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44" y="19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30CD-47D1-B0D6-81C2E5F80CC4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30CD-47D1-B0D6-81C2E5F80CC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CD-47D1-B0D6-81C2E5F80C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49D0-45C0-B592-C424F1921C09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49D0-45C0-B592-C424F1921C0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D0-45C0-B592-C424F1921C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9710-42A5-8E4A-E050CB1CB419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9710-42A5-8E4A-E050CB1CB41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10-42A5-8E4A-E050CB1CB4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0FE6-46AC-AFCE-17675C87BCF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0FE6-46AC-AFCE-17675C87BCF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5-0FE6-46AC-AFCE-17675C87BCF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7-0FE6-46AC-AFCE-17675C87BCF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9-0FE6-46AC-AFCE-17675C87BCF8}"/>
              </c:ext>
            </c:extLst>
          </c:dPt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35</c:v>
                </c:pt>
                <c:pt idx="1">
                  <c:v>42</c:v>
                </c:pt>
                <c:pt idx="2">
                  <c:v>75</c:v>
                </c:pt>
                <c:pt idx="3">
                  <c:v>55</c:v>
                </c:pt>
                <c:pt idx="4">
                  <c:v>66</c:v>
                </c:pt>
                <c:pt idx="5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FE6-46AC-AFCE-17675C87BC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0FE6-46AC-AFCE-17675C87BCF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E-0FE6-46AC-AFCE-17675C87BCF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0-0FE6-46AC-AFCE-17675C87BCF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2-0FE6-46AC-AFCE-17675C87BCF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4-0FE6-46AC-AFCE-17675C87BCF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6-0FE6-46AC-AFCE-17675C87BCF8}"/>
              </c:ext>
            </c:extLst>
          </c:dPt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65</c:v>
                </c:pt>
                <c:pt idx="1">
                  <c:v>58</c:v>
                </c:pt>
                <c:pt idx="2">
                  <c:v>25</c:v>
                </c:pt>
                <c:pt idx="3">
                  <c:v>45</c:v>
                </c:pt>
                <c:pt idx="4">
                  <c:v>34</c:v>
                </c:pt>
                <c:pt idx="5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0FE6-46AC-AFCE-17675C87BC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7966720"/>
        <c:axId val="157968256"/>
      </c:barChart>
      <c:catAx>
        <c:axId val="15796672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57968256"/>
        <c:crosses val="autoZero"/>
        <c:auto val="1"/>
        <c:lblAlgn val="ctr"/>
        <c:lblOffset val="100"/>
        <c:noMultiLvlLbl val="0"/>
      </c:catAx>
      <c:valAx>
        <c:axId val="157968256"/>
        <c:scaling>
          <c:orientation val="minMax"/>
        </c:scaling>
        <c:delete val="1"/>
        <c:axPos val="b"/>
        <c:majorGridlines>
          <c:spPr>
            <a:ln>
              <a:noFill/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157966720"/>
        <c:crosses val="autoZero"/>
        <c:crossBetween val="between"/>
      </c:valAx>
      <c:spPr>
        <a:noFill/>
        <a:ln w="53975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C59E37D-3EDC-4A31-AEF0-446A485C0A7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78699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E06D6CE-0865-44C6-A987-C24F13C8C77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930133" y="1953571"/>
            <a:ext cx="4095290" cy="3002616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4EE71E20-A283-4C64-99B8-EEDE3A4985B0}"/>
              </a:ext>
            </a:extLst>
          </p:cNvPr>
          <p:cNvSpPr/>
          <p:nvPr userDrawn="1"/>
        </p:nvSpPr>
        <p:spPr>
          <a:xfrm>
            <a:off x="0" y="2638425"/>
            <a:ext cx="12192000" cy="335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CC927AC-8AB1-4469-B65E-2B0B02B1501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0" y="2966650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DBE6356C-1B02-41C8-B27C-B39D840B1CBB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8743950" y="558509"/>
            <a:ext cx="2533650" cy="574098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E2B249B-BDBA-4E22-891F-C7B26460170A}"/>
              </a:ext>
            </a:extLst>
          </p:cNvPr>
          <p:cNvGrpSpPr/>
          <p:nvPr userDrawn="1"/>
        </p:nvGrpSpPr>
        <p:grpSpPr>
          <a:xfrm>
            <a:off x="8804254" y="1541382"/>
            <a:ext cx="2580306" cy="4655566"/>
            <a:chOff x="4789978" y="1099366"/>
            <a:chExt cx="2580306" cy="465556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" name="Graphic 2">
              <a:extLst>
                <a:ext uri="{FF2B5EF4-FFF2-40B4-BE49-F238E27FC236}">
                  <a16:creationId xmlns:a16="http://schemas.microsoft.com/office/drawing/2014/main" id="{D86B2805-AFFC-4AC3-8BAF-C3F10A8FB587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AC4B678D-F6CB-440B-9867-4B79573FC85A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5D39E8FD-B04D-478D-B059-6D952B0D2BB3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3180A8E6-1978-4897-B35C-65476CB24866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A25545A3-D28F-428B-8154-BBC6B2832A1C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6DDF54DF-C9A2-4522-9EBF-C4C515F167D2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187F141B-25CF-44C2-BDDA-636E8934095F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16B8DB58-F722-4289-BCB1-CC6904C70C02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AA0CAD7B-D21A-4555-B91A-1363181E4F15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5E96285F-BF4D-4B93-9982-E96B6E84EBD4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EFA357AE-C49C-4D9C-9DC5-BED2792243D1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410FABAD-710C-4B8C-B2C7-BD9D3CA2F12C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" name="Group 1">
              <a:extLst>
                <a:ext uri="{FF2B5EF4-FFF2-40B4-BE49-F238E27FC236}">
                  <a16:creationId xmlns:a16="http://schemas.microsoft.com/office/drawing/2014/main" id="{32E2283F-E1EE-4F34-A9A8-580C97A8FB50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17" name="Oval 26">
                <a:extLst>
                  <a:ext uri="{FF2B5EF4-FFF2-40B4-BE49-F238E27FC236}">
                    <a16:creationId xmlns:a16="http://schemas.microsoft.com/office/drawing/2014/main" id="{4B91D725-4158-4908-81CD-FEEDE154D2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27">
                <a:extLst>
                  <a:ext uri="{FF2B5EF4-FFF2-40B4-BE49-F238E27FC236}">
                    <a16:creationId xmlns:a16="http://schemas.microsoft.com/office/drawing/2014/main" id="{5D62A78D-A5FF-428B-94A8-5A4A99BBDE5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28">
                <a:extLst>
                  <a:ext uri="{FF2B5EF4-FFF2-40B4-BE49-F238E27FC236}">
                    <a16:creationId xmlns:a16="http://schemas.microsoft.com/office/drawing/2014/main" id="{C26A0629-A4E9-4AFA-A432-E41A5AE37344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29">
                <a:extLst>
                  <a:ext uri="{FF2B5EF4-FFF2-40B4-BE49-F238E27FC236}">
                    <a16:creationId xmlns:a16="http://schemas.microsoft.com/office/drawing/2014/main" id="{8D271998-D054-4170-B5CE-8BED6E3269F7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87A8B2ED-C5E1-47BA-BC3C-8B205D1D5CAD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Picture Placeholder 33">
            <a:extLst>
              <a:ext uri="{FF2B5EF4-FFF2-40B4-BE49-F238E27FC236}">
                <a16:creationId xmlns:a16="http://schemas.microsoft.com/office/drawing/2014/main" id="{587FFE19-240A-4A1F-A2B6-DAEC2EE2E06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89596" y="1657366"/>
            <a:ext cx="2384085" cy="4448059"/>
          </a:xfrm>
          <a:custGeom>
            <a:avLst/>
            <a:gdLst>
              <a:gd name="connsiteX0" fmla="*/ 256439 w 2384085"/>
              <a:gd name="connsiteY0" fmla="*/ 0 h 4448059"/>
              <a:gd name="connsiteX1" fmla="*/ 483496 w 2384085"/>
              <a:gd name="connsiteY1" fmla="*/ 0 h 4448059"/>
              <a:gd name="connsiteX2" fmla="*/ 505506 w 2384085"/>
              <a:gd name="connsiteY2" fmla="*/ 18839 h 4448059"/>
              <a:gd name="connsiteX3" fmla="*/ 675825 w 2384085"/>
              <a:gd name="connsiteY3" fmla="*/ 164616 h 4448059"/>
              <a:gd name="connsiteX4" fmla="*/ 1697576 w 2384085"/>
              <a:gd name="connsiteY4" fmla="*/ 164616 h 4448059"/>
              <a:gd name="connsiteX5" fmla="*/ 1867894 w 2384085"/>
              <a:gd name="connsiteY5" fmla="*/ 18839 h 4448059"/>
              <a:gd name="connsiteX6" fmla="*/ 1889905 w 2384085"/>
              <a:gd name="connsiteY6" fmla="*/ 0 h 4448059"/>
              <a:gd name="connsiteX7" fmla="*/ 2127646 w 2384085"/>
              <a:gd name="connsiteY7" fmla="*/ 0 h 4448059"/>
              <a:gd name="connsiteX8" fmla="*/ 2384085 w 2384085"/>
              <a:gd name="connsiteY8" fmla="*/ 219488 h 4448059"/>
              <a:gd name="connsiteX9" fmla="*/ 2384085 w 2384085"/>
              <a:gd name="connsiteY9" fmla="*/ 4228571 h 4448059"/>
              <a:gd name="connsiteX10" fmla="*/ 2127646 w 2384085"/>
              <a:gd name="connsiteY10" fmla="*/ 4448059 h 4448059"/>
              <a:gd name="connsiteX11" fmla="*/ 256439 w 2384085"/>
              <a:gd name="connsiteY11" fmla="*/ 4448059 h 4448059"/>
              <a:gd name="connsiteX12" fmla="*/ 0 w 2384085"/>
              <a:gd name="connsiteY12" fmla="*/ 4228571 h 4448059"/>
              <a:gd name="connsiteX13" fmla="*/ 0 w 2384085"/>
              <a:gd name="connsiteY13" fmla="*/ 219488 h 4448059"/>
              <a:gd name="connsiteX14" fmla="*/ 256439 w 2384085"/>
              <a:gd name="connsiteY14" fmla="*/ 0 h 444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4085" h="4448059">
                <a:moveTo>
                  <a:pt x="256439" y="0"/>
                </a:moveTo>
                <a:lnTo>
                  <a:pt x="483496" y="0"/>
                </a:lnTo>
                <a:cubicBezTo>
                  <a:pt x="495623" y="0"/>
                  <a:pt x="505506" y="8414"/>
                  <a:pt x="505506" y="18839"/>
                </a:cubicBezTo>
                <a:cubicBezTo>
                  <a:pt x="505506" y="99364"/>
                  <a:pt x="581797" y="164616"/>
                  <a:pt x="675825" y="164616"/>
                </a:cubicBezTo>
                <a:lnTo>
                  <a:pt x="1697576" y="164616"/>
                </a:lnTo>
                <a:cubicBezTo>
                  <a:pt x="1791657" y="164616"/>
                  <a:pt x="1867894" y="99318"/>
                  <a:pt x="1867894" y="18839"/>
                </a:cubicBezTo>
                <a:cubicBezTo>
                  <a:pt x="1867894" y="8460"/>
                  <a:pt x="1877724" y="0"/>
                  <a:pt x="1889905" y="0"/>
                </a:cubicBezTo>
                <a:lnTo>
                  <a:pt x="2127646" y="0"/>
                </a:lnTo>
                <a:cubicBezTo>
                  <a:pt x="2269275" y="0"/>
                  <a:pt x="2384085" y="98267"/>
                  <a:pt x="2384085" y="219488"/>
                </a:cubicBezTo>
                <a:lnTo>
                  <a:pt x="2384085" y="4228571"/>
                </a:lnTo>
                <a:cubicBezTo>
                  <a:pt x="2384085" y="4349792"/>
                  <a:pt x="2269275" y="4448059"/>
                  <a:pt x="2127646" y="4448059"/>
                </a:cubicBezTo>
                <a:lnTo>
                  <a:pt x="256439" y="4448059"/>
                </a:lnTo>
                <a:cubicBezTo>
                  <a:pt x="114810" y="4448059"/>
                  <a:pt x="0" y="4349792"/>
                  <a:pt x="0" y="4228571"/>
                </a:cubicBezTo>
                <a:lnTo>
                  <a:pt x="0" y="219488"/>
                </a:lnTo>
                <a:cubicBezTo>
                  <a:pt x="0" y="98267"/>
                  <a:pt x="114810" y="0"/>
                  <a:pt x="256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400FA386-EB64-4B96-8746-34A2E4D575F5}"/>
              </a:ext>
            </a:extLst>
          </p:cNvPr>
          <p:cNvSpPr/>
          <p:nvPr userDrawn="1"/>
        </p:nvSpPr>
        <p:spPr>
          <a:xfrm>
            <a:off x="0" y="6605081"/>
            <a:ext cx="12192000" cy="2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CF1F7885-26CD-4CE0-A61B-F4BD7E0A6EFE}"/>
              </a:ext>
            </a:extLst>
          </p:cNvPr>
          <p:cNvSpPr/>
          <p:nvPr userDrawn="1"/>
        </p:nvSpPr>
        <p:spPr>
          <a:xfrm>
            <a:off x="0" y="0"/>
            <a:ext cx="12192000" cy="778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13">
            <a:extLst>
              <a:ext uri="{FF2B5EF4-FFF2-40B4-BE49-F238E27FC236}">
                <a16:creationId xmlns:a16="http://schemas.microsoft.com/office/drawing/2014/main" id="{98E1FB7D-69C4-4D13-8DDC-816ED9EAE7A2}"/>
              </a:ext>
            </a:extLst>
          </p:cNvPr>
          <p:cNvSpPr/>
          <p:nvPr userDrawn="1"/>
        </p:nvSpPr>
        <p:spPr>
          <a:xfrm rot="10800000">
            <a:off x="5920902" y="0"/>
            <a:ext cx="350196" cy="30189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0B5E7EA7-6261-4A92-838B-2D70DA2174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D3E152AC-8BBC-4ED7-B611-2E86621736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34308" y="1617572"/>
            <a:ext cx="3622856" cy="3622856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D35F7505-4859-4EB1-A7CE-5438BB35BE9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8B0B53D-4C9C-4359-B489-FE9DDC17B2A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9150" y="928689"/>
            <a:ext cx="5276849" cy="500062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17D0CEBD-84E5-4C54-ACE0-8653E4C08871}"/>
              </a:ext>
            </a:extLst>
          </p:cNvPr>
          <p:cNvSpPr/>
          <p:nvPr userDrawn="1"/>
        </p:nvSpPr>
        <p:spPr>
          <a:xfrm>
            <a:off x="0" y="6605081"/>
            <a:ext cx="12192000" cy="2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10D5B4FB-23B2-4495-AB54-FD119BB0DDF3}"/>
              </a:ext>
            </a:extLst>
          </p:cNvPr>
          <p:cNvSpPr/>
          <p:nvPr userDrawn="1"/>
        </p:nvSpPr>
        <p:spPr>
          <a:xfrm>
            <a:off x="0" y="0"/>
            <a:ext cx="12192000" cy="778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149ECC2-AD9E-4C85-B52E-ECB4135B756E}"/>
              </a:ext>
            </a:extLst>
          </p:cNvPr>
          <p:cNvSpPr/>
          <p:nvPr userDrawn="1"/>
        </p:nvSpPr>
        <p:spPr>
          <a:xfrm rot="10800000">
            <a:off x="5920902" y="0"/>
            <a:ext cx="350196" cy="30189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54BB15E3-2AAC-4DC5-BA5F-EC793B306977}"/>
              </a:ext>
            </a:extLst>
          </p:cNvPr>
          <p:cNvSpPr/>
          <p:nvPr userDrawn="1"/>
        </p:nvSpPr>
        <p:spPr>
          <a:xfrm>
            <a:off x="0" y="6605081"/>
            <a:ext cx="12192000" cy="2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A5F7D84F-CFB8-4C18-BFCF-601CCC4104B3}"/>
              </a:ext>
            </a:extLst>
          </p:cNvPr>
          <p:cNvSpPr/>
          <p:nvPr userDrawn="1"/>
        </p:nvSpPr>
        <p:spPr>
          <a:xfrm>
            <a:off x="1" y="0"/>
            <a:ext cx="12207092" cy="182679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F3C36A4-62FB-49D8-99C1-CD4FB9723215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18873" y="2189167"/>
            <a:ext cx="240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1436D65-2704-4E1D-97E3-09F90A1E173E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648458" y="2190314"/>
            <a:ext cx="2320423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B403B81-6F7C-490B-989A-93876D339EF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298465" y="2190314"/>
            <a:ext cx="2320423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61C0DF2-6C5A-43CD-9DF4-5C0AD20E93CD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948471" y="2190314"/>
            <a:ext cx="2320423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85DEA68B-102A-4B87-BBD8-E76ED70789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0648"/>
            <a:ext cx="12192000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Out Team Layout</a:t>
            </a:r>
            <a:endParaRPr lang="ko-KR" altLang="en-US" dirty="0"/>
          </a:p>
        </p:txBody>
      </p:sp>
      <p:sp>
        <p:nvSpPr>
          <p:cNvPr id="14" name="텍스트 개체 틀 2">
            <a:extLst>
              <a:ext uri="{FF2B5EF4-FFF2-40B4-BE49-F238E27FC236}">
                <a16:creationId xmlns:a16="http://schemas.microsoft.com/office/drawing/2014/main" id="{CE033531-DDC1-414A-8134-08E291E6537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790582"/>
            <a:ext cx="12192000" cy="216024"/>
          </a:xfrm>
          <a:prstGeom prst="rect">
            <a:avLst/>
          </a:prstGeom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  <p:sp>
        <p:nvSpPr>
          <p:cNvPr id="15" name="Isosceles Triangle 13">
            <a:extLst>
              <a:ext uri="{FF2B5EF4-FFF2-40B4-BE49-F238E27FC236}">
                <a16:creationId xmlns:a16="http://schemas.microsoft.com/office/drawing/2014/main" id="{5EC691FE-36C1-43D5-815C-13F5C6AB02A1}"/>
              </a:ext>
            </a:extLst>
          </p:cNvPr>
          <p:cNvSpPr/>
          <p:nvPr userDrawn="1"/>
        </p:nvSpPr>
        <p:spPr>
          <a:xfrm rot="10800000">
            <a:off x="5920902" y="1819275"/>
            <a:ext cx="350196" cy="30189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B50FB6B8-EE56-4CC8-9550-DA6917E07E8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9" r:id="rId16"/>
    <p:sldLayoutId id="2147483688" r:id="rId17"/>
    <p:sldLayoutId id="2147483687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9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8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sv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8BB2705F-21A0-4FD5-9715-FBE5B8A59707}"/>
              </a:ext>
            </a:extLst>
          </p:cNvPr>
          <p:cNvGrpSpPr/>
          <p:nvPr/>
        </p:nvGrpSpPr>
        <p:grpSpPr>
          <a:xfrm>
            <a:off x="6787354" y="3326644"/>
            <a:ext cx="4922288" cy="3233490"/>
            <a:chOff x="148600" y="1087908"/>
            <a:chExt cx="4838589" cy="3233490"/>
          </a:xfrm>
        </p:grpSpPr>
        <p:sp>
          <p:nvSpPr>
            <p:cNvPr id="17" name="TextBox 16">
              <a:hlinkClick r:id="rId2"/>
              <a:extLst>
                <a:ext uri="{FF2B5EF4-FFF2-40B4-BE49-F238E27FC236}">
                  <a16:creationId xmlns:a16="http://schemas.microsoft.com/office/drawing/2014/main" id="{8BAA738E-0F37-49B0-8C15-0BB6D0B9C704}"/>
                </a:ext>
              </a:extLst>
            </p:cNvPr>
            <p:cNvSpPr txBox="1"/>
            <p:nvPr/>
          </p:nvSpPr>
          <p:spPr>
            <a:xfrm>
              <a:off x="148602" y="4075177"/>
              <a:ext cx="4838587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63D98A6-ACE1-421C-9C7F-954E902C65E8}"/>
                </a:ext>
              </a:extLst>
            </p:cNvPr>
            <p:cNvSpPr txBox="1"/>
            <p:nvPr/>
          </p:nvSpPr>
          <p:spPr>
            <a:xfrm>
              <a:off x="148600" y="1087908"/>
              <a:ext cx="4838589" cy="25853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Free</a:t>
              </a:r>
            </a:p>
            <a:p>
              <a:pPr algn="r"/>
              <a:r>
                <a:rPr lang="en-US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Mental Health </a:t>
              </a:r>
            </a:p>
            <a:p>
              <a:pPr algn="r"/>
              <a:r>
                <a:rPr lang="en-US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PPT Templates</a:t>
              </a:r>
              <a:endParaRPr lang="ko-KR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6F42B6C-10FA-4720-9FB2-6D67A9C55405}"/>
                </a:ext>
              </a:extLst>
            </p:cNvPr>
            <p:cNvSpPr txBox="1"/>
            <p:nvPr/>
          </p:nvSpPr>
          <p:spPr>
            <a:xfrm>
              <a:off x="148600" y="3673231"/>
              <a:ext cx="4838589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E234B759-E9EF-471F-8021-A7E1F1056A46}"/>
              </a:ext>
            </a:extLst>
          </p:cNvPr>
          <p:cNvSpPr/>
          <p:nvPr/>
        </p:nvSpPr>
        <p:spPr>
          <a:xfrm>
            <a:off x="9995902" y="297866"/>
            <a:ext cx="1713740" cy="432917"/>
          </a:xfrm>
          <a:custGeom>
            <a:avLst/>
            <a:gdLst>
              <a:gd name="connsiteX0" fmla="*/ 1270457 w 1684599"/>
              <a:gd name="connsiteY0" fmla="*/ 318010 h 432917"/>
              <a:gd name="connsiteX1" fmla="*/ 1282754 w 1684599"/>
              <a:gd name="connsiteY1" fmla="*/ 318010 h 432917"/>
              <a:gd name="connsiteX2" fmla="*/ 1282754 w 1684599"/>
              <a:gd name="connsiteY2" fmla="*/ 328456 h 432917"/>
              <a:gd name="connsiteX3" fmla="*/ 1270457 w 1684599"/>
              <a:gd name="connsiteY3" fmla="*/ 328456 h 432917"/>
              <a:gd name="connsiteX4" fmla="*/ 1388670 w 1684599"/>
              <a:gd name="connsiteY4" fmla="*/ 282441 h 432917"/>
              <a:gd name="connsiteX5" fmla="*/ 1375712 w 1684599"/>
              <a:gd name="connsiteY5" fmla="*/ 287069 h 432917"/>
              <a:gd name="connsiteX6" fmla="*/ 1370819 w 1684599"/>
              <a:gd name="connsiteY6" fmla="*/ 301217 h 432917"/>
              <a:gd name="connsiteX7" fmla="*/ 1375844 w 1684599"/>
              <a:gd name="connsiteY7" fmla="*/ 315234 h 432917"/>
              <a:gd name="connsiteX8" fmla="*/ 1388670 w 1684599"/>
              <a:gd name="connsiteY8" fmla="*/ 319994 h 432917"/>
              <a:gd name="connsiteX9" fmla="*/ 1401364 w 1684599"/>
              <a:gd name="connsiteY9" fmla="*/ 315234 h 432917"/>
              <a:gd name="connsiteX10" fmla="*/ 1406389 w 1684599"/>
              <a:gd name="connsiteY10" fmla="*/ 300953 h 432917"/>
              <a:gd name="connsiteX11" fmla="*/ 1401496 w 1684599"/>
              <a:gd name="connsiteY11" fmla="*/ 286937 h 432917"/>
              <a:gd name="connsiteX12" fmla="*/ 1388670 w 1684599"/>
              <a:gd name="connsiteY12" fmla="*/ 282441 h 432917"/>
              <a:gd name="connsiteX13" fmla="*/ 1425033 w 1684599"/>
              <a:gd name="connsiteY13" fmla="*/ 273846 h 432917"/>
              <a:gd name="connsiteX14" fmla="*/ 1444339 w 1684599"/>
              <a:gd name="connsiteY14" fmla="*/ 273846 h 432917"/>
              <a:gd name="connsiteX15" fmla="*/ 1455975 w 1684599"/>
              <a:gd name="connsiteY15" fmla="*/ 311134 h 432917"/>
              <a:gd name="connsiteX16" fmla="*/ 1467479 w 1684599"/>
              <a:gd name="connsiteY16" fmla="*/ 273846 h 432917"/>
              <a:gd name="connsiteX17" fmla="*/ 1486916 w 1684599"/>
              <a:gd name="connsiteY17" fmla="*/ 273846 h 432917"/>
              <a:gd name="connsiteX18" fmla="*/ 1486916 w 1684599"/>
              <a:gd name="connsiteY18" fmla="*/ 328456 h 432917"/>
              <a:gd name="connsiteX19" fmla="*/ 1474883 w 1684599"/>
              <a:gd name="connsiteY19" fmla="*/ 328456 h 432917"/>
              <a:gd name="connsiteX20" fmla="*/ 1474883 w 1684599"/>
              <a:gd name="connsiteY20" fmla="*/ 285482 h 432917"/>
              <a:gd name="connsiteX21" fmla="*/ 1462190 w 1684599"/>
              <a:gd name="connsiteY21" fmla="*/ 328456 h 432917"/>
              <a:gd name="connsiteX22" fmla="*/ 1449760 w 1684599"/>
              <a:gd name="connsiteY22" fmla="*/ 328456 h 432917"/>
              <a:gd name="connsiteX23" fmla="*/ 1437066 w 1684599"/>
              <a:gd name="connsiteY23" fmla="*/ 285482 h 432917"/>
              <a:gd name="connsiteX24" fmla="*/ 1437066 w 1684599"/>
              <a:gd name="connsiteY24" fmla="*/ 328456 h 432917"/>
              <a:gd name="connsiteX25" fmla="*/ 1425033 w 1684599"/>
              <a:gd name="connsiteY25" fmla="*/ 328456 h 432917"/>
              <a:gd name="connsiteX26" fmla="*/ 1388538 w 1684599"/>
              <a:gd name="connsiteY26" fmla="*/ 272920 h 432917"/>
              <a:gd name="connsiteX27" fmla="*/ 1411149 w 1684599"/>
              <a:gd name="connsiteY27" fmla="*/ 280457 h 432917"/>
              <a:gd name="connsiteX28" fmla="*/ 1419612 w 1684599"/>
              <a:gd name="connsiteY28" fmla="*/ 301217 h 432917"/>
              <a:gd name="connsiteX29" fmla="*/ 1411149 w 1684599"/>
              <a:gd name="connsiteY29" fmla="*/ 321845 h 432917"/>
              <a:gd name="connsiteX30" fmla="*/ 1388538 w 1684599"/>
              <a:gd name="connsiteY30" fmla="*/ 329250 h 432917"/>
              <a:gd name="connsiteX31" fmla="*/ 1365795 w 1684599"/>
              <a:gd name="connsiteY31" fmla="*/ 321845 h 432917"/>
              <a:gd name="connsiteX32" fmla="*/ 1357332 w 1684599"/>
              <a:gd name="connsiteY32" fmla="*/ 301350 h 432917"/>
              <a:gd name="connsiteX33" fmla="*/ 1360241 w 1684599"/>
              <a:gd name="connsiteY33" fmla="*/ 287333 h 432917"/>
              <a:gd name="connsiteX34" fmla="*/ 1366191 w 1684599"/>
              <a:gd name="connsiteY34" fmla="*/ 279796 h 432917"/>
              <a:gd name="connsiteX35" fmla="*/ 1374522 w 1684599"/>
              <a:gd name="connsiteY35" fmla="*/ 274904 h 432917"/>
              <a:gd name="connsiteX36" fmla="*/ 1388538 w 1684599"/>
              <a:gd name="connsiteY36" fmla="*/ 272920 h 432917"/>
              <a:gd name="connsiteX37" fmla="*/ 1322688 w 1684599"/>
              <a:gd name="connsiteY37" fmla="*/ 272920 h 432917"/>
              <a:gd name="connsiteX38" fmla="*/ 1341729 w 1684599"/>
              <a:gd name="connsiteY38" fmla="*/ 278871 h 432917"/>
              <a:gd name="connsiteX39" fmla="*/ 1348340 w 1684599"/>
              <a:gd name="connsiteY39" fmla="*/ 288920 h 432917"/>
              <a:gd name="connsiteX40" fmla="*/ 1335514 w 1684599"/>
              <a:gd name="connsiteY40" fmla="*/ 291565 h 432917"/>
              <a:gd name="connsiteX41" fmla="*/ 1330754 w 1684599"/>
              <a:gd name="connsiteY41" fmla="*/ 284821 h 432917"/>
              <a:gd name="connsiteX42" fmla="*/ 1322027 w 1684599"/>
              <a:gd name="connsiteY42" fmla="*/ 282309 h 432917"/>
              <a:gd name="connsiteX43" fmla="*/ 1310523 w 1684599"/>
              <a:gd name="connsiteY43" fmla="*/ 286672 h 432917"/>
              <a:gd name="connsiteX44" fmla="*/ 1306027 w 1684599"/>
              <a:gd name="connsiteY44" fmla="*/ 300821 h 432917"/>
              <a:gd name="connsiteX45" fmla="*/ 1310390 w 1684599"/>
              <a:gd name="connsiteY45" fmla="*/ 315630 h 432917"/>
              <a:gd name="connsiteX46" fmla="*/ 1321762 w 1684599"/>
              <a:gd name="connsiteY46" fmla="*/ 319994 h 432917"/>
              <a:gd name="connsiteX47" fmla="*/ 1330622 w 1684599"/>
              <a:gd name="connsiteY47" fmla="*/ 317217 h 432917"/>
              <a:gd name="connsiteX48" fmla="*/ 1335911 w 1684599"/>
              <a:gd name="connsiteY48" fmla="*/ 308490 h 432917"/>
              <a:gd name="connsiteX49" fmla="*/ 1348472 w 1684599"/>
              <a:gd name="connsiteY49" fmla="*/ 311928 h 432917"/>
              <a:gd name="connsiteX50" fmla="*/ 1338820 w 1684599"/>
              <a:gd name="connsiteY50" fmla="*/ 325151 h 432917"/>
              <a:gd name="connsiteX51" fmla="*/ 1321762 w 1684599"/>
              <a:gd name="connsiteY51" fmla="*/ 329514 h 432917"/>
              <a:gd name="connsiteX52" fmla="*/ 1300738 w 1684599"/>
              <a:gd name="connsiteY52" fmla="*/ 322109 h 432917"/>
              <a:gd name="connsiteX53" fmla="*/ 1292540 w 1684599"/>
              <a:gd name="connsiteY53" fmla="*/ 301746 h 432917"/>
              <a:gd name="connsiteX54" fmla="*/ 1300738 w 1684599"/>
              <a:gd name="connsiteY54" fmla="*/ 280590 h 432917"/>
              <a:gd name="connsiteX55" fmla="*/ 1322688 w 1684599"/>
              <a:gd name="connsiteY55" fmla="*/ 272920 h 432917"/>
              <a:gd name="connsiteX56" fmla="*/ 1016180 w 1684599"/>
              <a:gd name="connsiteY56" fmla="*/ 134080 h 432917"/>
              <a:gd name="connsiteX57" fmla="*/ 1016180 w 1684599"/>
              <a:gd name="connsiteY57" fmla="*/ 200723 h 432917"/>
              <a:gd name="connsiteX58" fmla="*/ 1039055 w 1684599"/>
              <a:gd name="connsiteY58" fmla="*/ 200723 h 432917"/>
              <a:gd name="connsiteX59" fmla="*/ 1072113 w 1684599"/>
              <a:gd name="connsiteY59" fmla="*/ 197021 h 432917"/>
              <a:gd name="connsiteX60" fmla="*/ 1085203 w 1684599"/>
              <a:gd name="connsiteY60" fmla="*/ 185517 h 432917"/>
              <a:gd name="connsiteX61" fmla="*/ 1089964 w 1684599"/>
              <a:gd name="connsiteY61" fmla="*/ 167269 h 432917"/>
              <a:gd name="connsiteX62" fmla="*/ 1083352 w 1684599"/>
              <a:gd name="connsiteY62" fmla="*/ 146113 h 432917"/>
              <a:gd name="connsiteX63" fmla="*/ 1066559 w 1684599"/>
              <a:gd name="connsiteY63" fmla="*/ 135667 h 432917"/>
              <a:gd name="connsiteX64" fmla="*/ 1036411 w 1684599"/>
              <a:gd name="connsiteY64" fmla="*/ 134080 h 432917"/>
              <a:gd name="connsiteX65" fmla="*/ 822993 w 1684599"/>
              <a:gd name="connsiteY65" fmla="*/ 134080 h 432917"/>
              <a:gd name="connsiteX66" fmla="*/ 822993 w 1684599"/>
              <a:gd name="connsiteY66" fmla="*/ 200723 h 432917"/>
              <a:gd name="connsiteX67" fmla="*/ 845869 w 1684599"/>
              <a:gd name="connsiteY67" fmla="*/ 200723 h 432917"/>
              <a:gd name="connsiteX68" fmla="*/ 878926 w 1684599"/>
              <a:gd name="connsiteY68" fmla="*/ 197021 h 432917"/>
              <a:gd name="connsiteX69" fmla="*/ 892017 w 1684599"/>
              <a:gd name="connsiteY69" fmla="*/ 185517 h 432917"/>
              <a:gd name="connsiteX70" fmla="*/ 896777 w 1684599"/>
              <a:gd name="connsiteY70" fmla="*/ 167269 h 432917"/>
              <a:gd name="connsiteX71" fmla="*/ 890166 w 1684599"/>
              <a:gd name="connsiteY71" fmla="*/ 146113 h 432917"/>
              <a:gd name="connsiteX72" fmla="*/ 873373 w 1684599"/>
              <a:gd name="connsiteY72" fmla="*/ 135667 h 432917"/>
              <a:gd name="connsiteX73" fmla="*/ 843224 w 1684599"/>
              <a:gd name="connsiteY73" fmla="*/ 134080 h 432917"/>
              <a:gd name="connsiteX74" fmla="*/ 626501 w 1684599"/>
              <a:gd name="connsiteY74" fmla="*/ 103271 h 432917"/>
              <a:gd name="connsiteX75" fmla="*/ 645278 w 1684599"/>
              <a:gd name="connsiteY75" fmla="*/ 103800 h 432917"/>
              <a:gd name="connsiteX76" fmla="*/ 640121 w 1684599"/>
              <a:gd name="connsiteY76" fmla="*/ 319994 h 432917"/>
              <a:gd name="connsiteX77" fmla="*/ 743524 w 1684599"/>
              <a:gd name="connsiteY77" fmla="*/ 319994 h 432917"/>
              <a:gd name="connsiteX78" fmla="*/ 743524 w 1684599"/>
              <a:gd name="connsiteY78" fmla="*/ 338902 h 432917"/>
              <a:gd name="connsiteX79" fmla="*/ 620948 w 1684599"/>
              <a:gd name="connsiteY79" fmla="*/ 338902 h 432917"/>
              <a:gd name="connsiteX80" fmla="*/ 475496 w 1684599"/>
              <a:gd name="connsiteY80" fmla="*/ 103271 h 432917"/>
              <a:gd name="connsiteX81" fmla="*/ 494272 w 1684599"/>
              <a:gd name="connsiteY81" fmla="*/ 103800 h 432917"/>
              <a:gd name="connsiteX82" fmla="*/ 489644 w 1684599"/>
              <a:gd name="connsiteY82" fmla="*/ 319994 h 432917"/>
              <a:gd name="connsiteX83" fmla="*/ 583527 w 1684599"/>
              <a:gd name="connsiteY83" fmla="*/ 319994 h 432917"/>
              <a:gd name="connsiteX84" fmla="*/ 583527 w 1684599"/>
              <a:gd name="connsiteY84" fmla="*/ 338902 h 432917"/>
              <a:gd name="connsiteX85" fmla="*/ 470339 w 1684599"/>
              <a:gd name="connsiteY85" fmla="*/ 338902 h 432917"/>
              <a:gd name="connsiteX86" fmla="*/ 340754 w 1684599"/>
              <a:gd name="connsiteY86" fmla="*/ 103271 h 432917"/>
              <a:gd name="connsiteX87" fmla="*/ 441645 w 1684599"/>
              <a:gd name="connsiteY87" fmla="*/ 332422 h 432917"/>
              <a:gd name="connsiteX88" fmla="*/ 424191 w 1684599"/>
              <a:gd name="connsiteY88" fmla="*/ 338902 h 432917"/>
              <a:gd name="connsiteX89" fmla="*/ 341019 w 1684599"/>
              <a:gd name="connsiteY89" fmla="*/ 150226 h 432917"/>
              <a:gd name="connsiteX90" fmla="*/ 262871 w 1684599"/>
              <a:gd name="connsiteY90" fmla="*/ 334133 h 432917"/>
              <a:gd name="connsiteX91" fmla="*/ 245285 w 1684599"/>
              <a:gd name="connsiteY91" fmla="*/ 327653 h 432917"/>
              <a:gd name="connsiteX92" fmla="*/ 1152640 w 1684599"/>
              <a:gd name="connsiteY92" fmla="*/ 94147 h 432917"/>
              <a:gd name="connsiteX93" fmla="*/ 1317530 w 1684599"/>
              <a:gd name="connsiteY93" fmla="*/ 94147 h 432917"/>
              <a:gd name="connsiteX94" fmla="*/ 1317530 w 1684599"/>
              <a:gd name="connsiteY94" fmla="*/ 133948 h 432917"/>
              <a:gd name="connsiteX95" fmla="*/ 1256176 w 1684599"/>
              <a:gd name="connsiteY95" fmla="*/ 133948 h 432917"/>
              <a:gd name="connsiteX96" fmla="*/ 1256176 w 1684599"/>
              <a:gd name="connsiteY96" fmla="*/ 329514 h 432917"/>
              <a:gd name="connsiteX97" fmla="*/ 1214259 w 1684599"/>
              <a:gd name="connsiteY97" fmla="*/ 329514 h 432917"/>
              <a:gd name="connsiteX98" fmla="*/ 1214259 w 1684599"/>
              <a:gd name="connsiteY98" fmla="*/ 133948 h 432917"/>
              <a:gd name="connsiteX99" fmla="*/ 1152640 w 1684599"/>
              <a:gd name="connsiteY99" fmla="*/ 133948 h 432917"/>
              <a:gd name="connsiteX100" fmla="*/ 974396 w 1684599"/>
              <a:gd name="connsiteY100" fmla="*/ 94147 h 432917"/>
              <a:gd name="connsiteX101" fmla="*/ 1041568 w 1684599"/>
              <a:gd name="connsiteY101" fmla="*/ 94147 h 432917"/>
              <a:gd name="connsiteX102" fmla="*/ 1091418 w 1684599"/>
              <a:gd name="connsiteY102" fmla="*/ 97717 h 432917"/>
              <a:gd name="connsiteX103" fmla="*/ 1121302 w 1684599"/>
              <a:gd name="connsiteY103" fmla="*/ 120725 h 432917"/>
              <a:gd name="connsiteX104" fmla="*/ 1133335 w 1684599"/>
              <a:gd name="connsiteY104" fmla="*/ 166608 h 432917"/>
              <a:gd name="connsiteX105" fmla="*/ 1126459 w 1684599"/>
              <a:gd name="connsiteY105" fmla="*/ 203103 h 432917"/>
              <a:gd name="connsiteX106" fmla="*/ 1108872 w 1684599"/>
              <a:gd name="connsiteY106" fmla="*/ 226243 h 432917"/>
              <a:gd name="connsiteX107" fmla="*/ 1087187 w 1684599"/>
              <a:gd name="connsiteY107" fmla="*/ 237350 h 432917"/>
              <a:gd name="connsiteX108" fmla="*/ 1043684 w 1684599"/>
              <a:gd name="connsiteY108" fmla="*/ 240656 h 432917"/>
              <a:gd name="connsiteX109" fmla="*/ 1016312 w 1684599"/>
              <a:gd name="connsiteY109" fmla="*/ 240656 h 432917"/>
              <a:gd name="connsiteX110" fmla="*/ 1016312 w 1684599"/>
              <a:gd name="connsiteY110" fmla="*/ 329382 h 432917"/>
              <a:gd name="connsiteX111" fmla="*/ 974396 w 1684599"/>
              <a:gd name="connsiteY111" fmla="*/ 329382 h 432917"/>
              <a:gd name="connsiteX112" fmla="*/ 781077 w 1684599"/>
              <a:gd name="connsiteY112" fmla="*/ 94147 h 432917"/>
              <a:gd name="connsiteX113" fmla="*/ 848249 w 1684599"/>
              <a:gd name="connsiteY113" fmla="*/ 94147 h 432917"/>
              <a:gd name="connsiteX114" fmla="*/ 898099 w 1684599"/>
              <a:gd name="connsiteY114" fmla="*/ 97717 h 432917"/>
              <a:gd name="connsiteX115" fmla="*/ 927983 w 1684599"/>
              <a:gd name="connsiteY115" fmla="*/ 120725 h 432917"/>
              <a:gd name="connsiteX116" fmla="*/ 940016 w 1684599"/>
              <a:gd name="connsiteY116" fmla="*/ 166608 h 432917"/>
              <a:gd name="connsiteX117" fmla="*/ 933140 w 1684599"/>
              <a:gd name="connsiteY117" fmla="*/ 203103 h 432917"/>
              <a:gd name="connsiteX118" fmla="*/ 915554 w 1684599"/>
              <a:gd name="connsiteY118" fmla="*/ 226243 h 432917"/>
              <a:gd name="connsiteX119" fmla="*/ 893868 w 1684599"/>
              <a:gd name="connsiteY119" fmla="*/ 237350 h 432917"/>
              <a:gd name="connsiteX120" fmla="*/ 850365 w 1684599"/>
              <a:gd name="connsiteY120" fmla="*/ 240656 h 432917"/>
              <a:gd name="connsiteX121" fmla="*/ 822993 w 1684599"/>
              <a:gd name="connsiteY121" fmla="*/ 240656 h 432917"/>
              <a:gd name="connsiteX122" fmla="*/ 822993 w 1684599"/>
              <a:gd name="connsiteY122" fmla="*/ 329382 h 432917"/>
              <a:gd name="connsiteX123" fmla="*/ 781077 w 1684599"/>
              <a:gd name="connsiteY123" fmla="*/ 329382 h 432917"/>
              <a:gd name="connsiteX124" fmla="*/ 216459 w 1684599"/>
              <a:gd name="connsiteY124" fmla="*/ 18776 h 432917"/>
              <a:gd name="connsiteX125" fmla="*/ 18776 w 1684599"/>
              <a:gd name="connsiteY125" fmla="*/ 216458 h 432917"/>
              <a:gd name="connsiteX126" fmla="*/ 216459 w 1684599"/>
              <a:gd name="connsiteY126" fmla="*/ 414141 h 432917"/>
              <a:gd name="connsiteX127" fmla="*/ 1468140 w 1684599"/>
              <a:gd name="connsiteY127" fmla="*/ 414141 h 432917"/>
              <a:gd name="connsiteX128" fmla="*/ 1665823 w 1684599"/>
              <a:gd name="connsiteY128" fmla="*/ 216458 h 432917"/>
              <a:gd name="connsiteX129" fmla="*/ 1468140 w 1684599"/>
              <a:gd name="connsiteY129" fmla="*/ 18776 h 432917"/>
              <a:gd name="connsiteX130" fmla="*/ 216459 w 1684599"/>
              <a:gd name="connsiteY130" fmla="*/ 0 h 432917"/>
              <a:gd name="connsiteX131" fmla="*/ 1468140 w 1684599"/>
              <a:gd name="connsiteY131" fmla="*/ 0 h 432917"/>
              <a:gd name="connsiteX132" fmla="*/ 1684599 w 1684599"/>
              <a:gd name="connsiteY132" fmla="*/ 216458 h 432917"/>
              <a:gd name="connsiteX133" fmla="*/ 1468140 w 1684599"/>
              <a:gd name="connsiteY133" fmla="*/ 432917 h 432917"/>
              <a:gd name="connsiteX134" fmla="*/ 216459 w 1684599"/>
              <a:gd name="connsiteY134" fmla="*/ 432917 h 432917"/>
              <a:gd name="connsiteX135" fmla="*/ 0 w 1684599"/>
              <a:gd name="connsiteY135" fmla="*/ 216458 h 432917"/>
              <a:gd name="connsiteX136" fmla="*/ 216459 w 1684599"/>
              <a:gd name="connsiteY136" fmla="*/ 0 h 43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684599" h="432917">
                <a:moveTo>
                  <a:pt x="1270457" y="318010"/>
                </a:moveTo>
                <a:lnTo>
                  <a:pt x="1282754" y="318010"/>
                </a:lnTo>
                <a:lnTo>
                  <a:pt x="1282754" y="328456"/>
                </a:lnTo>
                <a:lnTo>
                  <a:pt x="1270457" y="328456"/>
                </a:lnTo>
                <a:close/>
                <a:moveTo>
                  <a:pt x="1388670" y="282441"/>
                </a:moveTo>
                <a:cubicBezTo>
                  <a:pt x="1383381" y="282441"/>
                  <a:pt x="1379017" y="284027"/>
                  <a:pt x="1375712" y="287069"/>
                </a:cubicBezTo>
                <a:cubicBezTo>
                  <a:pt x="1372406" y="290242"/>
                  <a:pt x="1370819" y="294870"/>
                  <a:pt x="1370819" y="301217"/>
                </a:cubicBezTo>
                <a:cubicBezTo>
                  <a:pt x="1370819" y="307432"/>
                  <a:pt x="1372538" y="312060"/>
                  <a:pt x="1375844" y="315234"/>
                </a:cubicBezTo>
                <a:cubicBezTo>
                  <a:pt x="1379150" y="318407"/>
                  <a:pt x="1383513" y="319994"/>
                  <a:pt x="1388670" y="319994"/>
                </a:cubicBezTo>
                <a:cubicBezTo>
                  <a:pt x="1393827" y="319994"/>
                  <a:pt x="1398058" y="318407"/>
                  <a:pt x="1401364" y="315234"/>
                </a:cubicBezTo>
                <a:cubicBezTo>
                  <a:pt x="1404670" y="312060"/>
                  <a:pt x="1406389" y="307300"/>
                  <a:pt x="1406389" y="300953"/>
                </a:cubicBezTo>
                <a:cubicBezTo>
                  <a:pt x="1406389" y="294738"/>
                  <a:pt x="1404802" y="289978"/>
                  <a:pt x="1401496" y="286937"/>
                </a:cubicBezTo>
                <a:cubicBezTo>
                  <a:pt x="1398191" y="283895"/>
                  <a:pt x="1393959" y="282441"/>
                  <a:pt x="1388670" y="282441"/>
                </a:cubicBezTo>
                <a:close/>
                <a:moveTo>
                  <a:pt x="1425033" y="273846"/>
                </a:moveTo>
                <a:lnTo>
                  <a:pt x="1444339" y="273846"/>
                </a:lnTo>
                <a:lnTo>
                  <a:pt x="1455975" y="311134"/>
                </a:lnTo>
                <a:lnTo>
                  <a:pt x="1467479" y="273846"/>
                </a:lnTo>
                <a:lnTo>
                  <a:pt x="1486916" y="273846"/>
                </a:lnTo>
                <a:lnTo>
                  <a:pt x="1486916" y="328456"/>
                </a:lnTo>
                <a:lnTo>
                  <a:pt x="1474883" y="328456"/>
                </a:lnTo>
                <a:lnTo>
                  <a:pt x="1474883" y="285482"/>
                </a:lnTo>
                <a:lnTo>
                  <a:pt x="1462190" y="328456"/>
                </a:lnTo>
                <a:lnTo>
                  <a:pt x="1449760" y="328456"/>
                </a:lnTo>
                <a:lnTo>
                  <a:pt x="1437066" y="285482"/>
                </a:lnTo>
                <a:lnTo>
                  <a:pt x="1437066" y="328456"/>
                </a:lnTo>
                <a:lnTo>
                  <a:pt x="1425033" y="328456"/>
                </a:lnTo>
                <a:close/>
                <a:moveTo>
                  <a:pt x="1388538" y="272920"/>
                </a:moveTo>
                <a:cubicBezTo>
                  <a:pt x="1397926" y="272920"/>
                  <a:pt x="1405595" y="275433"/>
                  <a:pt x="1411149" y="280457"/>
                </a:cubicBezTo>
                <a:cubicBezTo>
                  <a:pt x="1416835" y="285482"/>
                  <a:pt x="1419612" y="292358"/>
                  <a:pt x="1419612" y="301217"/>
                </a:cubicBezTo>
                <a:cubicBezTo>
                  <a:pt x="1419612" y="310077"/>
                  <a:pt x="1416835" y="316953"/>
                  <a:pt x="1411149" y="321845"/>
                </a:cubicBezTo>
                <a:cubicBezTo>
                  <a:pt x="1405463" y="326870"/>
                  <a:pt x="1398058" y="329250"/>
                  <a:pt x="1388538" y="329250"/>
                </a:cubicBezTo>
                <a:cubicBezTo>
                  <a:pt x="1379017" y="329250"/>
                  <a:pt x="1371480" y="326738"/>
                  <a:pt x="1365795" y="321845"/>
                </a:cubicBezTo>
                <a:cubicBezTo>
                  <a:pt x="1360109" y="316953"/>
                  <a:pt x="1357332" y="310077"/>
                  <a:pt x="1357332" y="301350"/>
                </a:cubicBezTo>
                <a:cubicBezTo>
                  <a:pt x="1357332" y="295796"/>
                  <a:pt x="1358257" y="291168"/>
                  <a:pt x="1360241" y="287333"/>
                </a:cubicBezTo>
                <a:cubicBezTo>
                  <a:pt x="1361695" y="284556"/>
                  <a:pt x="1363679" y="282044"/>
                  <a:pt x="1366191" y="279796"/>
                </a:cubicBezTo>
                <a:cubicBezTo>
                  <a:pt x="1368703" y="277548"/>
                  <a:pt x="1371480" y="275962"/>
                  <a:pt x="1374522" y="274904"/>
                </a:cubicBezTo>
                <a:cubicBezTo>
                  <a:pt x="1378621" y="273714"/>
                  <a:pt x="1383249" y="272920"/>
                  <a:pt x="1388538" y="272920"/>
                </a:cubicBezTo>
                <a:close/>
                <a:moveTo>
                  <a:pt x="1322688" y="272920"/>
                </a:moveTo>
                <a:cubicBezTo>
                  <a:pt x="1330489" y="272920"/>
                  <a:pt x="1336836" y="274904"/>
                  <a:pt x="1341729" y="278871"/>
                </a:cubicBezTo>
                <a:cubicBezTo>
                  <a:pt x="1344638" y="281251"/>
                  <a:pt x="1346886" y="284556"/>
                  <a:pt x="1348340" y="288920"/>
                </a:cubicBezTo>
                <a:lnTo>
                  <a:pt x="1335514" y="291565"/>
                </a:lnTo>
                <a:cubicBezTo>
                  <a:pt x="1334721" y="288788"/>
                  <a:pt x="1333134" y="286540"/>
                  <a:pt x="1330754" y="284821"/>
                </a:cubicBezTo>
                <a:cubicBezTo>
                  <a:pt x="1328374" y="283234"/>
                  <a:pt x="1325465" y="282309"/>
                  <a:pt x="1322027" y="282309"/>
                </a:cubicBezTo>
                <a:cubicBezTo>
                  <a:pt x="1317266" y="282309"/>
                  <a:pt x="1313432" y="283763"/>
                  <a:pt x="1310523" y="286672"/>
                </a:cubicBezTo>
                <a:cubicBezTo>
                  <a:pt x="1307614" y="289581"/>
                  <a:pt x="1306027" y="294341"/>
                  <a:pt x="1306027" y="300821"/>
                </a:cubicBezTo>
                <a:cubicBezTo>
                  <a:pt x="1306027" y="307697"/>
                  <a:pt x="1307481" y="312589"/>
                  <a:pt x="1310390" y="315630"/>
                </a:cubicBezTo>
                <a:cubicBezTo>
                  <a:pt x="1313299" y="318539"/>
                  <a:pt x="1317134" y="319994"/>
                  <a:pt x="1321762" y="319994"/>
                </a:cubicBezTo>
                <a:cubicBezTo>
                  <a:pt x="1325200" y="319994"/>
                  <a:pt x="1328109" y="319068"/>
                  <a:pt x="1330622" y="317217"/>
                </a:cubicBezTo>
                <a:cubicBezTo>
                  <a:pt x="1333134" y="315366"/>
                  <a:pt x="1334853" y="312457"/>
                  <a:pt x="1335911" y="308490"/>
                </a:cubicBezTo>
                <a:lnTo>
                  <a:pt x="1348472" y="311928"/>
                </a:lnTo>
                <a:cubicBezTo>
                  <a:pt x="1346489" y="317878"/>
                  <a:pt x="1343316" y="322374"/>
                  <a:pt x="1338820" y="325151"/>
                </a:cubicBezTo>
                <a:cubicBezTo>
                  <a:pt x="1334324" y="328060"/>
                  <a:pt x="1328638" y="329514"/>
                  <a:pt x="1321762" y="329514"/>
                </a:cubicBezTo>
                <a:cubicBezTo>
                  <a:pt x="1313299" y="329514"/>
                  <a:pt x="1306291" y="327002"/>
                  <a:pt x="1300738" y="322109"/>
                </a:cubicBezTo>
                <a:cubicBezTo>
                  <a:pt x="1295316" y="317217"/>
                  <a:pt x="1292540" y="310341"/>
                  <a:pt x="1292540" y="301746"/>
                </a:cubicBezTo>
                <a:cubicBezTo>
                  <a:pt x="1292540" y="292622"/>
                  <a:pt x="1295316" y="285614"/>
                  <a:pt x="1300738" y="280590"/>
                </a:cubicBezTo>
                <a:cubicBezTo>
                  <a:pt x="1306159" y="275565"/>
                  <a:pt x="1313696" y="272920"/>
                  <a:pt x="1322688" y="272920"/>
                </a:cubicBezTo>
                <a:close/>
                <a:moveTo>
                  <a:pt x="1016180" y="134080"/>
                </a:moveTo>
                <a:lnTo>
                  <a:pt x="1016180" y="200723"/>
                </a:lnTo>
                <a:lnTo>
                  <a:pt x="1039055" y="200723"/>
                </a:lnTo>
                <a:cubicBezTo>
                  <a:pt x="1055584" y="200723"/>
                  <a:pt x="1066559" y="199533"/>
                  <a:pt x="1072113" y="197021"/>
                </a:cubicBezTo>
                <a:cubicBezTo>
                  <a:pt x="1077666" y="194508"/>
                  <a:pt x="1082030" y="190674"/>
                  <a:pt x="1085203" y="185517"/>
                </a:cubicBezTo>
                <a:cubicBezTo>
                  <a:pt x="1088377" y="180228"/>
                  <a:pt x="1089964" y="174145"/>
                  <a:pt x="1089964" y="167269"/>
                </a:cubicBezTo>
                <a:cubicBezTo>
                  <a:pt x="1089964" y="158674"/>
                  <a:pt x="1087716" y="151666"/>
                  <a:pt x="1083352" y="146113"/>
                </a:cubicBezTo>
                <a:cubicBezTo>
                  <a:pt x="1078856" y="140559"/>
                  <a:pt x="1073303" y="137121"/>
                  <a:pt x="1066559" y="135667"/>
                </a:cubicBezTo>
                <a:cubicBezTo>
                  <a:pt x="1061534" y="134609"/>
                  <a:pt x="1051485" y="134080"/>
                  <a:pt x="1036411" y="134080"/>
                </a:cubicBezTo>
                <a:close/>
                <a:moveTo>
                  <a:pt x="822993" y="134080"/>
                </a:moveTo>
                <a:lnTo>
                  <a:pt x="822993" y="200723"/>
                </a:lnTo>
                <a:lnTo>
                  <a:pt x="845869" y="200723"/>
                </a:lnTo>
                <a:cubicBezTo>
                  <a:pt x="862398" y="200723"/>
                  <a:pt x="873373" y="199533"/>
                  <a:pt x="878926" y="197021"/>
                </a:cubicBezTo>
                <a:cubicBezTo>
                  <a:pt x="884480" y="194508"/>
                  <a:pt x="888843" y="190674"/>
                  <a:pt x="892017" y="185517"/>
                </a:cubicBezTo>
                <a:cubicBezTo>
                  <a:pt x="895190" y="180228"/>
                  <a:pt x="896777" y="174145"/>
                  <a:pt x="896777" y="167269"/>
                </a:cubicBezTo>
                <a:cubicBezTo>
                  <a:pt x="896777" y="158674"/>
                  <a:pt x="894529" y="151666"/>
                  <a:pt x="890166" y="146113"/>
                </a:cubicBezTo>
                <a:cubicBezTo>
                  <a:pt x="885670" y="140559"/>
                  <a:pt x="880116" y="137121"/>
                  <a:pt x="873373" y="135667"/>
                </a:cubicBezTo>
                <a:cubicBezTo>
                  <a:pt x="868348" y="134609"/>
                  <a:pt x="858298" y="134080"/>
                  <a:pt x="843224" y="134080"/>
                </a:cubicBezTo>
                <a:close/>
                <a:moveTo>
                  <a:pt x="626501" y="103271"/>
                </a:moveTo>
                <a:lnTo>
                  <a:pt x="645278" y="103800"/>
                </a:lnTo>
                <a:lnTo>
                  <a:pt x="640121" y="319994"/>
                </a:lnTo>
                <a:lnTo>
                  <a:pt x="743524" y="319994"/>
                </a:lnTo>
                <a:lnTo>
                  <a:pt x="743524" y="338902"/>
                </a:lnTo>
                <a:lnTo>
                  <a:pt x="620948" y="338902"/>
                </a:lnTo>
                <a:close/>
                <a:moveTo>
                  <a:pt x="475496" y="103271"/>
                </a:moveTo>
                <a:lnTo>
                  <a:pt x="494272" y="103800"/>
                </a:lnTo>
                <a:lnTo>
                  <a:pt x="489644" y="319994"/>
                </a:lnTo>
                <a:lnTo>
                  <a:pt x="583527" y="319994"/>
                </a:lnTo>
                <a:lnTo>
                  <a:pt x="583527" y="338902"/>
                </a:lnTo>
                <a:lnTo>
                  <a:pt x="470339" y="338902"/>
                </a:lnTo>
                <a:close/>
                <a:moveTo>
                  <a:pt x="340754" y="103271"/>
                </a:moveTo>
                <a:lnTo>
                  <a:pt x="441645" y="332422"/>
                </a:lnTo>
                <a:lnTo>
                  <a:pt x="424191" y="338902"/>
                </a:lnTo>
                <a:lnTo>
                  <a:pt x="341019" y="150226"/>
                </a:lnTo>
                <a:lnTo>
                  <a:pt x="262871" y="334133"/>
                </a:lnTo>
                <a:lnTo>
                  <a:pt x="245285" y="327653"/>
                </a:lnTo>
                <a:close/>
                <a:moveTo>
                  <a:pt x="1152640" y="94147"/>
                </a:moveTo>
                <a:lnTo>
                  <a:pt x="1317530" y="94147"/>
                </a:lnTo>
                <a:lnTo>
                  <a:pt x="1317530" y="133948"/>
                </a:lnTo>
                <a:lnTo>
                  <a:pt x="1256176" y="133948"/>
                </a:lnTo>
                <a:lnTo>
                  <a:pt x="1256176" y="329514"/>
                </a:lnTo>
                <a:lnTo>
                  <a:pt x="1214259" y="329514"/>
                </a:lnTo>
                <a:lnTo>
                  <a:pt x="1214259" y="133948"/>
                </a:lnTo>
                <a:lnTo>
                  <a:pt x="1152640" y="133948"/>
                </a:lnTo>
                <a:close/>
                <a:moveTo>
                  <a:pt x="974396" y="94147"/>
                </a:moveTo>
                <a:lnTo>
                  <a:pt x="1041568" y="94147"/>
                </a:lnTo>
                <a:cubicBezTo>
                  <a:pt x="1067088" y="94147"/>
                  <a:pt x="1083617" y="95337"/>
                  <a:pt x="1091418" y="97717"/>
                </a:cubicBezTo>
                <a:cubicBezTo>
                  <a:pt x="1103319" y="101287"/>
                  <a:pt x="1113236" y="108956"/>
                  <a:pt x="1121302" y="120725"/>
                </a:cubicBezTo>
                <a:cubicBezTo>
                  <a:pt x="1129368" y="132493"/>
                  <a:pt x="1133335" y="147832"/>
                  <a:pt x="1133335" y="166608"/>
                </a:cubicBezTo>
                <a:cubicBezTo>
                  <a:pt x="1133335" y="181021"/>
                  <a:pt x="1131087" y="193186"/>
                  <a:pt x="1126459" y="203103"/>
                </a:cubicBezTo>
                <a:cubicBezTo>
                  <a:pt x="1121831" y="212888"/>
                  <a:pt x="1116013" y="220690"/>
                  <a:pt x="1108872" y="226243"/>
                </a:cubicBezTo>
                <a:cubicBezTo>
                  <a:pt x="1101732" y="231797"/>
                  <a:pt x="1094460" y="235631"/>
                  <a:pt x="1087187" y="237350"/>
                </a:cubicBezTo>
                <a:cubicBezTo>
                  <a:pt x="1077137" y="239598"/>
                  <a:pt x="1062725" y="240656"/>
                  <a:pt x="1043684" y="240656"/>
                </a:cubicBezTo>
                <a:lnTo>
                  <a:pt x="1016312" y="240656"/>
                </a:lnTo>
                <a:lnTo>
                  <a:pt x="1016312" y="329382"/>
                </a:lnTo>
                <a:lnTo>
                  <a:pt x="974396" y="329382"/>
                </a:lnTo>
                <a:close/>
                <a:moveTo>
                  <a:pt x="781077" y="94147"/>
                </a:moveTo>
                <a:lnTo>
                  <a:pt x="848249" y="94147"/>
                </a:lnTo>
                <a:cubicBezTo>
                  <a:pt x="873769" y="94147"/>
                  <a:pt x="890298" y="95337"/>
                  <a:pt x="898099" y="97717"/>
                </a:cubicBezTo>
                <a:cubicBezTo>
                  <a:pt x="910000" y="101287"/>
                  <a:pt x="919917" y="108956"/>
                  <a:pt x="927983" y="120725"/>
                </a:cubicBezTo>
                <a:cubicBezTo>
                  <a:pt x="936049" y="132493"/>
                  <a:pt x="940016" y="147832"/>
                  <a:pt x="940016" y="166608"/>
                </a:cubicBezTo>
                <a:cubicBezTo>
                  <a:pt x="940016" y="181021"/>
                  <a:pt x="937768" y="193186"/>
                  <a:pt x="933140" y="203103"/>
                </a:cubicBezTo>
                <a:cubicBezTo>
                  <a:pt x="928512" y="212888"/>
                  <a:pt x="922694" y="220690"/>
                  <a:pt x="915554" y="226243"/>
                </a:cubicBezTo>
                <a:cubicBezTo>
                  <a:pt x="908413" y="231797"/>
                  <a:pt x="901141" y="235631"/>
                  <a:pt x="893868" y="237350"/>
                </a:cubicBezTo>
                <a:cubicBezTo>
                  <a:pt x="883819" y="239598"/>
                  <a:pt x="869406" y="240656"/>
                  <a:pt x="850365" y="240656"/>
                </a:cubicBezTo>
                <a:lnTo>
                  <a:pt x="822993" y="240656"/>
                </a:lnTo>
                <a:lnTo>
                  <a:pt x="822993" y="329382"/>
                </a:lnTo>
                <a:lnTo>
                  <a:pt x="781077" y="329382"/>
                </a:lnTo>
                <a:close/>
                <a:moveTo>
                  <a:pt x="216459" y="18776"/>
                </a:moveTo>
                <a:cubicBezTo>
                  <a:pt x="107502" y="18776"/>
                  <a:pt x="18776" y="107502"/>
                  <a:pt x="18776" y="216458"/>
                </a:cubicBezTo>
                <a:cubicBezTo>
                  <a:pt x="18776" y="325415"/>
                  <a:pt x="107370" y="414141"/>
                  <a:pt x="216459" y="414141"/>
                </a:cubicBezTo>
                <a:lnTo>
                  <a:pt x="1468140" y="414141"/>
                </a:lnTo>
                <a:cubicBezTo>
                  <a:pt x="1577097" y="414141"/>
                  <a:pt x="1665823" y="325415"/>
                  <a:pt x="1665823" y="216458"/>
                </a:cubicBezTo>
                <a:cubicBezTo>
                  <a:pt x="1665823" y="107502"/>
                  <a:pt x="1577229" y="18776"/>
                  <a:pt x="1468140" y="18776"/>
                </a:cubicBezTo>
                <a:close/>
                <a:moveTo>
                  <a:pt x="216459" y="0"/>
                </a:moveTo>
                <a:lnTo>
                  <a:pt x="1468140" y="0"/>
                </a:lnTo>
                <a:cubicBezTo>
                  <a:pt x="1587543" y="0"/>
                  <a:pt x="1684599" y="97056"/>
                  <a:pt x="1684599" y="216458"/>
                </a:cubicBezTo>
                <a:cubicBezTo>
                  <a:pt x="1684599" y="335861"/>
                  <a:pt x="1587543" y="432917"/>
                  <a:pt x="1468140" y="432917"/>
                </a:cubicBezTo>
                <a:lnTo>
                  <a:pt x="216459" y="432917"/>
                </a:lnTo>
                <a:cubicBezTo>
                  <a:pt x="97056" y="432917"/>
                  <a:pt x="0" y="335861"/>
                  <a:pt x="0" y="216458"/>
                </a:cubicBezTo>
                <a:cubicBezTo>
                  <a:pt x="0" y="97056"/>
                  <a:pt x="97056" y="0"/>
                  <a:pt x="21645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EF424C6D-E489-4C94-A3FA-AFE06BB26D52}"/>
              </a:ext>
            </a:extLst>
          </p:cNvPr>
          <p:cNvSpPr/>
          <p:nvPr/>
        </p:nvSpPr>
        <p:spPr>
          <a:xfrm>
            <a:off x="695325" y="2454404"/>
            <a:ext cx="5400675" cy="2993895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68BF2C78-3ADC-4616-810D-07101A559C14}"/>
              </a:ext>
            </a:extLst>
          </p:cNvPr>
          <p:cNvSpPr/>
          <p:nvPr/>
        </p:nvSpPr>
        <p:spPr>
          <a:xfrm>
            <a:off x="6110127" y="2454404"/>
            <a:ext cx="5400675" cy="2993895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47DD509A-33E1-47ED-A2E8-F8A5404A73D7}"/>
              </a:ext>
            </a:extLst>
          </p:cNvPr>
          <p:cNvSpPr/>
          <p:nvPr/>
        </p:nvSpPr>
        <p:spPr>
          <a:xfrm>
            <a:off x="4714723" y="2565248"/>
            <a:ext cx="2762552" cy="276255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FD276B45-BD86-4907-B8EE-73278609A5EA}"/>
              </a:ext>
            </a:extLst>
          </p:cNvPr>
          <p:cNvSpPr/>
          <p:nvPr/>
        </p:nvSpPr>
        <p:spPr>
          <a:xfrm>
            <a:off x="4371819" y="2208212"/>
            <a:ext cx="3462332" cy="1719263"/>
          </a:xfrm>
          <a:custGeom>
            <a:avLst/>
            <a:gdLst>
              <a:gd name="connsiteX0" fmla="*/ 1698089 w 3462332"/>
              <a:gd name="connsiteY0" fmla="*/ 196 h 1719263"/>
              <a:gd name="connsiteX1" fmla="*/ 2571320 w 3462332"/>
              <a:gd name="connsiteY1" fmla="*/ 220391 h 1719263"/>
              <a:gd name="connsiteX2" fmla="*/ 3462332 w 3462332"/>
              <a:gd name="connsiteY2" fmla="*/ 1714545 h 1719263"/>
              <a:gd name="connsiteX3" fmla="*/ 3117203 w 3462332"/>
              <a:gd name="connsiteY3" fmla="*/ 1719263 h 1719263"/>
              <a:gd name="connsiteX4" fmla="*/ 2403110 w 3462332"/>
              <a:gd name="connsiteY4" fmla="*/ 521789 h 1719263"/>
              <a:gd name="connsiteX5" fmla="*/ 1009039 w 3462332"/>
              <a:gd name="connsiteY5" fmla="*/ 542717 h 1719263"/>
              <a:gd name="connsiteX6" fmla="*/ 373567 w 3462332"/>
              <a:gd name="connsiteY6" fmla="*/ 1396540 h 1719263"/>
              <a:gd name="connsiteX7" fmla="*/ 345051 w 3462332"/>
              <a:gd name="connsiteY7" fmla="*/ 1551322 h 1719263"/>
              <a:gd name="connsiteX8" fmla="*/ 164390 w 3462332"/>
              <a:gd name="connsiteY8" fmla="*/ 1239837 h 1719263"/>
              <a:gd name="connsiteX9" fmla="*/ 0 w 3462332"/>
              <a:gd name="connsiteY9" fmla="*/ 1523268 h 1719263"/>
              <a:gd name="connsiteX10" fmla="*/ 38948 w 3462332"/>
              <a:gd name="connsiteY10" fmla="*/ 1311865 h 1719263"/>
              <a:gd name="connsiteX11" fmla="*/ 831861 w 3462332"/>
              <a:gd name="connsiteY11" fmla="*/ 246503 h 1719263"/>
              <a:gd name="connsiteX12" fmla="*/ 1698089 w 3462332"/>
              <a:gd name="connsiteY12" fmla="*/ 196 h 1719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62332" h="1719263">
                <a:moveTo>
                  <a:pt x="1698089" y="196"/>
                </a:moveTo>
                <a:cubicBezTo>
                  <a:pt x="1998425" y="-4313"/>
                  <a:pt x="2299928" y="68929"/>
                  <a:pt x="2571320" y="220391"/>
                </a:cubicBezTo>
                <a:cubicBezTo>
                  <a:pt x="3114105" y="523314"/>
                  <a:pt x="3453833" y="1093010"/>
                  <a:pt x="3462332" y="1714545"/>
                </a:cubicBezTo>
                <a:lnTo>
                  <a:pt x="3117203" y="1719263"/>
                </a:lnTo>
                <a:cubicBezTo>
                  <a:pt x="3110391" y="1221140"/>
                  <a:pt x="2838120" y="764564"/>
                  <a:pt x="2403110" y="521789"/>
                </a:cubicBezTo>
                <a:cubicBezTo>
                  <a:pt x="1968101" y="279014"/>
                  <a:pt x="1436565" y="286994"/>
                  <a:pt x="1009039" y="542717"/>
                </a:cubicBezTo>
                <a:cubicBezTo>
                  <a:pt x="688395" y="734509"/>
                  <a:pt x="462859" y="1043763"/>
                  <a:pt x="373567" y="1396540"/>
                </a:cubicBezTo>
                <a:lnTo>
                  <a:pt x="345051" y="1551322"/>
                </a:lnTo>
                <a:lnTo>
                  <a:pt x="164390" y="1239837"/>
                </a:lnTo>
                <a:lnTo>
                  <a:pt x="0" y="1523268"/>
                </a:lnTo>
                <a:lnTo>
                  <a:pt x="38948" y="1311865"/>
                </a:lnTo>
                <a:cubicBezTo>
                  <a:pt x="150362" y="871686"/>
                  <a:pt x="431775" y="485812"/>
                  <a:pt x="831861" y="246503"/>
                </a:cubicBezTo>
                <a:cubicBezTo>
                  <a:pt x="1098585" y="86964"/>
                  <a:pt x="1397753" y="4705"/>
                  <a:pt x="1698089" y="1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6B535F2F-5065-499C-800B-47464249B6BD}"/>
              </a:ext>
            </a:extLst>
          </p:cNvPr>
          <p:cNvSpPr/>
          <p:nvPr/>
        </p:nvSpPr>
        <p:spPr>
          <a:xfrm rot="10800000">
            <a:off x="4217629" y="3448049"/>
            <a:ext cx="3606249" cy="2236788"/>
          </a:xfrm>
          <a:custGeom>
            <a:avLst/>
            <a:gdLst>
              <a:gd name="connsiteX0" fmla="*/ 3287669 w 3606249"/>
              <a:gd name="connsiteY0" fmla="*/ 2236788 h 2236788"/>
              <a:gd name="connsiteX1" fmla="*/ 2969090 w 3606249"/>
              <a:gd name="connsiteY1" fmla="*/ 1687513 h 2236788"/>
              <a:gd name="connsiteX2" fmla="*/ 3118347 w 3606249"/>
              <a:gd name="connsiteY2" fmla="*/ 1687513 h 2236788"/>
              <a:gd name="connsiteX3" fmla="*/ 3106006 w 3606249"/>
              <a:gd name="connsiteY3" fmla="*/ 1534090 h 2236788"/>
              <a:gd name="connsiteX4" fmla="*/ 2402325 w 3606249"/>
              <a:gd name="connsiteY4" fmla="*/ 519299 h 2236788"/>
              <a:gd name="connsiteX5" fmla="*/ 1003954 w 3606249"/>
              <a:gd name="connsiteY5" fmla="*/ 548015 h 2236788"/>
              <a:gd name="connsiteX6" fmla="*/ 373882 w 3606249"/>
              <a:gd name="connsiteY6" fmla="*/ 1410200 h 2236788"/>
              <a:gd name="connsiteX7" fmla="*/ 346482 w 3606249"/>
              <a:gd name="connsiteY7" fmla="*/ 1568059 h 2236788"/>
              <a:gd name="connsiteX8" fmla="*/ 168085 w 3606249"/>
              <a:gd name="connsiteY8" fmla="*/ 1260477 h 2236788"/>
              <a:gd name="connsiteX9" fmla="*/ 0 w 3606249"/>
              <a:gd name="connsiteY9" fmla="*/ 1550278 h 2236788"/>
              <a:gd name="connsiteX10" fmla="*/ 38423 w 3606249"/>
              <a:gd name="connsiteY10" fmla="*/ 1328910 h 2236788"/>
              <a:gd name="connsiteX11" fmla="*/ 824599 w 3606249"/>
              <a:gd name="connsiteY11" fmla="*/ 253114 h 2236788"/>
              <a:gd name="connsiteX12" fmla="*/ 2569423 w 3606249"/>
              <a:gd name="connsiteY12" fmla="*/ 217282 h 2236788"/>
              <a:gd name="connsiteX13" fmla="*/ 3447444 w 3606249"/>
              <a:gd name="connsiteY13" fmla="*/ 1483492 h 2236788"/>
              <a:gd name="connsiteX14" fmla="*/ 3463855 w 3606249"/>
              <a:gd name="connsiteY14" fmla="*/ 1687513 h 2236788"/>
              <a:gd name="connsiteX15" fmla="*/ 3606249 w 3606249"/>
              <a:gd name="connsiteY15" fmla="*/ 1687513 h 223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06249" h="2236788">
                <a:moveTo>
                  <a:pt x="3287669" y="2236788"/>
                </a:moveTo>
                <a:lnTo>
                  <a:pt x="2969090" y="1687513"/>
                </a:lnTo>
                <a:lnTo>
                  <a:pt x="3118347" y="1687513"/>
                </a:lnTo>
                <a:lnTo>
                  <a:pt x="3106006" y="1534090"/>
                </a:lnTo>
                <a:cubicBezTo>
                  <a:pt x="3042954" y="1108195"/>
                  <a:pt x="2785141" y="731101"/>
                  <a:pt x="2402325" y="519299"/>
                </a:cubicBezTo>
                <a:cubicBezTo>
                  <a:pt x="1964821" y="277240"/>
                  <a:pt x="1431151" y="288199"/>
                  <a:pt x="1003954" y="548015"/>
                </a:cubicBezTo>
                <a:cubicBezTo>
                  <a:pt x="683557" y="742877"/>
                  <a:pt x="459905" y="1055306"/>
                  <a:pt x="373882" y="1410200"/>
                </a:cubicBezTo>
                <a:lnTo>
                  <a:pt x="346482" y="1568059"/>
                </a:lnTo>
                <a:lnTo>
                  <a:pt x="168085" y="1260477"/>
                </a:lnTo>
                <a:lnTo>
                  <a:pt x="0" y="1550278"/>
                </a:lnTo>
                <a:lnTo>
                  <a:pt x="38423" y="1328910"/>
                </a:lnTo>
                <a:cubicBezTo>
                  <a:pt x="145759" y="886089"/>
                  <a:pt x="424821" y="496254"/>
                  <a:pt x="824599" y="253114"/>
                </a:cubicBezTo>
                <a:cubicBezTo>
                  <a:pt x="1357637" y="-71073"/>
                  <a:pt x="2023526" y="-84748"/>
                  <a:pt x="2569423" y="217282"/>
                </a:cubicBezTo>
                <a:cubicBezTo>
                  <a:pt x="3047083" y="481559"/>
                  <a:pt x="3368771" y="952079"/>
                  <a:pt x="3447444" y="1483492"/>
                </a:cubicBezTo>
                <a:lnTo>
                  <a:pt x="3463855" y="1687513"/>
                </a:lnTo>
                <a:lnTo>
                  <a:pt x="3606249" y="16875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이등변 삼각형 7">
            <a:extLst>
              <a:ext uri="{FF2B5EF4-FFF2-40B4-BE49-F238E27FC236}">
                <a16:creationId xmlns:a16="http://schemas.microsoft.com/office/drawing/2014/main" id="{C18A2006-716D-4355-8DD1-1E9D3848BF52}"/>
              </a:ext>
            </a:extLst>
          </p:cNvPr>
          <p:cNvSpPr/>
          <p:nvPr/>
        </p:nvSpPr>
        <p:spPr>
          <a:xfrm rot="10800000">
            <a:off x="7337214" y="3875086"/>
            <a:ext cx="637159" cy="549275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360764-EB89-45D5-BBB3-AE2A40F4C769}"/>
              </a:ext>
            </a:extLst>
          </p:cNvPr>
          <p:cNvSpPr txBox="1"/>
          <p:nvPr/>
        </p:nvSpPr>
        <p:spPr>
          <a:xfrm>
            <a:off x="5017728" y="3438524"/>
            <a:ext cx="2218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5"/>
                </a:solidFill>
                <a:cs typeface="Arial" pitchFamily="34" charset="0"/>
              </a:rPr>
              <a:t>NO.1</a:t>
            </a:r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BD5C1C0D-9FA9-4E6D-B446-CDD90E39E933}"/>
              </a:ext>
            </a:extLst>
          </p:cNvPr>
          <p:cNvGrpSpPr/>
          <p:nvPr/>
        </p:nvGrpSpPr>
        <p:grpSpPr>
          <a:xfrm>
            <a:off x="1319054" y="3119514"/>
            <a:ext cx="2753414" cy="1930375"/>
            <a:chOff x="1271802" y="2960374"/>
            <a:chExt cx="2753414" cy="19303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E00EF9B-91D9-4694-9BD2-C9E783BD5210}"/>
                </a:ext>
              </a:extLst>
            </p:cNvPr>
            <p:cNvSpPr txBox="1"/>
            <p:nvPr/>
          </p:nvSpPr>
          <p:spPr>
            <a:xfrm>
              <a:off x="1271803" y="2960374"/>
              <a:ext cx="2753413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600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L</a:t>
              </a:r>
              <a:r>
                <a:rPr lang="en-US" altLang="ko-KR" sz="1600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OREM IPSUM DOLOR SIT AMET, CU USU AGAM INTEGRE IMPEDIT.</a:t>
              </a:r>
              <a:endParaRPr lang="ko-KR" altLang="en-US" sz="16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E30779B-E27F-4CE2-8134-8F52F8AD237D}"/>
                </a:ext>
              </a:extLst>
            </p:cNvPr>
            <p:cNvSpPr txBox="1"/>
            <p:nvPr/>
          </p:nvSpPr>
          <p:spPr>
            <a:xfrm>
              <a:off x="1271802" y="3875086"/>
              <a:ext cx="27534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C7994BE1-B6DB-42F7-B9FB-0AF3AA6D14D4}"/>
              </a:ext>
            </a:extLst>
          </p:cNvPr>
          <p:cNvGrpSpPr/>
          <p:nvPr/>
        </p:nvGrpSpPr>
        <p:grpSpPr>
          <a:xfrm>
            <a:off x="8119532" y="2852814"/>
            <a:ext cx="2753414" cy="1930375"/>
            <a:chOff x="1271802" y="2960374"/>
            <a:chExt cx="2753414" cy="19303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AE43A3-68B9-4B49-AB68-C8FA57DD1FF7}"/>
                </a:ext>
              </a:extLst>
            </p:cNvPr>
            <p:cNvSpPr txBox="1"/>
            <p:nvPr/>
          </p:nvSpPr>
          <p:spPr>
            <a:xfrm>
              <a:off x="1271803" y="2960374"/>
              <a:ext cx="2753413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1600" dirty="0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L</a:t>
              </a:r>
              <a:r>
                <a:rPr lang="en-US" altLang="ko-KR" sz="1600" dirty="0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OREM IPSUM DOLOR SIT AMET, CU USU AGAM INTEGRE IMPEDIT.</a:t>
              </a:r>
              <a:endParaRPr lang="ko-KR" altLang="en-US" sz="16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F80A40-F88D-41FD-8C01-51C405A6276D}"/>
                </a:ext>
              </a:extLst>
            </p:cNvPr>
            <p:cNvSpPr txBox="1"/>
            <p:nvPr/>
          </p:nvSpPr>
          <p:spPr>
            <a:xfrm>
              <a:off x="1271802" y="3875086"/>
              <a:ext cx="27534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8228F87-B0EB-434A-924A-CA01639E8511}"/>
              </a:ext>
            </a:extLst>
          </p:cNvPr>
          <p:cNvSpPr txBox="1"/>
          <p:nvPr/>
        </p:nvSpPr>
        <p:spPr>
          <a:xfrm>
            <a:off x="1992787" y="1956325"/>
            <a:ext cx="2520000" cy="103870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800" b="1" spc="300" dirty="0">
                <a:solidFill>
                  <a:schemeClr val="bg1"/>
                </a:solidFill>
              </a:rPr>
              <a:t>GOOD</a:t>
            </a:r>
            <a:endParaRPr lang="ko-KR" altLang="en-US" sz="4800" b="1" spc="3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E649C3-DDDA-48FD-836E-077CCE761940}"/>
              </a:ext>
            </a:extLst>
          </p:cNvPr>
          <p:cNvSpPr txBox="1"/>
          <p:nvPr/>
        </p:nvSpPr>
        <p:spPr>
          <a:xfrm>
            <a:off x="7675339" y="4912070"/>
            <a:ext cx="2556000" cy="103870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800" b="1" spc="600" dirty="0">
                <a:solidFill>
                  <a:schemeClr val="bg1"/>
                </a:solidFill>
              </a:rPr>
              <a:t>BAD</a:t>
            </a:r>
            <a:endParaRPr lang="ko-KR" altLang="en-US" sz="4800" b="1" spc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4">
            <a:extLst>
              <a:ext uri="{FF2B5EF4-FFF2-40B4-BE49-F238E27FC236}">
                <a16:creationId xmlns:a16="http://schemas.microsoft.com/office/drawing/2014/main" id="{CE09B122-5AA2-46C4-B648-D032D81EF4C3}"/>
              </a:ext>
            </a:extLst>
          </p:cNvPr>
          <p:cNvSpPr/>
          <p:nvPr/>
        </p:nvSpPr>
        <p:spPr>
          <a:xfrm>
            <a:off x="2843510" y="378687"/>
            <a:ext cx="1001702" cy="100169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Smiley Face 12">
            <a:extLst>
              <a:ext uri="{FF2B5EF4-FFF2-40B4-BE49-F238E27FC236}">
                <a16:creationId xmlns:a16="http://schemas.microsoft.com/office/drawing/2014/main" id="{0B4CE3F1-AF5B-4570-B2B1-6299064E5B56}"/>
              </a:ext>
            </a:extLst>
          </p:cNvPr>
          <p:cNvSpPr/>
          <p:nvPr/>
        </p:nvSpPr>
        <p:spPr>
          <a:xfrm>
            <a:off x="5494477" y="378687"/>
            <a:ext cx="1001702" cy="100169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Smiley Face 15">
            <a:extLst>
              <a:ext uri="{FF2B5EF4-FFF2-40B4-BE49-F238E27FC236}">
                <a16:creationId xmlns:a16="http://schemas.microsoft.com/office/drawing/2014/main" id="{FF0DEAFB-2C2C-43E7-80C8-80CDC3707B3E}"/>
              </a:ext>
            </a:extLst>
          </p:cNvPr>
          <p:cNvSpPr/>
          <p:nvPr/>
        </p:nvSpPr>
        <p:spPr>
          <a:xfrm>
            <a:off x="4174488" y="378687"/>
            <a:ext cx="990712" cy="9907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D3A91A-3FCE-42F1-8A5A-D89211FB4758}"/>
              </a:ext>
            </a:extLst>
          </p:cNvPr>
          <p:cNvSpPr txBox="1"/>
          <p:nvPr/>
        </p:nvSpPr>
        <p:spPr>
          <a:xfrm>
            <a:off x="116223" y="3014124"/>
            <a:ext cx="272728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b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EAE78B-CA8E-49CA-A58F-98876A3A1A8E}"/>
              </a:ext>
            </a:extLst>
          </p:cNvPr>
          <p:cNvSpPr txBox="1"/>
          <p:nvPr/>
        </p:nvSpPr>
        <p:spPr>
          <a:xfrm>
            <a:off x="8412436" y="3774946"/>
            <a:ext cx="3011702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93F310-45A3-4F98-A203-143C3F3A9687}"/>
              </a:ext>
            </a:extLst>
          </p:cNvPr>
          <p:cNvSpPr txBox="1"/>
          <p:nvPr/>
        </p:nvSpPr>
        <p:spPr>
          <a:xfrm>
            <a:off x="8401805" y="3014124"/>
            <a:ext cx="30223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49AD42-FDB5-461A-9B68-EB14277C2326}"/>
              </a:ext>
            </a:extLst>
          </p:cNvPr>
          <p:cNvSpPr txBox="1"/>
          <p:nvPr/>
        </p:nvSpPr>
        <p:spPr>
          <a:xfrm>
            <a:off x="8401807" y="4441403"/>
            <a:ext cx="30223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FF0BF6-A7F6-491F-A770-C8940637964D}"/>
              </a:ext>
            </a:extLst>
          </p:cNvPr>
          <p:cNvSpPr txBox="1"/>
          <p:nvPr/>
        </p:nvSpPr>
        <p:spPr>
          <a:xfrm>
            <a:off x="7946812" y="662271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2B6F4575-46B3-408E-B898-0A8F720EE3F0}"/>
              </a:ext>
            </a:extLst>
          </p:cNvPr>
          <p:cNvGrpSpPr/>
          <p:nvPr/>
        </p:nvGrpSpPr>
        <p:grpSpPr>
          <a:xfrm flipH="1">
            <a:off x="8545816" y="618386"/>
            <a:ext cx="2942750" cy="5900105"/>
            <a:chOff x="668641" y="618386"/>
            <a:chExt cx="2942750" cy="5900105"/>
          </a:xfrm>
        </p:grpSpPr>
        <p:pic>
          <p:nvPicPr>
            <p:cNvPr id="4" name="그래픽 3">
              <a:extLst>
                <a:ext uri="{FF2B5EF4-FFF2-40B4-BE49-F238E27FC236}">
                  <a16:creationId xmlns:a16="http://schemas.microsoft.com/office/drawing/2014/main" id="{03A81D12-141B-4938-96B3-81C968169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68641" y="618386"/>
              <a:ext cx="2942750" cy="5900105"/>
            </a:xfrm>
            <a:prstGeom prst="rect">
              <a:avLst/>
            </a:prstGeom>
          </p:spPr>
        </p:pic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542A51EE-BFDB-4BEE-A460-B1B96CCA10C1}"/>
                </a:ext>
              </a:extLst>
            </p:cNvPr>
            <p:cNvSpPr/>
            <p:nvPr/>
          </p:nvSpPr>
          <p:spPr>
            <a:xfrm rot="1483219">
              <a:off x="861432" y="662399"/>
              <a:ext cx="2051513" cy="2108333"/>
            </a:xfrm>
            <a:custGeom>
              <a:avLst/>
              <a:gdLst>
                <a:gd name="connsiteX0" fmla="*/ 1508531 w 2051513"/>
                <a:gd name="connsiteY0" fmla="*/ 1805825 h 2108333"/>
                <a:gd name="connsiteX1" fmla="*/ 1512432 w 2051513"/>
                <a:gd name="connsiteY1" fmla="*/ 1821594 h 2108333"/>
                <a:gd name="connsiteX2" fmla="*/ 1507036 w 2051513"/>
                <a:gd name="connsiteY2" fmla="*/ 1829508 h 2108333"/>
                <a:gd name="connsiteX3" fmla="*/ 1645093 w 2051513"/>
                <a:gd name="connsiteY3" fmla="*/ 2042515 h 2108333"/>
                <a:gd name="connsiteX4" fmla="*/ 1677260 w 2051513"/>
                <a:gd name="connsiteY4" fmla="*/ 1749621 h 2108333"/>
                <a:gd name="connsiteX5" fmla="*/ 1667960 w 2051513"/>
                <a:gd name="connsiteY5" fmla="*/ 1742428 h 2108333"/>
                <a:gd name="connsiteX6" fmla="*/ 1509897 w 2051513"/>
                <a:gd name="connsiteY6" fmla="*/ 1600944 h 2108333"/>
                <a:gd name="connsiteX7" fmla="*/ 1373748 w 2051513"/>
                <a:gd name="connsiteY7" fmla="*/ 1683661 h 2108333"/>
                <a:gd name="connsiteX8" fmla="*/ 1376904 w 2051513"/>
                <a:gd name="connsiteY8" fmla="*/ 1695932 h 2108333"/>
                <a:gd name="connsiteX9" fmla="*/ 1473144 w 2051513"/>
                <a:gd name="connsiteY9" fmla="*/ 1786296 h 2108333"/>
                <a:gd name="connsiteX10" fmla="*/ 1511673 w 2051513"/>
                <a:gd name="connsiteY10" fmla="*/ 1603104 h 2108333"/>
                <a:gd name="connsiteX11" fmla="*/ 1510114 w 2051513"/>
                <a:gd name="connsiteY11" fmla="*/ 1601898 h 2108333"/>
                <a:gd name="connsiteX12" fmla="*/ 1082318 w 2051513"/>
                <a:gd name="connsiteY12" fmla="*/ 1742464 h 2108333"/>
                <a:gd name="connsiteX13" fmla="*/ 1082504 w 2051513"/>
                <a:gd name="connsiteY13" fmla="*/ 1743183 h 2108333"/>
                <a:gd name="connsiteX14" fmla="*/ 1069393 w 2051513"/>
                <a:gd name="connsiteY14" fmla="*/ 1762703 h 2108333"/>
                <a:gd name="connsiteX15" fmla="*/ 1069142 w 2051513"/>
                <a:gd name="connsiteY15" fmla="*/ 1762745 h 2108333"/>
                <a:gd name="connsiteX16" fmla="*/ 1083244 w 2051513"/>
                <a:gd name="connsiteY16" fmla="*/ 1898223 h 2108333"/>
                <a:gd name="connsiteX17" fmla="*/ 1085865 w 2051513"/>
                <a:gd name="connsiteY17" fmla="*/ 1897800 h 2108333"/>
                <a:gd name="connsiteX18" fmla="*/ 1086987 w 2051513"/>
                <a:gd name="connsiteY18" fmla="*/ 1898643 h 2108333"/>
                <a:gd name="connsiteX19" fmla="*/ 1307072 w 2051513"/>
                <a:gd name="connsiteY19" fmla="*/ 1706297 h 2108333"/>
                <a:gd name="connsiteX20" fmla="*/ 1593851 w 2051513"/>
                <a:gd name="connsiteY20" fmla="*/ 1505677 h 2108333"/>
                <a:gd name="connsiteX21" fmla="*/ 1551105 w 2051513"/>
                <a:gd name="connsiteY21" fmla="*/ 1566298 h 2108333"/>
                <a:gd name="connsiteX22" fmla="*/ 1557559 w 2051513"/>
                <a:gd name="connsiteY22" fmla="*/ 1571148 h 2108333"/>
                <a:gd name="connsiteX23" fmla="*/ 1549664 w 2051513"/>
                <a:gd name="connsiteY23" fmla="*/ 1610942 h 2108333"/>
                <a:gd name="connsiteX24" fmla="*/ 1531069 w 2051513"/>
                <a:gd name="connsiteY24" fmla="*/ 1614048 h 2108333"/>
                <a:gd name="connsiteX25" fmla="*/ 1492051 w 2051513"/>
                <a:gd name="connsiteY25" fmla="*/ 1789421 h 2108333"/>
                <a:gd name="connsiteX26" fmla="*/ 1494436 w 2051513"/>
                <a:gd name="connsiteY26" fmla="*/ 1791213 h 2108333"/>
                <a:gd name="connsiteX27" fmla="*/ 1663150 w 2051513"/>
                <a:gd name="connsiteY27" fmla="*/ 1724038 h 2108333"/>
                <a:gd name="connsiteX28" fmla="*/ 1662510 w 2051513"/>
                <a:gd name="connsiteY28" fmla="*/ 1721226 h 2108333"/>
                <a:gd name="connsiteX29" fmla="*/ 1672918 w 2051513"/>
                <a:gd name="connsiteY29" fmla="*/ 1705365 h 2108333"/>
                <a:gd name="connsiteX30" fmla="*/ 1038061 w 2051513"/>
                <a:gd name="connsiteY30" fmla="*/ 1760014 h 2108333"/>
                <a:gd name="connsiteX31" fmla="*/ 792565 w 2051513"/>
                <a:gd name="connsiteY31" fmla="*/ 1962575 h 2108333"/>
                <a:gd name="connsiteX32" fmla="*/ 1054626 w 2051513"/>
                <a:gd name="connsiteY32" fmla="*/ 1914548 h 2108333"/>
                <a:gd name="connsiteX33" fmla="*/ 1063216 w 2051513"/>
                <a:gd name="connsiteY33" fmla="*/ 1901456 h 2108333"/>
                <a:gd name="connsiteX34" fmla="*/ 1065446 w 2051513"/>
                <a:gd name="connsiteY34" fmla="*/ 1901096 h 2108333"/>
                <a:gd name="connsiteX35" fmla="*/ 1051354 w 2051513"/>
                <a:gd name="connsiteY35" fmla="*/ 1765716 h 2108333"/>
                <a:gd name="connsiteX36" fmla="*/ 1046484 w 2051513"/>
                <a:gd name="connsiteY36" fmla="*/ 1766529 h 2108333"/>
                <a:gd name="connsiteX37" fmla="*/ 808152 w 2051513"/>
                <a:gd name="connsiteY37" fmla="*/ 1690879 h 2108333"/>
                <a:gd name="connsiteX38" fmla="*/ 604298 w 2051513"/>
                <a:gd name="connsiteY38" fmla="*/ 1855396 h 2108333"/>
                <a:gd name="connsiteX39" fmla="*/ 606737 w 2051513"/>
                <a:gd name="connsiteY39" fmla="*/ 1866115 h 2108333"/>
                <a:gd name="connsiteX40" fmla="*/ 740322 w 2051513"/>
                <a:gd name="connsiteY40" fmla="*/ 1960967 h 2108333"/>
                <a:gd name="connsiteX41" fmla="*/ 746167 w 2051513"/>
                <a:gd name="connsiteY41" fmla="*/ 1960024 h 2108333"/>
                <a:gd name="connsiteX42" fmla="*/ 1413040 w 2051513"/>
                <a:gd name="connsiteY42" fmla="*/ 1411948 h 2108333"/>
                <a:gd name="connsiteX43" fmla="*/ 1525943 w 2051513"/>
                <a:gd name="connsiteY43" fmla="*/ 1560822 h 2108333"/>
                <a:gd name="connsiteX44" fmla="*/ 1528330 w 2051513"/>
                <a:gd name="connsiteY44" fmla="*/ 1560436 h 2108333"/>
                <a:gd name="connsiteX45" fmla="*/ 1576228 w 2051513"/>
                <a:gd name="connsiteY45" fmla="*/ 1496116 h 2108333"/>
                <a:gd name="connsiteX46" fmla="*/ 1572406 w 2051513"/>
                <a:gd name="connsiteY46" fmla="*/ 1493160 h 2108333"/>
                <a:gd name="connsiteX47" fmla="*/ 1570207 w 2051513"/>
                <a:gd name="connsiteY47" fmla="*/ 1483498 h 2108333"/>
                <a:gd name="connsiteX48" fmla="*/ 832233 w 2051513"/>
                <a:gd name="connsiteY48" fmla="*/ 1678485 h 2108333"/>
                <a:gd name="connsiteX49" fmla="*/ 830844 w 2051513"/>
                <a:gd name="connsiteY49" fmla="*/ 1680514 h 2108333"/>
                <a:gd name="connsiteX50" fmla="*/ 830802 w 2051513"/>
                <a:gd name="connsiteY50" fmla="*/ 1680521 h 2108333"/>
                <a:gd name="connsiteX51" fmla="*/ 767078 w 2051513"/>
                <a:gd name="connsiteY51" fmla="*/ 1956664 h 2108333"/>
                <a:gd name="connsiteX52" fmla="*/ 1027255 w 2051513"/>
                <a:gd name="connsiteY52" fmla="*/ 1742280 h 2108333"/>
                <a:gd name="connsiteX53" fmla="*/ 1025982 w 2051513"/>
                <a:gd name="connsiteY53" fmla="*/ 1736691 h 2108333"/>
                <a:gd name="connsiteX54" fmla="*/ 1383426 w 2051513"/>
                <a:gd name="connsiteY54" fmla="*/ 1413143 h 2108333"/>
                <a:gd name="connsiteX55" fmla="*/ 1364930 w 2051513"/>
                <a:gd name="connsiteY55" fmla="*/ 1664971 h 2108333"/>
                <a:gd name="connsiteX56" fmla="*/ 1505537 w 2051513"/>
                <a:gd name="connsiteY56" fmla="*/ 1581108 h 2108333"/>
                <a:gd name="connsiteX57" fmla="*/ 1510675 w 2051513"/>
                <a:gd name="connsiteY57" fmla="*/ 1573278 h 2108333"/>
                <a:gd name="connsiteX58" fmla="*/ 1388491 w 2051513"/>
                <a:gd name="connsiteY58" fmla="*/ 1412297 h 2108333"/>
                <a:gd name="connsiteX59" fmla="*/ 1361540 w 2051513"/>
                <a:gd name="connsiteY59" fmla="*/ 1416237 h 2108333"/>
                <a:gd name="connsiteX60" fmla="*/ 1078108 w 2051513"/>
                <a:gd name="connsiteY60" fmla="*/ 1721264 h 2108333"/>
                <a:gd name="connsiteX61" fmla="*/ 1324731 w 2051513"/>
                <a:gd name="connsiteY61" fmla="*/ 1681577 h 2108333"/>
                <a:gd name="connsiteX62" fmla="*/ 1332819 w 2051513"/>
                <a:gd name="connsiteY62" fmla="*/ 1669252 h 2108333"/>
                <a:gd name="connsiteX63" fmla="*/ 1343090 w 2051513"/>
                <a:gd name="connsiteY63" fmla="*/ 1667438 h 2108333"/>
                <a:gd name="connsiteX64" fmla="*/ 498283 w 2051513"/>
                <a:gd name="connsiteY64" fmla="*/ 1610188 h 2108333"/>
                <a:gd name="connsiteX65" fmla="*/ 435503 w 2051513"/>
                <a:gd name="connsiteY65" fmla="*/ 1864342 h 2108333"/>
                <a:gd name="connsiteX66" fmla="*/ 445489 w 2051513"/>
                <a:gd name="connsiteY66" fmla="*/ 1871846 h 2108333"/>
                <a:gd name="connsiteX67" fmla="*/ 553735 w 2051513"/>
                <a:gd name="connsiteY67" fmla="*/ 1853468 h 2108333"/>
                <a:gd name="connsiteX68" fmla="*/ 562938 w 2051513"/>
                <a:gd name="connsiteY68" fmla="*/ 1839445 h 2108333"/>
                <a:gd name="connsiteX69" fmla="*/ 540881 w 2051513"/>
                <a:gd name="connsiteY69" fmla="*/ 1759341 h 2108333"/>
                <a:gd name="connsiteX70" fmla="*/ 478690 w 2051513"/>
                <a:gd name="connsiteY70" fmla="*/ 1600021 h 2108333"/>
                <a:gd name="connsiteX71" fmla="*/ 273681 w 2051513"/>
                <a:gd name="connsiteY71" fmla="*/ 1789995 h 2108333"/>
                <a:gd name="connsiteX72" fmla="*/ 405981 w 2051513"/>
                <a:gd name="connsiteY72" fmla="*/ 1867522 h 2108333"/>
                <a:gd name="connsiteX73" fmla="*/ 408042 w 2051513"/>
                <a:gd name="connsiteY73" fmla="*/ 1864382 h 2108333"/>
                <a:gd name="connsiteX74" fmla="*/ 414984 w 2051513"/>
                <a:gd name="connsiteY74" fmla="*/ 1863261 h 2108333"/>
                <a:gd name="connsiteX75" fmla="*/ 512445 w 2051513"/>
                <a:gd name="connsiteY75" fmla="*/ 1583117 h 2108333"/>
                <a:gd name="connsiteX76" fmla="*/ 512157 w 2051513"/>
                <a:gd name="connsiteY76" fmla="*/ 1583527 h 2108333"/>
                <a:gd name="connsiteX77" fmla="*/ 537488 w 2051513"/>
                <a:gd name="connsiteY77" fmla="*/ 1673776 h 2108333"/>
                <a:gd name="connsiteX78" fmla="*/ 584046 w 2051513"/>
                <a:gd name="connsiteY78" fmla="*/ 1835679 h 2108333"/>
                <a:gd name="connsiteX79" fmla="*/ 586025 w 2051513"/>
                <a:gd name="connsiteY79" fmla="*/ 1835349 h 2108333"/>
                <a:gd name="connsiteX80" fmla="*/ 591525 w 2051513"/>
                <a:gd name="connsiteY80" fmla="*/ 1839603 h 2108333"/>
                <a:gd name="connsiteX81" fmla="*/ 799742 w 2051513"/>
                <a:gd name="connsiteY81" fmla="*/ 1671408 h 2108333"/>
                <a:gd name="connsiteX82" fmla="*/ 797217 w 2051513"/>
                <a:gd name="connsiteY82" fmla="*/ 1669450 h 2108333"/>
                <a:gd name="connsiteX83" fmla="*/ 796698 w 2051513"/>
                <a:gd name="connsiteY83" fmla="*/ 1667323 h 2108333"/>
                <a:gd name="connsiteX84" fmla="*/ 787709 w 2051513"/>
                <a:gd name="connsiteY84" fmla="*/ 1321650 h 2108333"/>
                <a:gd name="connsiteX85" fmla="*/ 824400 w 2051513"/>
                <a:gd name="connsiteY85" fmla="*/ 1642849 h 2108333"/>
                <a:gd name="connsiteX86" fmla="*/ 830707 w 2051513"/>
                <a:gd name="connsiteY86" fmla="*/ 1647743 h 2108333"/>
                <a:gd name="connsiteX87" fmla="*/ 831529 w 2051513"/>
                <a:gd name="connsiteY87" fmla="*/ 1651112 h 2108333"/>
                <a:gd name="connsiteX88" fmla="*/ 835793 w 2051513"/>
                <a:gd name="connsiteY88" fmla="*/ 1654518 h 2108333"/>
                <a:gd name="connsiteX89" fmla="*/ 836593 w 2051513"/>
                <a:gd name="connsiteY89" fmla="*/ 1658147 h 2108333"/>
                <a:gd name="connsiteX90" fmla="*/ 845858 w 2051513"/>
                <a:gd name="connsiteY90" fmla="*/ 1660875 h 2108333"/>
                <a:gd name="connsiteX91" fmla="*/ 845139 w 2051513"/>
                <a:gd name="connsiteY91" fmla="*/ 1661434 h 2108333"/>
                <a:gd name="connsiteX92" fmla="*/ 1034535 w 2051513"/>
                <a:gd name="connsiteY92" fmla="*/ 1718745 h 2108333"/>
                <a:gd name="connsiteX93" fmla="*/ 1035991 w 2051513"/>
                <a:gd name="connsiteY93" fmla="*/ 1716527 h 2108333"/>
                <a:gd name="connsiteX94" fmla="*/ 796195 w 2051513"/>
                <a:gd name="connsiteY94" fmla="*/ 1320151 h 2108333"/>
                <a:gd name="connsiteX95" fmla="*/ 807937 w 2051513"/>
                <a:gd name="connsiteY95" fmla="*/ 1306865 h 2108333"/>
                <a:gd name="connsiteX96" fmla="*/ 1052420 w 2051513"/>
                <a:gd name="connsiteY96" fmla="*/ 1711493 h 2108333"/>
                <a:gd name="connsiteX97" fmla="*/ 1060387 w 2051513"/>
                <a:gd name="connsiteY97" fmla="*/ 1710207 h 2108333"/>
                <a:gd name="connsiteX98" fmla="*/ 1060833 w 2051513"/>
                <a:gd name="connsiteY98" fmla="*/ 1710542 h 2108333"/>
                <a:gd name="connsiteX99" fmla="*/ 1353448 w 2051513"/>
                <a:gd name="connsiteY99" fmla="*/ 1395631 h 2108333"/>
                <a:gd name="connsiteX100" fmla="*/ 1352668 w 2051513"/>
                <a:gd name="connsiteY100" fmla="*/ 1392204 h 2108333"/>
                <a:gd name="connsiteX101" fmla="*/ 968617 w 2051513"/>
                <a:gd name="connsiteY101" fmla="*/ 1187426 h 2108333"/>
                <a:gd name="connsiteX102" fmla="*/ 808777 w 2051513"/>
                <a:gd name="connsiteY102" fmla="*/ 1287306 h 2108333"/>
                <a:gd name="connsiteX103" fmla="*/ 809480 w 2051513"/>
                <a:gd name="connsiteY103" fmla="*/ 1290205 h 2108333"/>
                <a:gd name="connsiteX104" fmla="*/ 1325739 w 2051513"/>
                <a:gd name="connsiteY104" fmla="*/ 1371263 h 2108333"/>
                <a:gd name="connsiteX105" fmla="*/ 1002674 w 2051513"/>
                <a:gd name="connsiteY105" fmla="*/ 1189395 h 2108333"/>
                <a:gd name="connsiteX106" fmla="*/ 1001403 w 2051513"/>
                <a:gd name="connsiteY106" fmla="*/ 1191239 h 2108333"/>
                <a:gd name="connsiteX107" fmla="*/ 978493 w 2051513"/>
                <a:gd name="connsiteY107" fmla="*/ 1195065 h 2108333"/>
                <a:gd name="connsiteX108" fmla="*/ 1365678 w 2051513"/>
                <a:gd name="connsiteY108" fmla="*/ 948164 h 2108333"/>
                <a:gd name="connsiteX109" fmla="*/ 1360733 w 2051513"/>
                <a:gd name="connsiteY109" fmla="*/ 955612 h 2108333"/>
                <a:gd name="connsiteX110" fmla="*/ 1357429 w 2051513"/>
                <a:gd name="connsiteY110" fmla="*/ 956164 h 2108333"/>
                <a:gd name="connsiteX111" fmla="*/ 1385445 w 2051513"/>
                <a:gd name="connsiteY111" fmla="*/ 1347667 h 2108333"/>
                <a:gd name="connsiteX112" fmla="*/ 1567565 w 2051513"/>
                <a:gd name="connsiteY112" fmla="*/ 1023942 h 2108333"/>
                <a:gd name="connsiteX113" fmla="*/ 1564607 w 2051513"/>
                <a:gd name="connsiteY113" fmla="*/ 1010948 h 2108333"/>
                <a:gd name="connsiteX114" fmla="*/ 1388178 w 2051513"/>
                <a:gd name="connsiteY114" fmla="*/ 936390 h 2108333"/>
                <a:gd name="connsiteX115" fmla="*/ 1571744 w 2051513"/>
                <a:gd name="connsiteY115" fmla="*/ 994325 h 2108333"/>
                <a:gd name="connsiteX116" fmla="*/ 1576223 w 2051513"/>
                <a:gd name="connsiteY116" fmla="*/ 987500 h 2108333"/>
                <a:gd name="connsiteX117" fmla="*/ 1587178 w 2051513"/>
                <a:gd name="connsiteY117" fmla="*/ 985731 h 2108333"/>
                <a:gd name="connsiteX118" fmla="*/ 1590331 w 2051513"/>
                <a:gd name="connsiteY118" fmla="*/ 981183 h 2108333"/>
                <a:gd name="connsiteX119" fmla="*/ 1592130 w 2051513"/>
                <a:gd name="connsiteY119" fmla="*/ 980882 h 2108333"/>
                <a:gd name="connsiteX120" fmla="*/ 1754415 w 2051513"/>
                <a:gd name="connsiteY120" fmla="*/ 844133 h 2108333"/>
                <a:gd name="connsiteX121" fmla="*/ 1333425 w 2051513"/>
                <a:gd name="connsiteY121" fmla="*/ 956036 h 2108333"/>
                <a:gd name="connsiteX122" fmla="*/ 1011676 w 2051513"/>
                <a:gd name="connsiteY122" fmla="*/ 1160516 h 2108333"/>
                <a:gd name="connsiteX123" fmla="*/ 1014493 w 2051513"/>
                <a:gd name="connsiteY123" fmla="*/ 1171260 h 2108333"/>
                <a:gd name="connsiteX124" fmla="*/ 1360494 w 2051513"/>
                <a:gd name="connsiteY124" fmla="*/ 1366041 h 2108333"/>
                <a:gd name="connsiteX125" fmla="*/ 1362848 w 2051513"/>
                <a:gd name="connsiteY125" fmla="*/ 1362453 h 2108333"/>
                <a:gd name="connsiteX126" fmla="*/ 1366265 w 2051513"/>
                <a:gd name="connsiteY126" fmla="*/ 1361901 h 2108333"/>
                <a:gd name="connsiteX127" fmla="*/ 1338093 w 2051513"/>
                <a:gd name="connsiteY127" fmla="*/ 959393 h 2108333"/>
                <a:gd name="connsiteX128" fmla="*/ 1337823 w 2051513"/>
                <a:gd name="connsiteY128" fmla="*/ 959438 h 2108333"/>
                <a:gd name="connsiteX129" fmla="*/ 187054 w 2051513"/>
                <a:gd name="connsiteY129" fmla="*/ 1476458 h 2108333"/>
                <a:gd name="connsiteX130" fmla="*/ 136686 w 2051513"/>
                <a:gd name="connsiteY130" fmla="*/ 1609304 h 2108333"/>
                <a:gd name="connsiteX131" fmla="*/ 139338 w 2051513"/>
                <a:gd name="connsiteY131" fmla="*/ 1620916 h 2108333"/>
                <a:gd name="connsiteX132" fmla="*/ 237381 w 2051513"/>
                <a:gd name="connsiteY132" fmla="*/ 1750345 h 2108333"/>
                <a:gd name="connsiteX133" fmla="*/ 204850 w 2051513"/>
                <a:gd name="connsiteY133" fmla="*/ 1457073 h 2108333"/>
                <a:gd name="connsiteX134" fmla="*/ 203517 w 2051513"/>
                <a:gd name="connsiteY134" fmla="*/ 1459104 h 2108333"/>
                <a:gd name="connsiteX135" fmla="*/ 261628 w 2051513"/>
                <a:gd name="connsiteY135" fmla="*/ 1773007 h 2108333"/>
                <a:gd name="connsiteX136" fmla="*/ 478509 w 2051513"/>
                <a:gd name="connsiteY136" fmla="*/ 1572119 h 2108333"/>
                <a:gd name="connsiteX137" fmla="*/ 478422 w 2051513"/>
                <a:gd name="connsiteY137" fmla="*/ 1571684 h 2108333"/>
                <a:gd name="connsiteX138" fmla="*/ 478518 w 2051513"/>
                <a:gd name="connsiteY138" fmla="*/ 1571542 h 2108333"/>
                <a:gd name="connsiteX139" fmla="*/ 456824 w 2051513"/>
                <a:gd name="connsiteY139" fmla="*/ 1335625 h 2108333"/>
                <a:gd name="connsiteX140" fmla="*/ 455833 w 2051513"/>
                <a:gd name="connsiteY140" fmla="*/ 1337094 h 2108333"/>
                <a:gd name="connsiteX141" fmla="*/ 505962 w 2051513"/>
                <a:gd name="connsiteY141" fmla="*/ 1560779 h 2108333"/>
                <a:gd name="connsiteX142" fmla="*/ 783527 w 2051513"/>
                <a:gd name="connsiteY142" fmla="*/ 1642519 h 2108333"/>
                <a:gd name="connsiteX143" fmla="*/ 467102 w 2051513"/>
                <a:gd name="connsiteY143" fmla="*/ 1318088 h 2108333"/>
                <a:gd name="connsiteX144" fmla="*/ 467499 w 2051513"/>
                <a:gd name="connsiteY144" fmla="*/ 1319792 h 2108333"/>
                <a:gd name="connsiteX145" fmla="*/ 466488 w 2051513"/>
                <a:gd name="connsiteY145" fmla="*/ 1321292 h 2108333"/>
                <a:gd name="connsiteX146" fmla="*/ 802041 w 2051513"/>
                <a:gd name="connsiteY146" fmla="*/ 1637437 h 2108333"/>
                <a:gd name="connsiteX147" fmla="*/ 765226 w 2051513"/>
                <a:gd name="connsiteY147" fmla="*/ 1315151 h 2108333"/>
                <a:gd name="connsiteX148" fmla="*/ 759526 w 2051513"/>
                <a:gd name="connsiteY148" fmla="*/ 1310598 h 2108333"/>
                <a:gd name="connsiteX149" fmla="*/ 757593 w 2051513"/>
                <a:gd name="connsiteY149" fmla="*/ 1302106 h 2108333"/>
                <a:gd name="connsiteX150" fmla="*/ 419905 w 2051513"/>
                <a:gd name="connsiteY150" fmla="*/ 1333311 h 2108333"/>
                <a:gd name="connsiteX151" fmla="*/ 214326 w 2051513"/>
                <a:gd name="connsiteY151" fmla="*/ 1438252 h 2108333"/>
                <a:gd name="connsiteX152" fmla="*/ 483712 w 2051513"/>
                <a:gd name="connsiteY152" fmla="*/ 1552211 h 2108333"/>
                <a:gd name="connsiteX153" fmla="*/ 436547 w 2051513"/>
                <a:gd name="connsiteY153" fmla="*/ 1341750 h 2108333"/>
                <a:gd name="connsiteX154" fmla="*/ 431833 w 2051513"/>
                <a:gd name="connsiteY154" fmla="*/ 1342537 h 2108333"/>
                <a:gd name="connsiteX155" fmla="*/ 429128 w 2051513"/>
                <a:gd name="connsiteY155" fmla="*/ 1340445 h 2108333"/>
                <a:gd name="connsiteX156" fmla="*/ 429121 w 2051513"/>
                <a:gd name="connsiteY156" fmla="*/ 1340455 h 2108333"/>
                <a:gd name="connsiteX157" fmla="*/ 429121 w 2051513"/>
                <a:gd name="connsiteY157" fmla="*/ 1340440 h 2108333"/>
                <a:gd name="connsiteX158" fmla="*/ 55304 w 2051513"/>
                <a:gd name="connsiteY158" fmla="*/ 1461329 h 2108333"/>
                <a:gd name="connsiteX159" fmla="*/ 54141 w 2051513"/>
                <a:gd name="connsiteY159" fmla="*/ 1463101 h 2108333"/>
                <a:gd name="connsiteX160" fmla="*/ 121624 w 2051513"/>
                <a:gd name="connsiteY160" fmla="*/ 1591471 h 2108333"/>
                <a:gd name="connsiteX161" fmla="*/ 169603 w 2051513"/>
                <a:gd name="connsiteY161" fmla="*/ 1464367 h 2108333"/>
                <a:gd name="connsiteX162" fmla="*/ 159637 w 2051513"/>
                <a:gd name="connsiteY162" fmla="*/ 1456659 h 2108333"/>
                <a:gd name="connsiteX163" fmla="*/ 158638 w 2051513"/>
                <a:gd name="connsiteY163" fmla="*/ 1452268 h 2108333"/>
                <a:gd name="connsiteX164" fmla="*/ 1452599 w 2051513"/>
                <a:gd name="connsiteY164" fmla="*/ 672985 h 2108333"/>
                <a:gd name="connsiteX165" fmla="*/ 1364748 w 2051513"/>
                <a:gd name="connsiteY165" fmla="*/ 912901 h 2108333"/>
                <a:gd name="connsiteX166" fmla="*/ 1368628 w 2051513"/>
                <a:gd name="connsiteY166" fmla="*/ 915817 h 2108333"/>
                <a:gd name="connsiteX167" fmla="*/ 1369810 w 2051513"/>
                <a:gd name="connsiteY167" fmla="*/ 920698 h 2108333"/>
                <a:gd name="connsiteX168" fmla="*/ 1766457 w 2051513"/>
                <a:gd name="connsiteY168" fmla="*/ 820674 h 2108333"/>
                <a:gd name="connsiteX169" fmla="*/ 1463357 w 2051513"/>
                <a:gd name="connsiteY169" fmla="*/ 671189 h 2108333"/>
                <a:gd name="connsiteX170" fmla="*/ 1810237 w 2051513"/>
                <a:gd name="connsiteY170" fmla="*/ 473415 h 2108333"/>
                <a:gd name="connsiteX171" fmla="*/ 1810237 w 2051513"/>
                <a:gd name="connsiteY171" fmla="*/ 800426 h 2108333"/>
                <a:gd name="connsiteX172" fmla="*/ 1810650 w 2051513"/>
                <a:gd name="connsiteY172" fmla="*/ 800737 h 2108333"/>
                <a:gd name="connsiteX173" fmla="*/ 1934908 w 2051513"/>
                <a:gd name="connsiteY173" fmla="*/ 720200 h 2108333"/>
                <a:gd name="connsiteX174" fmla="*/ 1933164 w 2051513"/>
                <a:gd name="connsiteY174" fmla="*/ 712536 h 2108333"/>
                <a:gd name="connsiteX175" fmla="*/ 1942216 w 2051513"/>
                <a:gd name="connsiteY175" fmla="*/ 698742 h 2108333"/>
                <a:gd name="connsiteX176" fmla="*/ 1822838 w 2051513"/>
                <a:gd name="connsiteY176" fmla="*/ 461113 h 2108333"/>
                <a:gd name="connsiteX177" fmla="*/ 1957288 w 2051513"/>
                <a:gd name="connsiteY177" fmla="*/ 691429 h 2108333"/>
                <a:gd name="connsiteX178" fmla="*/ 1959058 w 2051513"/>
                <a:gd name="connsiteY178" fmla="*/ 691134 h 2108333"/>
                <a:gd name="connsiteX179" fmla="*/ 2005440 w 2051513"/>
                <a:gd name="connsiteY179" fmla="*/ 535592 h 2108333"/>
                <a:gd name="connsiteX180" fmla="*/ 1998597 w 2051513"/>
                <a:gd name="connsiteY180" fmla="*/ 530299 h 2108333"/>
                <a:gd name="connsiteX181" fmla="*/ 1998147 w 2051513"/>
                <a:gd name="connsiteY181" fmla="*/ 528321 h 2108333"/>
                <a:gd name="connsiteX182" fmla="*/ 769218 w 2051513"/>
                <a:gd name="connsiteY182" fmla="*/ 935735 h 2108333"/>
                <a:gd name="connsiteX183" fmla="*/ 797395 w 2051513"/>
                <a:gd name="connsiteY183" fmla="*/ 1271191 h 2108333"/>
                <a:gd name="connsiteX184" fmla="*/ 959137 w 2051513"/>
                <a:gd name="connsiteY184" fmla="*/ 1170259 h 2108333"/>
                <a:gd name="connsiteX185" fmla="*/ 957620 w 2051513"/>
                <a:gd name="connsiteY185" fmla="*/ 1163596 h 2108333"/>
                <a:gd name="connsiteX186" fmla="*/ 47202 w 2051513"/>
                <a:gd name="connsiteY186" fmla="*/ 1262789 h 2108333"/>
                <a:gd name="connsiteX187" fmla="*/ 46978 w 2051513"/>
                <a:gd name="connsiteY187" fmla="*/ 1433774 h 2108333"/>
                <a:gd name="connsiteX188" fmla="*/ 52410 w 2051513"/>
                <a:gd name="connsiteY188" fmla="*/ 1437976 h 2108333"/>
                <a:gd name="connsiteX189" fmla="*/ 53242 w 2051513"/>
                <a:gd name="connsiteY189" fmla="*/ 1441630 h 2108333"/>
                <a:gd name="connsiteX190" fmla="*/ 157419 w 2051513"/>
                <a:gd name="connsiteY190" fmla="*/ 1432276 h 2108333"/>
                <a:gd name="connsiteX191" fmla="*/ 164571 w 2051513"/>
                <a:gd name="connsiteY191" fmla="*/ 1421375 h 2108333"/>
                <a:gd name="connsiteX192" fmla="*/ 1778483 w 2051513"/>
                <a:gd name="connsiteY192" fmla="*/ 462710 h 2108333"/>
                <a:gd name="connsiteX193" fmla="*/ 1481861 w 2051513"/>
                <a:gd name="connsiteY193" fmla="*/ 650998 h 2108333"/>
                <a:gd name="connsiteX194" fmla="*/ 1481877 w 2051513"/>
                <a:gd name="connsiteY194" fmla="*/ 651056 h 2108333"/>
                <a:gd name="connsiteX195" fmla="*/ 1478008 w 2051513"/>
                <a:gd name="connsiteY195" fmla="*/ 656666 h 2108333"/>
                <a:gd name="connsiteX196" fmla="*/ 1780778 w 2051513"/>
                <a:gd name="connsiteY196" fmla="*/ 805937 h 2108333"/>
                <a:gd name="connsiteX197" fmla="*/ 1783842 w 2051513"/>
                <a:gd name="connsiteY197" fmla="*/ 801267 h 2108333"/>
                <a:gd name="connsiteX198" fmla="*/ 1792237 w 2051513"/>
                <a:gd name="connsiteY198" fmla="*/ 799912 h 2108333"/>
                <a:gd name="connsiteX199" fmla="*/ 1792237 w 2051513"/>
                <a:gd name="connsiteY199" fmla="*/ 471750 h 2108333"/>
                <a:gd name="connsiteX200" fmla="*/ 1790537 w 2051513"/>
                <a:gd name="connsiteY200" fmla="*/ 472034 h 2108333"/>
                <a:gd name="connsiteX201" fmla="*/ 744703 w 2051513"/>
                <a:gd name="connsiteY201" fmla="*/ 936737 h 2108333"/>
                <a:gd name="connsiteX202" fmla="*/ 461978 w 2051513"/>
                <a:gd name="connsiteY202" fmla="*/ 1298421 h 2108333"/>
                <a:gd name="connsiteX203" fmla="*/ 462638 w 2051513"/>
                <a:gd name="connsiteY203" fmla="*/ 1298917 h 2108333"/>
                <a:gd name="connsiteX204" fmla="*/ 463398 w 2051513"/>
                <a:gd name="connsiteY204" fmla="*/ 1302178 h 2108333"/>
                <a:gd name="connsiteX205" fmla="*/ 757640 w 2051513"/>
                <a:gd name="connsiteY205" fmla="*/ 1285708 h 2108333"/>
                <a:gd name="connsiteX206" fmla="*/ 767420 w 2051513"/>
                <a:gd name="connsiteY206" fmla="*/ 1270803 h 2108333"/>
                <a:gd name="connsiteX207" fmla="*/ 775559 w 2051513"/>
                <a:gd name="connsiteY207" fmla="*/ 1269444 h 2108333"/>
                <a:gd name="connsiteX208" fmla="*/ 748977 w 2051513"/>
                <a:gd name="connsiteY208" fmla="*/ 936023 h 2108333"/>
                <a:gd name="connsiteX209" fmla="*/ 1054742 w 2051513"/>
                <a:gd name="connsiteY209" fmla="*/ 787180 h 2108333"/>
                <a:gd name="connsiteX210" fmla="*/ 991754 w 2051513"/>
                <a:gd name="connsiteY210" fmla="*/ 1138512 h 2108333"/>
                <a:gd name="connsiteX211" fmla="*/ 992864 w 2051513"/>
                <a:gd name="connsiteY211" fmla="*/ 1138316 h 2108333"/>
                <a:gd name="connsiteX212" fmla="*/ 1000219 w 2051513"/>
                <a:gd name="connsiteY212" fmla="*/ 1144192 h 2108333"/>
                <a:gd name="connsiteX213" fmla="*/ 1319984 w 2051513"/>
                <a:gd name="connsiteY213" fmla="*/ 941297 h 2108333"/>
                <a:gd name="connsiteX214" fmla="*/ 1317602 w 2051513"/>
                <a:gd name="connsiteY214" fmla="*/ 930832 h 2108333"/>
                <a:gd name="connsiteX215" fmla="*/ 1062107 w 2051513"/>
                <a:gd name="connsiteY215" fmla="*/ 785065 h 2108333"/>
                <a:gd name="connsiteX216" fmla="*/ 266953 w 2051513"/>
                <a:gd name="connsiteY216" fmla="*/ 1145181 h 2108333"/>
                <a:gd name="connsiteX217" fmla="*/ 264399 w 2051513"/>
                <a:gd name="connsiteY217" fmla="*/ 1148984 h 2108333"/>
                <a:gd name="connsiteX218" fmla="*/ 258315 w 2051513"/>
                <a:gd name="connsiteY218" fmla="*/ 1150000 h 2108333"/>
                <a:gd name="connsiteX219" fmla="*/ 219771 w 2051513"/>
                <a:gd name="connsiteY219" fmla="*/ 1342030 h 2108333"/>
                <a:gd name="connsiteX220" fmla="*/ 204388 w 2051513"/>
                <a:gd name="connsiteY220" fmla="*/ 1420782 h 2108333"/>
                <a:gd name="connsiteX221" fmla="*/ 411738 w 2051513"/>
                <a:gd name="connsiteY221" fmla="*/ 1314484 h 2108333"/>
                <a:gd name="connsiteX222" fmla="*/ 410502 w 2051513"/>
                <a:gd name="connsiteY222" fmla="*/ 1309052 h 2108333"/>
                <a:gd name="connsiteX223" fmla="*/ 415905 w 2051513"/>
                <a:gd name="connsiteY223" fmla="*/ 1300818 h 2108333"/>
                <a:gd name="connsiteX224" fmla="*/ 776972 w 2051513"/>
                <a:gd name="connsiteY224" fmla="*/ 900305 h 2108333"/>
                <a:gd name="connsiteX225" fmla="*/ 780167 w 2051513"/>
                <a:gd name="connsiteY225" fmla="*/ 914026 h 2108333"/>
                <a:gd name="connsiteX226" fmla="*/ 778320 w 2051513"/>
                <a:gd name="connsiteY226" fmla="*/ 916764 h 2108333"/>
                <a:gd name="connsiteX227" fmla="*/ 968049 w 2051513"/>
                <a:gd name="connsiteY227" fmla="*/ 1144988 h 2108333"/>
                <a:gd name="connsiteX228" fmla="*/ 969748 w 2051513"/>
                <a:gd name="connsiteY228" fmla="*/ 1142399 h 2108333"/>
                <a:gd name="connsiteX229" fmla="*/ 973262 w 2051513"/>
                <a:gd name="connsiteY229" fmla="*/ 1141779 h 2108333"/>
                <a:gd name="connsiteX230" fmla="*/ 1037772 w 2051513"/>
                <a:gd name="connsiteY230" fmla="*/ 785143 h 2108333"/>
                <a:gd name="connsiteX231" fmla="*/ 1033796 w 2051513"/>
                <a:gd name="connsiteY231" fmla="*/ 782068 h 2108333"/>
                <a:gd name="connsiteX232" fmla="*/ 1075487 w 2051513"/>
                <a:gd name="connsiteY232" fmla="*/ 756881 h 2108333"/>
                <a:gd name="connsiteX233" fmla="*/ 1077578 w 2051513"/>
                <a:gd name="connsiteY233" fmla="*/ 764857 h 2108333"/>
                <a:gd name="connsiteX234" fmla="*/ 1074562 w 2051513"/>
                <a:gd name="connsiteY234" fmla="*/ 769231 h 2108333"/>
                <a:gd name="connsiteX235" fmla="*/ 1326326 w 2051513"/>
                <a:gd name="connsiteY235" fmla="*/ 910965 h 2108333"/>
                <a:gd name="connsiteX236" fmla="*/ 1329078 w 2051513"/>
                <a:gd name="connsiteY236" fmla="*/ 906772 h 2108333"/>
                <a:gd name="connsiteX237" fmla="*/ 1346899 w 2051513"/>
                <a:gd name="connsiteY237" fmla="*/ 903895 h 2108333"/>
                <a:gd name="connsiteX238" fmla="*/ 1428494 w 2051513"/>
                <a:gd name="connsiteY238" fmla="*/ 678420 h 2108333"/>
                <a:gd name="connsiteX239" fmla="*/ 1432576 w 2051513"/>
                <a:gd name="connsiteY239" fmla="*/ 665346 h 2108333"/>
                <a:gd name="connsiteX240" fmla="*/ 227952 w 2051513"/>
                <a:gd name="connsiteY240" fmla="*/ 1142339 h 2108333"/>
                <a:gd name="connsiteX241" fmla="*/ 62770 w 2051513"/>
                <a:gd name="connsiteY241" fmla="*/ 1228591 h 2108333"/>
                <a:gd name="connsiteX242" fmla="*/ 64534 w 2051513"/>
                <a:gd name="connsiteY242" fmla="*/ 1236167 h 2108333"/>
                <a:gd name="connsiteX243" fmla="*/ 58827 w 2051513"/>
                <a:gd name="connsiteY243" fmla="*/ 1244631 h 2108333"/>
                <a:gd name="connsiteX244" fmla="*/ 184537 w 2051513"/>
                <a:gd name="connsiteY244" fmla="*/ 1414119 h 2108333"/>
                <a:gd name="connsiteX245" fmla="*/ 184957 w 2051513"/>
                <a:gd name="connsiteY245" fmla="*/ 1414051 h 2108333"/>
                <a:gd name="connsiteX246" fmla="*/ 209921 w 2051513"/>
                <a:gd name="connsiteY246" fmla="*/ 1288214 h 2108333"/>
                <a:gd name="connsiteX247" fmla="*/ 237014 w 2051513"/>
                <a:gd name="connsiteY247" fmla="*/ 1149348 h 2108333"/>
                <a:gd name="connsiteX248" fmla="*/ 1983136 w 2051513"/>
                <a:gd name="connsiteY248" fmla="*/ 255904 h 2108333"/>
                <a:gd name="connsiteX249" fmla="*/ 1816869 w 2051513"/>
                <a:gd name="connsiteY249" fmla="*/ 424840 h 2108333"/>
                <a:gd name="connsiteX250" fmla="*/ 1821342 w 2051513"/>
                <a:gd name="connsiteY250" fmla="*/ 428414 h 2108333"/>
                <a:gd name="connsiteX251" fmla="*/ 1825753 w 2051513"/>
                <a:gd name="connsiteY251" fmla="*/ 445237 h 2108333"/>
                <a:gd name="connsiteX252" fmla="*/ 1994021 w 2051513"/>
                <a:gd name="connsiteY252" fmla="*/ 509508 h 2108333"/>
                <a:gd name="connsiteX253" fmla="*/ 2006492 w 2051513"/>
                <a:gd name="connsiteY253" fmla="*/ 490503 h 2108333"/>
                <a:gd name="connsiteX254" fmla="*/ 2008537 w 2051513"/>
                <a:gd name="connsiteY254" fmla="*/ 490173 h 2108333"/>
                <a:gd name="connsiteX255" fmla="*/ 1984324 w 2051513"/>
                <a:gd name="connsiteY255" fmla="*/ 256822 h 2108333"/>
                <a:gd name="connsiteX256" fmla="*/ 449164 w 2051513"/>
                <a:gd name="connsiteY256" fmla="*/ 899130 h 2108333"/>
                <a:gd name="connsiteX257" fmla="*/ 273290 w 2051513"/>
                <a:gd name="connsiteY257" fmla="*/ 1113059 h 2108333"/>
                <a:gd name="connsiteX258" fmla="*/ 277367 w 2051513"/>
                <a:gd name="connsiteY258" fmla="*/ 1128915 h 2108333"/>
                <a:gd name="connsiteX259" fmla="*/ 431535 w 2051513"/>
                <a:gd name="connsiteY259" fmla="*/ 1287296 h 2108333"/>
                <a:gd name="connsiteX260" fmla="*/ 489015 w 2051513"/>
                <a:gd name="connsiteY260" fmla="*/ 879979 h 2108333"/>
                <a:gd name="connsiteX261" fmla="*/ 478364 w 2051513"/>
                <a:gd name="connsiteY261" fmla="*/ 895774 h 2108333"/>
                <a:gd name="connsiteX262" fmla="*/ 469844 w 2051513"/>
                <a:gd name="connsiteY262" fmla="*/ 897197 h 2108333"/>
                <a:gd name="connsiteX263" fmla="*/ 451332 w 2051513"/>
                <a:gd name="connsiteY263" fmla="*/ 1281473 h 2108333"/>
                <a:gd name="connsiteX264" fmla="*/ 728906 w 2051513"/>
                <a:gd name="connsiteY264" fmla="*/ 924708 h 2108333"/>
                <a:gd name="connsiteX265" fmla="*/ 727861 w 2051513"/>
                <a:gd name="connsiteY265" fmla="*/ 923900 h 2108333"/>
                <a:gd name="connsiteX266" fmla="*/ 724803 w 2051513"/>
                <a:gd name="connsiteY266" fmla="*/ 910462 h 2108333"/>
                <a:gd name="connsiteX267" fmla="*/ 60528 w 2051513"/>
                <a:gd name="connsiteY267" fmla="*/ 1050375 h 2108333"/>
                <a:gd name="connsiteX268" fmla="*/ 57128 w 2051513"/>
                <a:gd name="connsiteY268" fmla="*/ 1055438 h 2108333"/>
                <a:gd name="connsiteX269" fmla="*/ 51328 w 2051513"/>
                <a:gd name="connsiteY269" fmla="*/ 1056406 h 2108333"/>
                <a:gd name="connsiteX270" fmla="*/ 47838 w 2051513"/>
                <a:gd name="connsiteY270" fmla="*/ 1205837 h 2108333"/>
                <a:gd name="connsiteX271" fmla="*/ 53065 w 2051513"/>
                <a:gd name="connsiteY271" fmla="*/ 1210012 h 2108333"/>
                <a:gd name="connsiteX272" fmla="*/ 221085 w 2051513"/>
                <a:gd name="connsiteY272" fmla="*/ 1123395 h 2108333"/>
                <a:gd name="connsiteX273" fmla="*/ 220886 w 2051513"/>
                <a:gd name="connsiteY273" fmla="*/ 1122523 h 2108333"/>
                <a:gd name="connsiteX274" fmla="*/ 77903 w 2051513"/>
                <a:gd name="connsiteY274" fmla="*/ 1034507 h 2108333"/>
                <a:gd name="connsiteX275" fmla="*/ 230703 w 2051513"/>
                <a:gd name="connsiteY275" fmla="*/ 1103254 h 2108333"/>
                <a:gd name="connsiteX276" fmla="*/ 232744 w 2051513"/>
                <a:gd name="connsiteY276" fmla="*/ 1100144 h 2108333"/>
                <a:gd name="connsiteX277" fmla="*/ 247064 w 2051513"/>
                <a:gd name="connsiteY277" fmla="*/ 1097832 h 2108333"/>
                <a:gd name="connsiteX278" fmla="*/ 247072 w 2051513"/>
                <a:gd name="connsiteY278" fmla="*/ 1097792 h 2108333"/>
                <a:gd name="connsiteX279" fmla="*/ 247105 w 2051513"/>
                <a:gd name="connsiteY279" fmla="*/ 1097826 h 2108333"/>
                <a:gd name="connsiteX280" fmla="*/ 255392 w 2051513"/>
                <a:gd name="connsiteY280" fmla="*/ 1096488 h 2108333"/>
                <a:gd name="connsiteX281" fmla="*/ 259367 w 2051513"/>
                <a:gd name="connsiteY281" fmla="*/ 1099474 h 2108333"/>
                <a:gd name="connsiteX282" fmla="*/ 430436 w 2051513"/>
                <a:gd name="connsiteY282" fmla="*/ 891750 h 2108333"/>
                <a:gd name="connsiteX283" fmla="*/ 1832245 w 2051513"/>
                <a:gd name="connsiteY283" fmla="*/ 139237 h 2108333"/>
                <a:gd name="connsiteX284" fmla="*/ 1803857 w 2051513"/>
                <a:gd name="connsiteY284" fmla="*/ 412400 h 2108333"/>
                <a:gd name="connsiteX285" fmla="*/ 1971889 w 2051513"/>
                <a:gd name="connsiteY285" fmla="*/ 241670 h 2108333"/>
                <a:gd name="connsiteX286" fmla="*/ 1969243 w 2051513"/>
                <a:gd name="connsiteY286" fmla="*/ 230045 h 2108333"/>
                <a:gd name="connsiteX287" fmla="*/ 1839677 w 2051513"/>
                <a:gd name="connsiteY287" fmla="*/ 137729 h 2108333"/>
                <a:gd name="connsiteX288" fmla="*/ 1839472 w 2051513"/>
                <a:gd name="connsiteY288" fmla="*/ 138030 h 2108333"/>
                <a:gd name="connsiteX289" fmla="*/ 148564 w 2051513"/>
                <a:gd name="connsiteY289" fmla="*/ 871396 h 2108333"/>
                <a:gd name="connsiteX290" fmla="*/ 141707 w 2051513"/>
                <a:gd name="connsiteY290" fmla="*/ 881722 h 2108333"/>
                <a:gd name="connsiteX291" fmla="*/ 123632 w 2051513"/>
                <a:gd name="connsiteY291" fmla="*/ 884740 h 2108333"/>
                <a:gd name="connsiteX292" fmla="*/ 61271 w 2051513"/>
                <a:gd name="connsiteY292" fmla="*/ 1012823 h 2108333"/>
                <a:gd name="connsiteX293" fmla="*/ 65023 w 2051513"/>
                <a:gd name="connsiteY293" fmla="*/ 1015643 h 2108333"/>
                <a:gd name="connsiteX294" fmla="*/ 65204 w 2051513"/>
                <a:gd name="connsiteY294" fmla="*/ 1016346 h 2108333"/>
                <a:gd name="connsiteX295" fmla="*/ 401281 w 2051513"/>
                <a:gd name="connsiteY295" fmla="*/ 880253 h 2108333"/>
                <a:gd name="connsiteX296" fmla="*/ 1013749 w 2051513"/>
                <a:gd name="connsiteY296" fmla="*/ 471000 h 2108333"/>
                <a:gd name="connsiteX297" fmla="*/ 1011340 w 2051513"/>
                <a:gd name="connsiteY297" fmla="*/ 474629 h 2108333"/>
                <a:gd name="connsiteX298" fmla="*/ 1009066 w 2051513"/>
                <a:gd name="connsiteY298" fmla="*/ 475009 h 2108333"/>
                <a:gd name="connsiteX299" fmla="*/ 1055372 w 2051513"/>
                <a:gd name="connsiteY299" fmla="*/ 731260 h 2108333"/>
                <a:gd name="connsiteX300" fmla="*/ 1055759 w 2051513"/>
                <a:gd name="connsiteY300" fmla="*/ 731192 h 2108333"/>
                <a:gd name="connsiteX301" fmla="*/ 1067287 w 2051513"/>
                <a:gd name="connsiteY301" fmla="*/ 740401 h 2108333"/>
                <a:gd name="connsiteX302" fmla="*/ 1426123 w 2051513"/>
                <a:gd name="connsiteY302" fmla="*/ 648418 h 2108333"/>
                <a:gd name="connsiteX303" fmla="*/ 1425943 w 2051513"/>
                <a:gd name="connsiteY303" fmla="*/ 647629 h 2108333"/>
                <a:gd name="connsiteX304" fmla="*/ 1313376 w 2051513"/>
                <a:gd name="connsiteY304" fmla="*/ 278712 h 2108333"/>
                <a:gd name="connsiteX305" fmla="*/ 1022223 w 2051513"/>
                <a:gd name="connsiteY305" fmla="*/ 447169 h 2108333"/>
                <a:gd name="connsiteX306" fmla="*/ 1023778 w 2051513"/>
                <a:gd name="connsiteY306" fmla="*/ 453588 h 2108333"/>
                <a:gd name="connsiteX307" fmla="*/ 1432251 w 2051513"/>
                <a:gd name="connsiteY307" fmla="*/ 628623 h 2108333"/>
                <a:gd name="connsiteX308" fmla="*/ 1434395 w 2051513"/>
                <a:gd name="connsiteY308" fmla="*/ 625356 h 2108333"/>
                <a:gd name="connsiteX309" fmla="*/ 1333888 w 2051513"/>
                <a:gd name="connsiteY309" fmla="*/ 289073 h 2108333"/>
                <a:gd name="connsiteX310" fmla="*/ 1328035 w 2051513"/>
                <a:gd name="connsiteY310" fmla="*/ 290051 h 2108333"/>
                <a:gd name="connsiteX311" fmla="*/ 1620929 w 2051513"/>
                <a:gd name="connsiteY311" fmla="*/ 128123 h 2108333"/>
                <a:gd name="connsiteX312" fmla="*/ 1467003 w 2051513"/>
                <a:gd name="connsiteY312" fmla="*/ 622939 h 2108333"/>
                <a:gd name="connsiteX313" fmla="*/ 1476224 w 2051513"/>
                <a:gd name="connsiteY313" fmla="*/ 630305 h 2108333"/>
                <a:gd name="connsiteX314" fmla="*/ 1770306 w 2051513"/>
                <a:gd name="connsiteY314" fmla="*/ 443382 h 2108333"/>
                <a:gd name="connsiteX315" fmla="*/ 1769206 w 2051513"/>
                <a:gd name="connsiteY315" fmla="*/ 438549 h 2108333"/>
                <a:gd name="connsiteX316" fmla="*/ 1774443 w 2051513"/>
                <a:gd name="connsiteY316" fmla="*/ 430568 h 2108333"/>
                <a:gd name="connsiteX317" fmla="*/ 1645707 w 2051513"/>
                <a:gd name="connsiteY317" fmla="*/ 103968 h 2108333"/>
                <a:gd name="connsiteX318" fmla="*/ 1639033 w 2051513"/>
                <a:gd name="connsiteY318" fmla="*/ 114138 h 2108333"/>
                <a:gd name="connsiteX319" fmla="*/ 1785915 w 2051513"/>
                <a:gd name="connsiteY319" fmla="*/ 410911 h 2108333"/>
                <a:gd name="connsiteX320" fmla="*/ 1814076 w 2051513"/>
                <a:gd name="connsiteY320" fmla="*/ 139933 h 2108333"/>
                <a:gd name="connsiteX321" fmla="*/ 1799922 w 2051513"/>
                <a:gd name="connsiteY321" fmla="*/ 128986 h 2108333"/>
                <a:gd name="connsiteX322" fmla="*/ 1797996 w 2051513"/>
                <a:gd name="connsiteY322" fmla="*/ 120522 h 2108333"/>
                <a:gd name="connsiteX323" fmla="*/ 1602651 w 2051513"/>
                <a:gd name="connsiteY323" fmla="*/ 115940 h 2108333"/>
                <a:gd name="connsiteX324" fmla="*/ 1360875 w 2051513"/>
                <a:gd name="connsiteY324" fmla="*/ 255376 h 2108333"/>
                <a:gd name="connsiteX325" fmla="*/ 1363531 w 2051513"/>
                <a:gd name="connsiteY325" fmla="*/ 267044 h 2108333"/>
                <a:gd name="connsiteX326" fmla="*/ 1353128 w 2051513"/>
                <a:gd name="connsiteY326" fmla="*/ 282896 h 2108333"/>
                <a:gd name="connsiteX327" fmla="*/ 1450287 w 2051513"/>
                <a:gd name="connsiteY327" fmla="*/ 608623 h 2108333"/>
                <a:gd name="connsiteX328" fmla="*/ 1603835 w 2051513"/>
                <a:gd name="connsiteY328" fmla="*/ 116856 h 2108333"/>
                <a:gd name="connsiteX329" fmla="*/ 358448 w 2051513"/>
                <a:gd name="connsiteY329" fmla="*/ 655353 h 2108333"/>
                <a:gd name="connsiteX330" fmla="*/ 150322 w 2051513"/>
                <a:gd name="connsiteY330" fmla="*/ 844897 h 2108333"/>
                <a:gd name="connsiteX331" fmla="*/ 151996 w 2051513"/>
                <a:gd name="connsiteY331" fmla="*/ 851807 h 2108333"/>
                <a:gd name="connsiteX332" fmla="*/ 437662 w 2051513"/>
                <a:gd name="connsiteY332" fmla="*/ 860722 h 2108333"/>
                <a:gd name="connsiteX333" fmla="*/ 442416 w 2051513"/>
                <a:gd name="connsiteY333" fmla="*/ 853476 h 2108333"/>
                <a:gd name="connsiteX334" fmla="*/ 360974 w 2051513"/>
                <a:gd name="connsiteY334" fmla="*/ 655489 h 2108333"/>
                <a:gd name="connsiteX335" fmla="*/ 359073 w 2051513"/>
                <a:gd name="connsiteY335" fmla="*/ 655829 h 2108333"/>
                <a:gd name="connsiteX336" fmla="*/ 171017 w 2051513"/>
                <a:gd name="connsiteY336" fmla="*/ 725562 h 2108333"/>
                <a:gd name="connsiteX337" fmla="*/ 171082 w 2051513"/>
                <a:gd name="connsiteY337" fmla="*/ 725829 h 2108333"/>
                <a:gd name="connsiteX338" fmla="*/ 158234 w 2051513"/>
                <a:gd name="connsiteY338" fmla="*/ 745179 h 2108333"/>
                <a:gd name="connsiteX339" fmla="*/ 153150 w 2051513"/>
                <a:gd name="connsiteY339" fmla="*/ 746028 h 2108333"/>
                <a:gd name="connsiteX340" fmla="*/ 141307 w 2051513"/>
                <a:gd name="connsiteY340" fmla="*/ 825812 h 2108333"/>
                <a:gd name="connsiteX341" fmla="*/ 315606 w 2051513"/>
                <a:gd name="connsiteY341" fmla="*/ 666957 h 2108333"/>
                <a:gd name="connsiteX342" fmla="*/ 587838 w 2051513"/>
                <a:gd name="connsiteY342" fmla="*/ 514154 h 2108333"/>
                <a:gd name="connsiteX343" fmla="*/ 756606 w 2051513"/>
                <a:gd name="connsiteY343" fmla="*/ 880739 h 2108333"/>
                <a:gd name="connsiteX344" fmla="*/ 758404 w 2051513"/>
                <a:gd name="connsiteY344" fmla="*/ 880448 h 2108333"/>
                <a:gd name="connsiteX345" fmla="*/ 765491 w 2051513"/>
                <a:gd name="connsiteY345" fmla="*/ 885774 h 2108333"/>
                <a:gd name="connsiteX346" fmla="*/ 1022967 w 2051513"/>
                <a:gd name="connsiteY346" fmla="*/ 767238 h 2108333"/>
                <a:gd name="connsiteX347" fmla="*/ 1022308 w 2051513"/>
                <a:gd name="connsiteY347" fmla="*/ 764342 h 2108333"/>
                <a:gd name="connsiteX348" fmla="*/ 565559 w 2051513"/>
                <a:gd name="connsiteY348" fmla="*/ 513477 h 2108333"/>
                <a:gd name="connsiteX349" fmla="*/ 473214 w 2051513"/>
                <a:gd name="connsiteY349" fmla="*/ 846176 h 2108333"/>
                <a:gd name="connsiteX350" fmla="*/ 486259 w 2051513"/>
                <a:gd name="connsiteY350" fmla="*/ 855980 h 2108333"/>
                <a:gd name="connsiteX351" fmla="*/ 487910 w 2051513"/>
                <a:gd name="connsiteY351" fmla="*/ 863068 h 2108333"/>
                <a:gd name="connsiteX352" fmla="*/ 729098 w 2051513"/>
                <a:gd name="connsiteY352" fmla="*/ 894250 h 2108333"/>
                <a:gd name="connsiteX353" fmla="*/ 735756 w 2051513"/>
                <a:gd name="connsiteY353" fmla="*/ 884105 h 2108333"/>
                <a:gd name="connsiteX354" fmla="*/ 736158 w 2051513"/>
                <a:gd name="connsiteY354" fmla="*/ 884040 h 2108333"/>
                <a:gd name="connsiteX355" fmla="*/ 593620 w 2051513"/>
                <a:gd name="connsiteY355" fmla="*/ 491223 h 2108333"/>
                <a:gd name="connsiteX356" fmla="*/ 590195 w 2051513"/>
                <a:gd name="connsiteY356" fmla="*/ 496322 h 2108333"/>
                <a:gd name="connsiteX357" fmla="*/ 1025105 w 2051513"/>
                <a:gd name="connsiteY357" fmla="*/ 746764 h 2108333"/>
                <a:gd name="connsiteX358" fmla="*/ 1032644 w 2051513"/>
                <a:gd name="connsiteY358" fmla="*/ 735275 h 2108333"/>
                <a:gd name="connsiteX359" fmla="*/ 1035665 w 2051513"/>
                <a:gd name="connsiteY359" fmla="*/ 734741 h 2108333"/>
                <a:gd name="connsiteX360" fmla="*/ 988748 w 2051513"/>
                <a:gd name="connsiteY360" fmla="*/ 478402 h 2108333"/>
                <a:gd name="connsiteX361" fmla="*/ 988430 w 2051513"/>
                <a:gd name="connsiteY361" fmla="*/ 478455 h 2108333"/>
                <a:gd name="connsiteX362" fmla="*/ 971790 w 2051513"/>
                <a:gd name="connsiteY362" fmla="*/ 465585 h 2108333"/>
                <a:gd name="connsiteX363" fmla="*/ 970329 w 2051513"/>
                <a:gd name="connsiteY363" fmla="*/ 459162 h 2108333"/>
                <a:gd name="connsiteX364" fmla="*/ 543234 w 2051513"/>
                <a:gd name="connsiteY364" fmla="*/ 509109 h 2108333"/>
                <a:gd name="connsiteX365" fmla="*/ 382991 w 2051513"/>
                <a:gd name="connsiteY365" fmla="*/ 632765 h 2108333"/>
                <a:gd name="connsiteX366" fmla="*/ 384583 w 2051513"/>
                <a:gd name="connsiteY366" fmla="*/ 639295 h 2108333"/>
                <a:gd name="connsiteX367" fmla="*/ 378701 w 2051513"/>
                <a:gd name="connsiteY367" fmla="*/ 648152 h 2108333"/>
                <a:gd name="connsiteX368" fmla="*/ 457864 w 2051513"/>
                <a:gd name="connsiteY368" fmla="*/ 832949 h 2108333"/>
                <a:gd name="connsiteX369" fmla="*/ 208774 w 2051513"/>
                <a:gd name="connsiteY369" fmla="*/ 615810 h 2108333"/>
                <a:gd name="connsiteX370" fmla="*/ 199866 w 2051513"/>
                <a:gd name="connsiteY370" fmla="*/ 629022 h 2108333"/>
                <a:gd name="connsiteX371" fmla="*/ 191130 w 2051513"/>
                <a:gd name="connsiteY371" fmla="*/ 630481 h 2108333"/>
                <a:gd name="connsiteX372" fmla="*/ 164612 w 2051513"/>
                <a:gd name="connsiteY372" fmla="*/ 704172 h 2108333"/>
                <a:gd name="connsiteX373" fmla="*/ 166129 w 2051513"/>
                <a:gd name="connsiteY373" fmla="*/ 705384 h 2108333"/>
                <a:gd name="connsiteX374" fmla="*/ 166314 w 2051513"/>
                <a:gd name="connsiteY374" fmla="*/ 706148 h 2108333"/>
                <a:gd name="connsiteX375" fmla="*/ 326310 w 2051513"/>
                <a:gd name="connsiteY375" fmla="*/ 640771 h 2108333"/>
                <a:gd name="connsiteX376" fmla="*/ 1379685 w 2051513"/>
                <a:gd name="connsiteY376" fmla="*/ 39966 h 2108333"/>
                <a:gd name="connsiteX377" fmla="*/ 1370560 w 2051513"/>
                <a:gd name="connsiteY377" fmla="*/ 53553 h 2108333"/>
                <a:gd name="connsiteX378" fmla="*/ 1355339 w 2051513"/>
                <a:gd name="connsiteY378" fmla="*/ 56094 h 2108333"/>
                <a:gd name="connsiteX379" fmla="*/ 1345214 w 2051513"/>
                <a:gd name="connsiteY379" fmla="*/ 236190 h 2108333"/>
                <a:gd name="connsiteX380" fmla="*/ 1350815 w 2051513"/>
                <a:gd name="connsiteY380" fmla="*/ 240400 h 2108333"/>
                <a:gd name="connsiteX381" fmla="*/ 1593502 w 2051513"/>
                <a:gd name="connsiteY381" fmla="*/ 100438 h 2108333"/>
                <a:gd name="connsiteX382" fmla="*/ 1591938 w 2051513"/>
                <a:gd name="connsiteY382" fmla="*/ 93565 h 2108333"/>
                <a:gd name="connsiteX383" fmla="*/ 401015 w 2051513"/>
                <a:gd name="connsiteY383" fmla="*/ 475800 h 2108333"/>
                <a:gd name="connsiteX384" fmla="*/ 394760 w 2051513"/>
                <a:gd name="connsiteY384" fmla="*/ 484870 h 2108333"/>
                <a:gd name="connsiteX385" fmla="*/ 390649 w 2051513"/>
                <a:gd name="connsiteY385" fmla="*/ 485556 h 2108333"/>
                <a:gd name="connsiteX386" fmla="*/ 381030 w 2051513"/>
                <a:gd name="connsiteY386" fmla="*/ 608667 h 2108333"/>
                <a:gd name="connsiteX387" fmla="*/ 534509 w 2051513"/>
                <a:gd name="connsiteY387" fmla="*/ 490747 h 2108333"/>
                <a:gd name="connsiteX388" fmla="*/ 365531 w 2051513"/>
                <a:gd name="connsiteY388" fmla="*/ 483808 h 2108333"/>
                <a:gd name="connsiteX389" fmla="*/ 220160 w 2051513"/>
                <a:gd name="connsiteY389" fmla="*/ 596146 h 2108333"/>
                <a:gd name="connsiteX390" fmla="*/ 349175 w 2051513"/>
                <a:gd name="connsiteY390" fmla="*/ 623545 h 2108333"/>
                <a:gd name="connsiteX391" fmla="*/ 352947 w 2051513"/>
                <a:gd name="connsiteY391" fmla="*/ 618000 h 2108333"/>
                <a:gd name="connsiteX392" fmla="*/ 358710 w 2051513"/>
                <a:gd name="connsiteY392" fmla="*/ 617037 h 2108333"/>
                <a:gd name="connsiteX393" fmla="*/ 368915 w 2051513"/>
                <a:gd name="connsiteY393" fmla="*/ 486425 h 2108333"/>
                <a:gd name="connsiteX394" fmla="*/ 1050659 w 2051513"/>
                <a:gd name="connsiteY394" fmla="*/ 99996 h 2108333"/>
                <a:gd name="connsiteX395" fmla="*/ 1009862 w 2051513"/>
                <a:gd name="connsiteY395" fmla="*/ 427791 h 2108333"/>
                <a:gd name="connsiteX396" fmla="*/ 1012011 w 2051513"/>
                <a:gd name="connsiteY396" fmla="*/ 429406 h 2108333"/>
                <a:gd name="connsiteX397" fmla="*/ 1307335 w 2051513"/>
                <a:gd name="connsiteY397" fmla="*/ 259341 h 2108333"/>
                <a:gd name="connsiteX398" fmla="*/ 1306703 w 2051513"/>
                <a:gd name="connsiteY398" fmla="*/ 256565 h 2108333"/>
                <a:gd name="connsiteX399" fmla="*/ 1307649 w 2051513"/>
                <a:gd name="connsiteY399" fmla="*/ 255123 h 2108333"/>
                <a:gd name="connsiteX400" fmla="*/ 1068365 w 2051513"/>
                <a:gd name="connsiteY400" fmla="*/ 88027 h 2108333"/>
                <a:gd name="connsiteX401" fmla="*/ 1321009 w 2051513"/>
                <a:gd name="connsiteY401" fmla="*/ 237107 h 2108333"/>
                <a:gd name="connsiteX402" fmla="*/ 1328575 w 2051513"/>
                <a:gd name="connsiteY402" fmla="*/ 235886 h 2108333"/>
                <a:gd name="connsiteX403" fmla="*/ 1338988 w 2051513"/>
                <a:gd name="connsiteY403" fmla="*/ 50678 h 2108333"/>
                <a:gd name="connsiteX404" fmla="*/ 1331011 w 2051513"/>
                <a:gd name="connsiteY404" fmla="*/ 44508 h 2108333"/>
                <a:gd name="connsiteX405" fmla="*/ 1330237 w 2051513"/>
                <a:gd name="connsiteY405" fmla="*/ 41106 h 2108333"/>
                <a:gd name="connsiteX406" fmla="*/ 756447 w 2051513"/>
                <a:gd name="connsiteY406" fmla="*/ 226441 h 2108333"/>
                <a:gd name="connsiteX407" fmla="*/ 584099 w 2051513"/>
                <a:gd name="connsiteY407" fmla="*/ 465835 h 2108333"/>
                <a:gd name="connsiteX408" fmla="*/ 588358 w 2051513"/>
                <a:gd name="connsiteY408" fmla="*/ 469237 h 2108333"/>
                <a:gd name="connsiteX409" fmla="*/ 968162 w 2051513"/>
                <a:gd name="connsiteY409" fmla="*/ 439967 h 2108333"/>
                <a:gd name="connsiteX410" fmla="*/ 861216 w 2051513"/>
                <a:gd name="connsiteY410" fmla="*/ 163581 h 2108333"/>
                <a:gd name="connsiteX411" fmla="*/ 774193 w 2051513"/>
                <a:gd name="connsiteY411" fmla="*/ 216537 h 2108333"/>
                <a:gd name="connsiteX412" fmla="*/ 973736 w 2051513"/>
                <a:gd name="connsiteY412" fmla="*/ 416298 h 2108333"/>
                <a:gd name="connsiteX413" fmla="*/ 886295 w 2051513"/>
                <a:gd name="connsiteY413" fmla="*/ 173270 h 2108333"/>
                <a:gd name="connsiteX414" fmla="*/ 875690 w 2051513"/>
                <a:gd name="connsiteY414" fmla="*/ 175142 h 2108333"/>
                <a:gd name="connsiteX415" fmla="*/ 908842 w 2051513"/>
                <a:gd name="connsiteY415" fmla="*/ 139592 h 2108333"/>
                <a:gd name="connsiteX416" fmla="*/ 911915 w 2051513"/>
                <a:gd name="connsiteY416" fmla="*/ 151540 h 2108333"/>
                <a:gd name="connsiteX417" fmla="*/ 905089 w 2051513"/>
                <a:gd name="connsiteY417" fmla="*/ 161704 h 2108333"/>
                <a:gd name="connsiteX418" fmla="*/ 991435 w 2051513"/>
                <a:gd name="connsiteY418" fmla="*/ 401688 h 2108333"/>
                <a:gd name="connsiteX419" fmla="*/ 1031417 w 2051513"/>
                <a:gd name="connsiteY419" fmla="*/ 96922 h 2108333"/>
                <a:gd name="connsiteX420" fmla="*/ 526996 w 2051513"/>
                <a:gd name="connsiteY420" fmla="*/ 304948 h 2108333"/>
                <a:gd name="connsiteX421" fmla="*/ 403517 w 2051513"/>
                <a:gd name="connsiteY421" fmla="*/ 448363 h 2108333"/>
                <a:gd name="connsiteX422" fmla="*/ 405133 w 2051513"/>
                <a:gd name="connsiteY422" fmla="*/ 454526 h 2108333"/>
                <a:gd name="connsiteX423" fmla="*/ 543544 w 2051513"/>
                <a:gd name="connsiteY423" fmla="*/ 470023 h 2108333"/>
                <a:gd name="connsiteX424" fmla="*/ 549587 w 2051513"/>
                <a:gd name="connsiteY424" fmla="*/ 460813 h 2108333"/>
                <a:gd name="connsiteX425" fmla="*/ 550269 w 2051513"/>
                <a:gd name="connsiteY425" fmla="*/ 460693 h 2108333"/>
                <a:gd name="connsiteX426" fmla="*/ 557823 w 2051513"/>
                <a:gd name="connsiteY426" fmla="*/ 279498 h 2108333"/>
                <a:gd name="connsiteX427" fmla="*/ 558196 w 2051513"/>
                <a:gd name="connsiteY427" fmla="*/ 281099 h 2108333"/>
                <a:gd name="connsiteX428" fmla="*/ 547617 w 2051513"/>
                <a:gd name="connsiteY428" fmla="*/ 296790 h 2108333"/>
                <a:gd name="connsiteX429" fmla="*/ 570577 w 2051513"/>
                <a:gd name="connsiteY429" fmla="*/ 450438 h 2108333"/>
                <a:gd name="connsiteX430" fmla="*/ 727383 w 2051513"/>
                <a:gd name="connsiteY430" fmla="*/ 232653 h 2108333"/>
                <a:gd name="connsiteX431" fmla="*/ 513785 w 2051513"/>
                <a:gd name="connsiteY431" fmla="*/ 251178 h 2108333"/>
                <a:gd name="connsiteX432" fmla="*/ 536900 w 2051513"/>
                <a:gd name="connsiteY432" fmla="*/ 247095 h 2108333"/>
                <a:gd name="connsiteX433" fmla="*/ 548138 w 2051513"/>
                <a:gd name="connsiteY433" fmla="*/ 256072 h 2108333"/>
                <a:gd name="connsiteX434" fmla="*/ 751233 w 2051513"/>
                <a:gd name="connsiteY434" fmla="*/ 199528 h 2108333"/>
                <a:gd name="connsiteX435" fmla="*/ 753140 w 2051513"/>
                <a:gd name="connsiteY435" fmla="*/ 196879 h 2108333"/>
                <a:gd name="connsiteX436" fmla="*/ 754661 w 2051513"/>
                <a:gd name="connsiteY436" fmla="*/ 198153 h 2108333"/>
                <a:gd name="connsiteX437" fmla="*/ 858953 w 2051513"/>
                <a:gd name="connsiteY437" fmla="*/ 134711 h 2108333"/>
                <a:gd name="connsiteX438" fmla="*/ 867150 w 2051513"/>
                <a:gd name="connsiteY438" fmla="*/ 122220 h 2108333"/>
                <a:gd name="connsiteX439" fmla="*/ 890060 w 2051513"/>
                <a:gd name="connsiteY439" fmla="*/ 118395 h 2108333"/>
                <a:gd name="connsiteX440" fmla="*/ 890642 w 2051513"/>
                <a:gd name="connsiteY440" fmla="*/ 118844 h 2108333"/>
                <a:gd name="connsiteX441" fmla="*/ 1035058 w 2051513"/>
                <a:gd name="connsiteY441" fmla="*/ 69172 h 2108333"/>
                <a:gd name="connsiteX442" fmla="*/ 1035155 w 2051513"/>
                <a:gd name="connsiteY442" fmla="*/ 68430 h 2108333"/>
                <a:gd name="connsiteX443" fmla="*/ 1035913 w 2051513"/>
                <a:gd name="connsiteY443" fmla="*/ 68878 h 2108333"/>
                <a:gd name="connsiteX444" fmla="*/ 1037354 w 2051513"/>
                <a:gd name="connsiteY444" fmla="*/ 68382 h 2108333"/>
                <a:gd name="connsiteX445" fmla="*/ 1331928 w 2051513"/>
                <a:gd name="connsiteY445" fmla="*/ 15346 h 2108333"/>
                <a:gd name="connsiteX446" fmla="*/ 1338906 w 2051513"/>
                <a:gd name="connsiteY446" fmla="*/ 4713 h 2108333"/>
                <a:gd name="connsiteX447" fmla="*/ 1378456 w 2051513"/>
                <a:gd name="connsiteY447" fmla="*/ 13758 h 2108333"/>
                <a:gd name="connsiteX448" fmla="*/ 1378605 w 2051513"/>
                <a:gd name="connsiteY448" fmla="*/ 14339 h 2108333"/>
                <a:gd name="connsiteX449" fmla="*/ 1607047 w 2051513"/>
                <a:gd name="connsiteY449" fmla="*/ 70331 h 2108333"/>
                <a:gd name="connsiteX450" fmla="*/ 1626372 w 2051513"/>
                <a:gd name="connsiteY450" fmla="*/ 67212 h 2108333"/>
                <a:gd name="connsiteX451" fmla="*/ 1638860 w 2051513"/>
                <a:gd name="connsiteY451" fmla="*/ 76596 h 2108333"/>
                <a:gd name="connsiteX452" fmla="*/ 1804037 w 2051513"/>
                <a:gd name="connsiteY452" fmla="*/ 94951 h 2108333"/>
                <a:gd name="connsiteX453" fmla="*/ 1807817 w 2051513"/>
                <a:gd name="connsiteY453" fmla="*/ 89190 h 2108333"/>
                <a:gd name="connsiteX454" fmla="*/ 1847367 w 2051513"/>
                <a:gd name="connsiteY454" fmla="*/ 98235 h 2108333"/>
                <a:gd name="connsiteX455" fmla="*/ 1851495 w 2051513"/>
                <a:gd name="connsiteY455" fmla="*/ 114921 h 2108333"/>
                <a:gd name="connsiteX456" fmla="*/ 1982561 w 2051513"/>
                <a:gd name="connsiteY456" fmla="*/ 208390 h 2108333"/>
                <a:gd name="connsiteX457" fmla="*/ 2003961 w 2051513"/>
                <a:gd name="connsiteY457" fmla="*/ 204935 h 2108333"/>
                <a:gd name="connsiteX458" fmla="*/ 2020862 w 2051513"/>
                <a:gd name="connsiteY458" fmla="*/ 217636 h 2108333"/>
                <a:gd name="connsiteX459" fmla="*/ 2012967 w 2051513"/>
                <a:gd name="connsiteY459" fmla="*/ 257431 h 2108333"/>
                <a:gd name="connsiteX460" fmla="*/ 2007962 w 2051513"/>
                <a:gd name="connsiteY460" fmla="*/ 258267 h 2108333"/>
                <a:gd name="connsiteX461" fmla="*/ 2031974 w 2051513"/>
                <a:gd name="connsiteY461" fmla="*/ 488977 h 2108333"/>
                <a:gd name="connsiteX462" fmla="*/ 2046042 w 2051513"/>
                <a:gd name="connsiteY462" fmla="*/ 499549 h 2108333"/>
                <a:gd name="connsiteX463" fmla="*/ 2038146 w 2051513"/>
                <a:gd name="connsiteY463" fmla="*/ 539343 h 2108333"/>
                <a:gd name="connsiteX464" fmla="*/ 2026916 w 2051513"/>
                <a:gd name="connsiteY464" fmla="*/ 541219 h 2108333"/>
                <a:gd name="connsiteX465" fmla="*/ 1980674 w 2051513"/>
                <a:gd name="connsiteY465" fmla="*/ 698823 h 2108333"/>
                <a:gd name="connsiteX466" fmla="*/ 1985300 w 2051513"/>
                <a:gd name="connsiteY466" fmla="*/ 702401 h 2108333"/>
                <a:gd name="connsiteX467" fmla="*/ 1977406 w 2051513"/>
                <a:gd name="connsiteY467" fmla="*/ 742195 h 2108333"/>
                <a:gd name="connsiteX468" fmla="*/ 1954291 w 2051513"/>
                <a:gd name="connsiteY468" fmla="*/ 746278 h 2108333"/>
                <a:gd name="connsiteX469" fmla="*/ 1946075 w 2051513"/>
                <a:gd name="connsiteY469" fmla="*/ 739715 h 2108333"/>
                <a:gd name="connsiteX470" fmla="*/ 1825161 w 2051513"/>
                <a:gd name="connsiteY470" fmla="*/ 818084 h 2108333"/>
                <a:gd name="connsiteX471" fmla="*/ 1828084 w 2051513"/>
                <a:gd name="connsiteY471" fmla="*/ 830926 h 2108333"/>
                <a:gd name="connsiteX472" fmla="*/ 1815498 w 2051513"/>
                <a:gd name="connsiteY472" fmla="*/ 850107 h 2108333"/>
                <a:gd name="connsiteX473" fmla="*/ 1792587 w 2051513"/>
                <a:gd name="connsiteY473" fmla="*/ 853932 h 2108333"/>
                <a:gd name="connsiteX474" fmla="*/ 1784955 w 2051513"/>
                <a:gd name="connsiteY474" fmla="*/ 848028 h 2108333"/>
                <a:gd name="connsiteX475" fmla="*/ 1618671 w 2051513"/>
                <a:gd name="connsiteY475" fmla="*/ 988962 h 2108333"/>
                <a:gd name="connsiteX476" fmla="*/ 1621967 w 2051513"/>
                <a:gd name="connsiteY476" fmla="*/ 1002478 h 2108333"/>
                <a:gd name="connsiteX477" fmla="*/ 1618359 w 2051513"/>
                <a:gd name="connsiteY477" fmla="*/ 1007911 h 2108333"/>
                <a:gd name="connsiteX478" fmla="*/ 1620464 w 2051513"/>
                <a:gd name="connsiteY478" fmla="*/ 1017159 h 2108333"/>
                <a:gd name="connsiteX479" fmla="*/ 1607878 w 2051513"/>
                <a:gd name="connsiteY479" fmla="*/ 1036339 h 2108333"/>
                <a:gd name="connsiteX480" fmla="*/ 1585800 w 2051513"/>
                <a:gd name="connsiteY480" fmla="*/ 1040026 h 2108333"/>
                <a:gd name="connsiteX481" fmla="*/ 1400466 w 2051513"/>
                <a:gd name="connsiteY481" fmla="*/ 1370046 h 2108333"/>
                <a:gd name="connsiteX482" fmla="*/ 1402398 w 2051513"/>
                <a:gd name="connsiteY482" fmla="*/ 1371498 h 2108333"/>
                <a:gd name="connsiteX483" fmla="*/ 1404609 w 2051513"/>
                <a:gd name="connsiteY483" fmla="*/ 1381210 h 2108333"/>
                <a:gd name="connsiteX484" fmla="*/ 1576100 w 2051513"/>
                <a:gd name="connsiteY484" fmla="*/ 1459766 h 2108333"/>
                <a:gd name="connsiteX485" fmla="*/ 1580301 w 2051513"/>
                <a:gd name="connsiteY485" fmla="*/ 1453365 h 2108333"/>
                <a:gd name="connsiteX486" fmla="*/ 1619850 w 2051513"/>
                <a:gd name="connsiteY486" fmla="*/ 1462410 h 2108333"/>
                <a:gd name="connsiteX487" fmla="*/ 1625235 w 2051513"/>
                <a:gd name="connsiteY487" fmla="*/ 1482946 h 2108333"/>
                <a:gd name="connsiteX488" fmla="*/ 1616250 w 2051513"/>
                <a:gd name="connsiteY488" fmla="*/ 1495976 h 2108333"/>
                <a:gd name="connsiteX489" fmla="*/ 1695950 w 2051513"/>
                <a:gd name="connsiteY489" fmla="*/ 1698680 h 2108333"/>
                <a:gd name="connsiteX490" fmla="*/ 1697745 w 2051513"/>
                <a:gd name="connsiteY490" fmla="*/ 1698390 h 2108333"/>
                <a:gd name="connsiteX491" fmla="*/ 1714646 w 2051513"/>
                <a:gd name="connsiteY491" fmla="*/ 1711091 h 2108333"/>
                <a:gd name="connsiteX492" fmla="*/ 1706751 w 2051513"/>
                <a:gd name="connsiteY492" fmla="*/ 1750886 h 2108333"/>
                <a:gd name="connsiteX493" fmla="*/ 1701602 w 2051513"/>
                <a:gd name="connsiteY493" fmla="*/ 1751746 h 2108333"/>
                <a:gd name="connsiteX494" fmla="*/ 1662969 w 2051513"/>
                <a:gd name="connsiteY494" fmla="*/ 2061379 h 2108333"/>
                <a:gd name="connsiteX495" fmla="*/ 1667405 w 2051513"/>
                <a:gd name="connsiteY495" fmla="*/ 2064712 h 2108333"/>
                <a:gd name="connsiteX496" fmla="*/ 1659511 w 2051513"/>
                <a:gd name="connsiteY496" fmla="*/ 2104507 h 2108333"/>
                <a:gd name="connsiteX497" fmla="*/ 1657547 w 2051513"/>
                <a:gd name="connsiteY497" fmla="*/ 2104835 h 2108333"/>
                <a:gd name="connsiteX498" fmla="*/ 1657419 w 2051513"/>
                <a:gd name="connsiteY498" fmla="*/ 2105865 h 2108333"/>
                <a:gd name="connsiteX499" fmla="*/ 1656829 w 2051513"/>
                <a:gd name="connsiteY499" fmla="*/ 2104955 h 2108333"/>
                <a:gd name="connsiteX500" fmla="*/ 1636601 w 2051513"/>
                <a:gd name="connsiteY500" fmla="*/ 2108333 h 2108333"/>
                <a:gd name="connsiteX501" fmla="*/ 1619961 w 2051513"/>
                <a:gd name="connsiteY501" fmla="*/ 2095463 h 2108333"/>
                <a:gd name="connsiteX502" fmla="*/ 1615269 w 2051513"/>
                <a:gd name="connsiteY502" fmla="*/ 2074848 h 2108333"/>
                <a:gd name="connsiteX503" fmla="*/ 1626361 w 2051513"/>
                <a:gd name="connsiteY503" fmla="*/ 2057945 h 2108333"/>
                <a:gd name="connsiteX504" fmla="*/ 1486899 w 2051513"/>
                <a:gd name="connsiteY504" fmla="*/ 1842772 h 2108333"/>
                <a:gd name="connsiteX505" fmla="*/ 1476505 w 2051513"/>
                <a:gd name="connsiteY505" fmla="*/ 1844508 h 2108333"/>
                <a:gd name="connsiteX506" fmla="*/ 1459865 w 2051513"/>
                <a:gd name="connsiteY506" fmla="*/ 1831638 h 2108333"/>
                <a:gd name="connsiteX507" fmla="*/ 1455173 w 2051513"/>
                <a:gd name="connsiteY507" fmla="*/ 1811023 h 2108333"/>
                <a:gd name="connsiteX508" fmla="*/ 1458668 w 2051513"/>
                <a:gd name="connsiteY508" fmla="*/ 1805698 h 2108333"/>
                <a:gd name="connsiteX509" fmla="*/ 1364588 w 2051513"/>
                <a:gd name="connsiteY509" fmla="*/ 1717921 h 2108333"/>
                <a:gd name="connsiteX510" fmla="*/ 1364474 w 2051513"/>
                <a:gd name="connsiteY510" fmla="*/ 1718091 h 2108333"/>
                <a:gd name="connsiteX511" fmla="*/ 1341564 w 2051513"/>
                <a:gd name="connsiteY511" fmla="*/ 1721917 h 2108333"/>
                <a:gd name="connsiteX512" fmla="*/ 1334216 w 2051513"/>
                <a:gd name="connsiteY512" fmla="*/ 1716234 h 2108333"/>
                <a:gd name="connsiteX513" fmla="*/ 1104216 w 2051513"/>
                <a:gd name="connsiteY513" fmla="*/ 1916726 h 2108333"/>
                <a:gd name="connsiteX514" fmla="*/ 1107628 w 2051513"/>
                <a:gd name="connsiteY514" fmla="*/ 1931377 h 2108333"/>
                <a:gd name="connsiteX515" fmla="*/ 1094872 w 2051513"/>
                <a:gd name="connsiteY515" fmla="*/ 1950296 h 2108333"/>
                <a:gd name="connsiteX516" fmla="*/ 1055322 w 2051513"/>
                <a:gd name="connsiteY516" fmla="*/ 1941252 h 2108333"/>
                <a:gd name="connsiteX517" fmla="*/ 1055094 w 2051513"/>
                <a:gd name="connsiteY517" fmla="*/ 1940248 h 2108333"/>
                <a:gd name="connsiteX518" fmla="*/ 780584 w 2051513"/>
                <a:gd name="connsiteY518" fmla="*/ 1990224 h 2108333"/>
                <a:gd name="connsiteX519" fmla="*/ 780813 w 2051513"/>
                <a:gd name="connsiteY519" fmla="*/ 1991232 h 2108333"/>
                <a:gd name="connsiteX520" fmla="*/ 768227 w 2051513"/>
                <a:gd name="connsiteY520" fmla="*/ 2010412 h 2108333"/>
                <a:gd name="connsiteX521" fmla="*/ 745317 w 2051513"/>
                <a:gd name="connsiteY521" fmla="*/ 2014238 h 2108333"/>
                <a:gd name="connsiteX522" fmla="*/ 737386 w 2051513"/>
                <a:gd name="connsiteY522" fmla="*/ 2008104 h 2108333"/>
                <a:gd name="connsiteX523" fmla="*/ 734556 w 2051513"/>
                <a:gd name="connsiteY523" fmla="*/ 2010439 h 2108333"/>
                <a:gd name="connsiteX524" fmla="*/ 735440 w 2051513"/>
                <a:gd name="connsiteY524" fmla="*/ 2006599 h 2108333"/>
                <a:gd name="connsiteX525" fmla="*/ 728677 w 2051513"/>
                <a:gd name="connsiteY525" fmla="*/ 2001368 h 2108333"/>
                <a:gd name="connsiteX526" fmla="*/ 723985 w 2051513"/>
                <a:gd name="connsiteY526" fmla="*/ 1980753 h 2108333"/>
                <a:gd name="connsiteX527" fmla="*/ 724458 w 2051513"/>
                <a:gd name="connsiteY527" fmla="*/ 1980033 h 2108333"/>
                <a:gd name="connsiteX528" fmla="*/ 595122 w 2051513"/>
                <a:gd name="connsiteY528" fmla="*/ 1887478 h 2108333"/>
                <a:gd name="connsiteX529" fmla="*/ 594770 w 2051513"/>
                <a:gd name="connsiteY529" fmla="*/ 1888015 h 2108333"/>
                <a:gd name="connsiteX530" fmla="*/ 571655 w 2051513"/>
                <a:gd name="connsiteY530" fmla="*/ 1892097 h 2108333"/>
                <a:gd name="connsiteX531" fmla="*/ 555220 w 2051513"/>
                <a:gd name="connsiteY531" fmla="*/ 1878970 h 2108333"/>
                <a:gd name="connsiteX532" fmla="*/ 555079 w 2051513"/>
                <a:gd name="connsiteY532" fmla="*/ 1878350 h 2108333"/>
                <a:gd name="connsiteX533" fmla="*/ 451142 w 2051513"/>
                <a:gd name="connsiteY533" fmla="*/ 1895781 h 2108333"/>
                <a:gd name="connsiteX534" fmla="*/ 439697 w 2051513"/>
                <a:gd name="connsiteY534" fmla="*/ 1913221 h 2108333"/>
                <a:gd name="connsiteX535" fmla="*/ 400148 w 2051513"/>
                <a:gd name="connsiteY535" fmla="*/ 1904177 h 2108333"/>
                <a:gd name="connsiteX536" fmla="*/ 396946 w 2051513"/>
                <a:gd name="connsiteY536" fmla="*/ 1890112 h 2108333"/>
                <a:gd name="connsiteX537" fmla="*/ 257499 w 2051513"/>
                <a:gd name="connsiteY537" fmla="*/ 1807304 h 2108333"/>
                <a:gd name="connsiteX538" fmla="*/ 254393 w 2051513"/>
                <a:gd name="connsiteY538" fmla="*/ 1807868 h 2108333"/>
                <a:gd name="connsiteX539" fmla="*/ 248889 w 2051513"/>
                <a:gd name="connsiteY539" fmla="*/ 1812969 h 2108333"/>
                <a:gd name="connsiteX540" fmla="*/ 248159 w 2051513"/>
                <a:gd name="connsiteY540" fmla="*/ 1809001 h 2108333"/>
                <a:gd name="connsiteX541" fmla="*/ 245735 w 2051513"/>
                <a:gd name="connsiteY541" fmla="*/ 1809441 h 2108333"/>
                <a:gd name="connsiteX542" fmla="*/ 234056 w 2051513"/>
                <a:gd name="connsiteY542" fmla="*/ 1800786 h 2108333"/>
                <a:gd name="connsiteX543" fmla="*/ 230761 w 2051513"/>
                <a:gd name="connsiteY543" fmla="*/ 1788059 h 2108333"/>
                <a:gd name="connsiteX544" fmla="*/ 233836 w 2051513"/>
                <a:gd name="connsiteY544" fmla="*/ 1783614 h 2108333"/>
                <a:gd name="connsiteX545" fmla="*/ 124910 w 2051513"/>
                <a:gd name="connsiteY545" fmla="*/ 1640363 h 2108333"/>
                <a:gd name="connsiteX546" fmla="*/ 124258 w 2051513"/>
                <a:gd name="connsiteY546" fmla="*/ 1642082 h 2108333"/>
                <a:gd name="connsiteX547" fmla="*/ 121628 w 2051513"/>
                <a:gd name="connsiteY547" fmla="*/ 1637144 h 2108333"/>
                <a:gd name="connsiteX548" fmla="*/ 116701 w 2051513"/>
                <a:gd name="connsiteY548" fmla="*/ 1638063 h 2108333"/>
                <a:gd name="connsiteX549" fmla="*/ 106429 w 2051513"/>
                <a:gd name="connsiteY549" fmla="*/ 1629858 h 2108333"/>
                <a:gd name="connsiteX550" fmla="*/ 103559 w 2051513"/>
                <a:gd name="connsiteY550" fmla="*/ 1615494 h 2108333"/>
                <a:gd name="connsiteX551" fmla="*/ 106097 w 2051513"/>
                <a:gd name="connsiteY551" fmla="*/ 1611719 h 2108333"/>
                <a:gd name="connsiteX552" fmla="*/ 35818 w 2051513"/>
                <a:gd name="connsiteY552" fmla="*/ 1479307 h 2108333"/>
                <a:gd name="connsiteX553" fmla="*/ 21400 w 2051513"/>
                <a:gd name="connsiteY553" fmla="*/ 1481853 h 2108333"/>
                <a:gd name="connsiteX554" fmla="*/ 4965 w 2051513"/>
                <a:gd name="connsiteY554" fmla="*/ 1468726 h 2108333"/>
                <a:gd name="connsiteX555" fmla="*/ 12860 w 2051513"/>
                <a:gd name="connsiteY555" fmla="*/ 1428931 h 2108333"/>
                <a:gd name="connsiteX556" fmla="*/ 23429 w 2051513"/>
                <a:gd name="connsiteY556" fmla="*/ 1427166 h 2108333"/>
                <a:gd name="connsiteX557" fmla="*/ 23894 w 2051513"/>
                <a:gd name="connsiteY557" fmla="*/ 1255064 h 2108333"/>
                <a:gd name="connsiteX558" fmla="*/ 12228 w 2051513"/>
                <a:gd name="connsiteY558" fmla="*/ 1246041 h 2108333"/>
                <a:gd name="connsiteX559" fmla="*/ 20123 w 2051513"/>
                <a:gd name="connsiteY559" fmla="*/ 1206246 h 2108333"/>
                <a:gd name="connsiteX560" fmla="*/ 24511 w 2051513"/>
                <a:gd name="connsiteY560" fmla="*/ 1205471 h 2108333"/>
                <a:gd name="connsiteX561" fmla="*/ 27834 w 2051513"/>
                <a:gd name="connsiteY561" fmla="*/ 1054326 h 2108333"/>
                <a:gd name="connsiteX562" fmla="*/ 17579 w 2051513"/>
                <a:gd name="connsiteY562" fmla="*/ 1046393 h 2108333"/>
                <a:gd name="connsiteX563" fmla="*/ 25473 w 2051513"/>
                <a:gd name="connsiteY563" fmla="*/ 1006598 h 2108333"/>
                <a:gd name="connsiteX564" fmla="*/ 39049 w 2051513"/>
                <a:gd name="connsiteY564" fmla="*/ 1004406 h 2108333"/>
                <a:gd name="connsiteX565" fmla="*/ 102302 w 2051513"/>
                <a:gd name="connsiteY565" fmla="*/ 872789 h 2108333"/>
                <a:gd name="connsiteX566" fmla="*/ 102158 w 2051513"/>
                <a:gd name="connsiteY566" fmla="*/ 872678 h 2108333"/>
                <a:gd name="connsiteX567" fmla="*/ 110052 w 2051513"/>
                <a:gd name="connsiteY567" fmla="*/ 832882 h 2108333"/>
                <a:gd name="connsiteX568" fmla="*/ 115521 w 2051513"/>
                <a:gd name="connsiteY568" fmla="*/ 831999 h 2108333"/>
                <a:gd name="connsiteX569" fmla="*/ 128172 w 2051513"/>
                <a:gd name="connsiteY569" fmla="*/ 743472 h 2108333"/>
                <a:gd name="connsiteX570" fmla="*/ 118685 w 2051513"/>
                <a:gd name="connsiteY570" fmla="*/ 736134 h 2108333"/>
                <a:gd name="connsiteX571" fmla="*/ 126579 w 2051513"/>
                <a:gd name="connsiteY571" fmla="*/ 696339 h 2108333"/>
                <a:gd name="connsiteX572" fmla="*/ 141656 w 2051513"/>
                <a:gd name="connsiteY572" fmla="*/ 693676 h 2108333"/>
                <a:gd name="connsiteX573" fmla="*/ 166418 w 2051513"/>
                <a:gd name="connsiteY573" fmla="*/ 624697 h 2108333"/>
                <a:gd name="connsiteX574" fmla="*/ 160316 w 2051513"/>
                <a:gd name="connsiteY574" fmla="*/ 619978 h 2108333"/>
                <a:gd name="connsiteX575" fmla="*/ 168211 w 2051513"/>
                <a:gd name="connsiteY575" fmla="*/ 580182 h 2108333"/>
                <a:gd name="connsiteX576" fmla="*/ 190859 w 2051513"/>
                <a:gd name="connsiteY576" fmla="*/ 576526 h 2108333"/>
                <a:gd name="connsiteX577" fmla="*/ 197939 w 2051513"/>
                <a:gd name="connsiteY577" fmla="*/ 581846 h 2108333"/>
                <a:gd name="connsiteX578" fmla="*/ 352128 w 2051513"/>
                <a:gd name="connsiteY578" fmla="*/ 462277 h 2108333"/>
                <a:gd name="connsiteX579" fmla="*/ 350519 w 2051513"/>
                <a:gd name="connsiteY579" fmla="*/ 455210 h 2108333"/>
                <a:gd name="connsiteX580" fmla="*/ 363105 w 2051513"/>
                <a:gd name="connsiteY580" fmla="*/ 436030 h 2108333"/>
                <a:gd name="connsiteX581" fmla="*/ 383796 w 2051513"/>
                <a:gd name="connsiteY581" fmla="*/ 432375 h 2108333"/>
                <a:gd name="connsiteX582" fmla="*/ 505728 w 2051513"/>
                <a:gd name="connsiteY582" fmla="*/ 290260 h 2108333"/>
                <a:gd name="connsiteX583" fmla="*/ 501199 w 2051513"/>
                <a:gd name="connsiteY583" fmla="*/ 270358 h 2108333"/>
                <a:gd name="connsiteX584" fmla="*/ 513785 w 2051513"/>
                <a:gd name="connsiteY584" fmla="*/ 251178 h 2108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</a:cxnLst>
              <a:rect l="l" t="t" r="r" b="b"/>
              <a:pathLst>
                <a:path w="2051513" h="2108333">
                  <a:moveTo>
                    <a:pt x="1508531" y="1805825"/>
                  </a:moveTo>
                  <a:lnTo>
                    <a:pt x="1512432" y="1821594"/>
                  </a:lnTo>
                  <a:lnTo>
                    <a:pt x="1507036" y="1829508"/>
                  </a:lnTo>
                  <a:lnTo>
                    <a:pt x="1645093" y="2042515"/>
                  </a:lnTo>
                  <a:lnTo>
                    <a:pt x="1677260" y="1749621"/>
                  </a:lnTo>
                  <a:lnTo>
                    <a:pt x="1667960" y="1742428"/>
                  </a:lnTo>
                  <a:close/>
                  <a:moveTo>
                    <a:pt x="1509897" y="1600944"/>
                  </a:moveTo>
                  <a:lnTo>
                    <a:pt x="1373748" y="1683661"/>
                  </a:lnTo>
                  <a:lnTo>
                    <a:pt x="1376904" y="1695932"/>
                  </a:lnTo>
                  <a:lnTo>
                    <a:pt x="1473144" y="1786296"/>
                  </a:lnTo>
                  <a:lnTo>
                    <a:pt x="1511673" y="1603104"/>
                  </a:lnTo>
                  <a:lnTo>
                    <a:pt x="1510114" y="1601898"/>
                  </a:lnTo>
                  <a:close/>
                  <a:moveTo>
                    <a:pt x="1082318" y="1742464"/>
                  </a:moveTo>
                  <a:lnTo>
                    <a:pt x="1082504" y="1743183"/>
                  </a:lnTo>
                  <a:cubicBezTo>
                    <a:pt x="1081487" y="1750406"/>
                    <a:pt x="1077417" y="1757502"/>
                    <a:pt x="1069393" y="1762703"/>
                  </a:cubicBezTo>
                  <a:lnTo>
                    <a:pt x="1069142" y="1762745"/>
                  </a:lnTo>
                  <a:lnTo>
                    <a:pt x="1083244" y="1898223"/>
                  </a:lnTo>
                  <a:lnTo>
                    <a:pt x="1085865" y="1897800"/>
                  </a:lnTo>
                  <a:lnTo>
                    <a:pt x="1086987" y="1898643"/>
                  </a:lnTo>
                  <a:lnTo>
                    <a:pt x="1307072" y="1706297"/>
                  </a:lnTo>
                  <a:close/>
                  <a:moveTo>
                    <a:pt x="1593851" y="1505677"/>
                  </a:moveTo>
                  <a:lnTo>
                    <a:pt x="1551105" y="1566298"/>
                  </a:lnTo>
                  <a:lnTo>
                    <a:pt x="1557559" y="1571148"/>
                  </a:lnTo>
                  <a:cubicBezTo>
                    <a:pt x="1565699" y="1583707"/>
                    <a:pt x="1565014" y="1600994"/>
                    <a:pt x="1549664" y="1610942"/>
                  </a:cubicBezTo>
                  <a:lnTo>
                    <a:pt x="1531069" y="1614048"/>
                  </a:lnTo>
                  <a:lnTo>
                    <a:pt x="1492051" y="1789421"/>
                  </a:lnTo>
                  <a:lnTo>
                    <a:pt x="1494436" y="1791213"/>
                  </a:lnTo>
                  <a:lnTo>
                    <a:pt x="1663150" y="1724038"/>
                  </a:lnTo>
                  <a:lnTo>
                    <a:pt x="1662510" y="1721226"/>
                  </a:lnTo>
                  <a:lnTo>
                    <a:pt x="1672918" y="1705365"/>
                  </a:lnTo>
                  <a:close/>
                  <a:moveTo>
                    <a:pt x="1038061" y="1760014"/>
                  </a:moveTo>
                  <a:lnTo>
                    <a:pt x="792565" y="1962575"/>
                  </a:lnTo>
                  <a:lnTo>
                    <a:pt x="1054626" y="1914548"/>
                  </a:lnTo>
                  <a:lnTo>
                    <a:pt x="1063216" y="1901456"/>
                  </a:lnTo>
                  <a:lnTo>
                    <a:pt x="1065446" y="1901096"/>
                  </a:lnTo>
                  <a:lnTo>
                    <a:pt x="1051354" y="1765716"/>
                  </a:lnTo>
                  <a:lnTo>
                    <a:pt x="1046484" y="1766529"/>
                  </a:lnTo>
                  <a:close/>
                  <a:moveTo>
                    <a:pt x="808152" y="1690879"/>
                  </a:moveTo>
                  <a:lnTo>
                    <a:pt x="604298" y="1855396"/>
                  </a:lnTo>
                  <a:lnTo>
                    <a:pt x="606737" y="1866115"/>
                  </a:lnTo>
                  <a:lnTo>
                    <a:pt x="740322" y="1960967"/>
                  </a:lnTo>
                  <a:lnTo>
                    <a:pt x="746167" y="1960024"/>
                  </a:lnTo>
                  <a:close/>
                  <a:moveTo>
                    <a:pt x="1413040" y="1411948"/>
                  </a:moveTo>
                  <a:lnTo>
                    <a:pt x="1525943" y="1560822"/>
                  </a:lnTo>
                  <a:lnTo>
                    <a:pt x="1528330" y="1560436"/>
                  </a:lnTo>
                  <a:lnTo>
                    <a:pt x="1576228" y="1496116"/>
                  </a:lnTo>
                  <a:lnTo>
                    <a:pt x="1572406" y="1493160"/>
                  </a:lnTo>
                  <a:lnTo>
                    <a:pt x="1570207" y="1483498"/>
                  </a:lnTo>
                  <a:close/>
                  <a:moveTo>
                    <a:pt x="832233" y="1678485"/>
                  </a:moveTo>
                  <a:lnTo>
                    <a:pt x="830844" y="1680514"/>
                  </a:lnTo>
                  <a:lnTo>
                    <a:pt x="830802" y="1680521"/>
                  </a:lnTo>
                  <a:lnTo>
                    <a:pt x="767078" y="1956664"/>
                  </a:lnTo>
                  <a:lnTo>
                    <a:pt x="1027255" y="1742280"/>
                  </a:lnTo>
                  <a:lnTo>
                    <a:pt x="1025982" y="1736691"/>
                  </a:lnTo>
                  <a:close/>
                  <a:moveTo>
                    <a:pt x="1383426" y="1413143"/>
                  </a:moveTo>
                  <a:lnTo>
                    <a:pt x="1364930" y="1664971"/>
                  </a:lnTo>
                  <a:lnTo>
                    <a:pt x="1505537" y="1581108"/>
                  </a:lnTo>
                  <a:lnTo>
                    <a:pt x="1510675" y="1573278"/>
                  </a:lnTo>
                  <a:lnTo>
                    <a:pt x="1388491" y="1412297"/>
                  </a:lnTo>
                  <a:close/>
                  <a:moveTo>
                    <a:pt x="1361540" y="1416237"/>
                  </a:moveTo>
                  <a:lnTo>
                    <a:pt x="1078108" y="1721264"/>
                  </a:lnTo>
                  <a:lnTo>
                    <a:pt x="1324731" y="1681577"/>
                  </a:lnTo>
                  <a:lnTo>
                    <a:pt x="1332819" y="1669252"/>
                  </a:lnTo>
                  <a:lnTo>
                    <a:pt x="1343090" y="1667438"/>
                  </a:lnTo>
                  <a:close/>
                  <a:moveTo>
                    <a:pt x="498283" y="1610188"/>
                  </a:moveTo>
                  <a:lnTo>
                    <a:pt x="435503" y="1864342"/>
                  </a:lnTo>
                  <a:lnTo>
                    <a:pt x="445489" y="1871846"/>
                  </a:lnTo>
                  <a:lnTo>
                    <a:pt x="553735" y="1853468"/>
                  </a:lnTo>
                  <a:lnTo>
                    <a:pt x="562938" y="1839445"/>
                  </a:lnTo>
                  <a:lnTo>
                    <a:pt x="540881" y="1759341"/>
                  </a:lnTo>
                  <a:close/>
                  <a:moveTo>
                    <a:pt x="478690" y="1600021"/>
                  </a:moveTo>
                  <a:lnTo>
                    <a:pt x="273681" y="1789995"/>
                  </a:lnTo>
                  <a:lnTo>
                    <a:pt x="405981" y="1867522"/>
                  </a:lnTo>
                  <a:lnTo>
                    <a:pt x="408042" y="1864382"/>
                  </a:lnTo>
                  <a:lnTo>
                    <a:pt x="414984" y="1863261"/>
                  </a:lnTo>
                  <a:close/>
                  <a:moveTo>
                    <a:pt x="512445" y="1583117"/>
                  </a:moveTo>
                  <a:lnTo>
                    <a:pt x="512157" y="1583527"/>
                  </a:lnTo>
                  <a:lnTo>
                    <a:pt x="537488" y="1673776"/>
                  </a:lnTo>
                  <a:lnTo>
                    <a:pt x="584046" y="1835679"/>
                  </a:lnTo>
                  <a:lnTo>
                    <a:pt x="586025" y="1835349"/>
                  </a:lnTo>
                  <a:lnTo>
                    <a:pt x="591525" y="1839603"/>
                  </a:lnTo>
                  <a:lnTo>
                    <a:pt x="799742" y="1671408"/>
                  </a:lnTo>
                  <a:lnTo>
                    <a:pt x="797217" y="1669450"/>
                  </a:lnTo>
                  <a:lnTo>
                    <a:pt x="796698" y="1667323"/>
                  </a:lnTo>
                  <a:close/>
                  <a:moveTo>
                    <a:pt x="787709" y="1321650"/>
                  </a:moveTo>
                  <a:lnTo>
                    <a:pt x="824400" y="1642849"/>
                  </a:lnTo>
                  <a:lnTo>
                    <a:pt x="830707" y="1647743"/>
                  </a:lnTo>
                  <a:lnTo>
                    <a:pt x="831529" y="1651112"/>
                  </a:lnTo>
                  <a:lnTo>
                    <a:pt x="835793" y="1654518"/>
                  </a:lnTo>
                  <a:lnTo>
                    <a:pt x="836593" y="1658147"/>
                  </a:lnTo>
                  <a:lnTo>
                    <a:pt x="845858" y="1660875"/>
                  </a:lnTo>
                  <a:lnTo>
                    <a:pt x="845139" y="1661434"/>
                  </a:lnTo>
                  <a:lnTo>
                    <a:pt x="1034535" y="1718745"/>
                  </a:lnTo>
                  <a:lnTo>
                    <a:pt x="1035991" y="1716527"/>
                  </a:lnTo>
                  <a:lnTo>
                    <a:pt x="796195" y="1320151"/>
                  </a:lnTo>
                  <a:close/>
                  <a:moveTo>
                    <a:pt x="807937" y="1306865"/>
                  </a:moveTo>
                  <a:lnTo>
                    <a:pt x="1052420" y="1711493"/>
                  </a:lnTo>
                  <a:lnTo>
                    <a:pt x="1060387" y="1710207"/>
                  </a:lnTo>
                  <a:lnTo>
                    <a:pt x="1060833" y="1710542"/>
                  </a:lnTo>
                  <a:lnTo>
                    <a:pt x="1353448" y="1395631"/>
                  </a:lnTo>
                  <a:lnTo>
                    <a:pt x="1352668" y="1392204"/>
                  </a:lnTo>
                  <a:close/>
                  <a:moveTo>
                    <a:pt x="968617" y="1187426"/>
                  </a:moveTo>
                  <a:lnTo>
                    <a:pt x="808777" y="1287306"/>
                  </a:lnTo>
                  <a:lnTo>
                    <a:pt x="809480" y="1290205"/>
                  </a:lnTo>
                  <a:lnTo>
                    <a:pt x="1325739" y="1371263"/>
                  </a:lnTo>
                  <a:lnTo>
                    <a:pt x="1002674" y="1189395"/>
                  </a:lnTo>
                  <a:lnTo>
                    <a:pt x="1001403" y="1191239"/>
                  </a:lnTo>
                  <a:cubicBezTo>
                    <a:pt x="993379" y="1196439"/>
                    <a:pt x="985414" y="1197143"/>
                    <a:pt x="978493" y="1195065"/>
                  </a:cubicBezTo>
                  <a:close/>
                  <a:moveTo>
                    <a:pt x="1365678" y="948164"/>
                  </a:moveTo>
                  <a:lnTo>
                    <a:pt x="1360733" y="955612"/>
                  </a:lnTo>
                  <a:lnTo>
                    <a:pt x="1357429" y="956164"/>
                  </a:lnTo>
                  <a:lnTo>
                    <a:pt x="1385445" y="1347667"/>
                  </a:lnTo>
                  <a:lnTo>
                    <a:pt x="1567565" y="1023942"/>
                  </a:lnTo>
                  <a:lnTo>
                    <a:pt x="1564607" y="1010948"/>
                  </a:lnTo>
                  <a:close/>
                  <a:moveTo>
                    <a:pt x="1388178" y="936390"/>
                  </a:moveTo>
                  <a:lnTo>
                    <a:pt x="1571744" y="994325"/>
                  </a:lnTo>
                  <a:lnTo>
                    <a:pt x="1576223" y="987500"/>
                  </a:lnTo>
                  <a:lnTo>
                    <a:pt x="1587178" y="985731"/>
                  </a:lnTo>
                  <a:lnTo>
                    <a:pt x="1590331" y="981183"/>
                  </a:lnTo>
                  <a:lnTo>
                    <a:pt x="1592130" y="980882"/>
                  </a:lnTo>
                  <a:lnTo>
                    <a:pt x="1754415" y="844133"/>
                  </a:lnTo>
                  <a:close/>
                  <a:moveTo>
                    <a:pt x="1333425" y="956036"/>
                  </a:moveTo>
                  <a:lnTo>
                    <a:pt x="1011676" y="1160516"/>
                  </a:lnTo>
                  <a:lnTo>
                    <a:pt x="1014493" y="1171260"/>
                  </a:lnTo>
                  <a:lnTo>
                    <a:pt x="1360494" y="1366041"/>
                  </a:lnTo>
                  <a:lnTo>
                    <a:pt x="1362848" y="1362453"/>
                  </a:lnTo>
                  <a:lnTo>
                    <a:pt x="1366265" y="1361901"/>
                  </a:lnTo>
                  <a:lnTo>
                    <a:pt x="1338093" y="959393"/>
                  </a:lnTo>
                  <a:lnTo>
                    <a:pt x="1337823" y="959438"/>
                  </a:lnTo>
                  <a:close/>
                  <a:moveTo>
                    <a:pt x="187054" y="1476458"/>
                  </a:moveTo>
                  <a:lnTo>
                    <a:pt x="136686" y="1609304"/>
                  </a:lnTo>
                  <a:lnTo>
                    <a:pt x="139338" y="1620916"/>
                  </a:lnTo>
                  <a:lnTo>
                    <a:pt x="237381" y="1750345"/>
                  </a:lnTo>
                  <a:close/>
                  <a:moveTo>
                    <a:pt x="204850" y="1457073"/>
                  </a:moveTo>
                  <a:lnTo>
                    <a:pt x="203517" y="1459104"/>
                  </a:lnTo>
                  <a:lnTo>
                    <a:pt x="261628" y="1773007"/>
                  </a:lnTo>
                  <a:lnTo>
                    <a:pt x="478509" y="1572119"/>
                  </a:lnTo>
                  <a:lnTo>
                    <a:pt x="478422" y="1571684"/>
                  </a:lnTo>
                  <a:lnTo>
                    <a:pt x="478518" y="1571542"/>
                  </a:lnTo>
                  <a:close/>
                  <a:moveTo>
                    <a:pt x="456824" y="1335625"/>
                  </a:moveTo>
                  <a:lnTo>
                    <a:pt x="455833" y="1337094"/>
                  </a:lnTo>
                  <a:lnTo>
                    <a:pt x="505962" y="1560779"/>
                  </a:lnTo>
                  <a:lnTo>
                    <a:pt x="783527" y="1642519"/>
                  </a:lnTo>
                  <a:close/>
                  <a:moveTo>
                    <a:pt x="467102" y="1318088"/>
                  </a:moveTo>
                  <a:lnTo>
                    <a:pt x="467499" y="1319792"/>
                  </a:lnTo>
                  <a:lnTo>
                    <a:pt x="466488" y="1321292"/>
                  </a:lnTo>
                  <a:lnTo>
                    <a:pt x="802041" y="1637437"/>
                  </a:lnTo>
                  <a:lnTo>
                    <a:pt x="765226" y="1315151"/>
                  </a:lnTo>
                  <a:lnTo>
                    <a:pt x="759526" y="1310598"/>
                  </a:lnTo>
                  <a:lnTo>
                    <a:pt x="757593" y="1302106"/>
                  </a:lnTo>
                  <a:close/>
                  <a:moveTo>
                    <a:pt x="419905" y="1333311"/>
                  </a:moveTo>
                  <a:lnTo>
                    <a:pt x="214326" y="1438252"/>
                  </a:lnTo>
                  <a:lnTo>
                    <a:pt x="483712" y="1552211"/>
                  </a:lnTo>
                  <a:lnTo>
                    <a:pt x="436547" y="1341750"/>
                  </a:lnTo>
                  <a:lnTo>
                    <a:pt x="431833" y="1342537"/>
                  </a:lnTo>
                  <a:lnTo>
                    <a:pt x="429128" y="1340445"/>
                  </a:lnTo>
                  <a:lnTo>
                    <a:pt x="429121" y="1340455"/>
                  </a:lnTo>
                  <a:lnTo>
                    <a:pt x="429121" y="1340440"/>
                  </a:lnTo>
                  <a:close/>
                  <a:moveTo>
                    <a:pt x="55304" y="1461329"/>
                  </a:moveTo>
                  <a:lnTo>
                    <a:pt x="54141" y="1463101"/>
                  </a:lnTo>
                  <a:lnTo>
                    <a:pt x="121624" y="1591471"/>
                  </a:lnTo>
                  <a:lnTo>
                    <a:pt x="169603" y="1464367"/>
                  </a:lnTo>
                  <a:lnTo>
                    <a:pt x="159637" y="1456659"/>
                  </a:lnTo>
                  <a:lnTo>
                    <a:pt x="158638" y="1452268"/>
                  </a:lnTo>
                  <a:close/>
                  <a:moveTo>
                    <a:pt x="1452599" y="672985"/>
                  </a:moveTo>
                  <a:lnTo>
                    <a:pt x="1364748" y="912901"/>
                  </a:lnTo>
                  <a:lnTo>
                    <a:pt x="1368628" y="915817"/>
                  </a:lnTo>
                  <a:lnTo>
                    <a:pt x="1369810" y="920698"/>
                  </a:lnTo>
                  <a:lnTo>
                    <a:pt x="1766457" y="820674"/>
                  </a:lnTo>
                  <a:lnTo>
                    <a:pt x="1463357" y="671189"/>
                  </a:lnTo>
                  <a:close/>
                  <a:moveTo>
                    <a:pt x="1810237" y="473415"/>
                  </a:moveTo>
                  <a:lnTo>
                    <a:pt x="1810237" y="800426"/>
                  </a:lnTo>
                  <a:lnTo>
                    <a:pt x="1810650" y="800737"/>
                  </a:lnTo>
                  <a:lnTo>
                    <a:pt x="1934908" y="720200"/>
                  </a:lnTo>
                  <a:lnTo>
                    <a:pt x="1933164" y="712536"/>
                  </a:lnTo>
                  <a:lnTo>
                    <a:pt x="1942216" y="698742"/>
                  </a:lnTo>
                  <a:close/>
                  <a:moveTo>
                    <a:pt x="1822838" y="461113"/>
                  </a:moveTo>
                  <a:lnTo>
                    <a:pt x="1957288" y="691429"/>
                  </a:lnTo>
                  <a:lnTo>
                    <a:pt x="1959058" y="691134"/>
                  </a:lnTo>
                  <a:lnTo>
                    <a:pt x="2005440" y="535592"/>
                  </a:lnTo>
                  <a:lnTo>
                    <a:pt x="1998597" y="530299"/>
                  </a:lnTo>
                  <a:lnTo>
                    <a:pt x="1998147" y="528321"/>
                  </a:lnTo>
                  <a:close/>
                  <a:moveTo>
                    <a:pt x="769218" y="935735"/>
                  </a:moveTo>
                  <a:lnTo>
                    <a:pt x="797395" y="1271191"/>
                  </a:lnTo>
                  <a:lnTo>
                    <a:pt x="959137" y="1170259"/>
                  </a:lnTo>
                  <a:lnTo>
                    <a:pt x="957620" y="1163596"/>
                  </a:lnTo>
                  <a:close/>
                  <a:moveTo>
                    <a:pt x="47202" y="1262789"/>
                  </a:moveTo>
                  <a:lnTo>
                    <a:pt x="46978" y="1433774"/>
                  </a:lnTo>
                  <a:lnTo>
                    <a:pt x="52410" y="1437976"/>
                  </a:lnTo>
                  <a:lnTo>
                    <a:pt x="53242" y="1441630"/>
                  </a:lnTo>
                  <a:lnTo>
                    <a:pt x="157419" y="1432276"/>
                  </a:lnTo>
                  <a:lnTo>
                    <a:pt x="164571" y="1421375"/>
                  </a:lnTo>
                  <a:close/>
                  <a:moveTo>
                    <a:pt x="1778483" y="462710"/>
                  </a:moveTo>
                  <a:lnTo>
                    <a:pt x="1481861" y="650998"/>
                  </a:lnTo>
                  <a:lnTo>
                    <a:pt x="1481877" y="651056"/>
                  </a:lnTo>
                  <a:lnTo>
                    <a:pt x="1478008" y="656666"/>
                  </a:lnTo>
                  <a:lnTo>
                    <a:pt x="1780778" y="805937"/>
                  </a:lnTo>
                  <a:lnTo>
                    <a:pt x="1783842" y="801267"/>
                  </a:lnTo>
                  <a:lnTo>
                    <a:pt x="1792237" y="799912"/>
                  </a:lnTo>
                  <a:lnTo>
                    <a:pt x="1792237" y="471750"/>
                  </a:lnTo>
                  <a:lnTo>
                    <a:pt x="1790537" y="472034"/>
                  </a:lnTo>
                  <a:close/>
                  <a:moveTo>
                    <a:pt x="744703" y="936737"/>
                  </a:moveTo>
                  <a:lnTo>
                    <a:pt x="461978" y="1298421"/>
                  </a:lnTo>
                  <a:lnTo>
                    <a:pt x="462638" y="1298917"/>
                  </a:lnTo>
                  <a:lnTo>
                    <a:pt x="463398" y="1302178"/>
                  </a:lnTo>
                  <a:lnTo>
                    <a:pt x="757640" y="1285708"/>
                  </a:lnTo>
                  <a:lnTo>
                    <a:pt x="767420" y="1270803"/>
                  </a:lnTo>
                  <a:lnTo>
                    <a:pt x="775559" y="1269444"/>
                  </a:lnTo>
                  <a:lnTo>
                    <a:pt x="748977" y="936023"/>
                  </a:lnTo>
                  <a:close/>
                  <a:moveTo>
                    <a:pt x="1054742" y="787180"/>
                  </a:moveTo>
                  <a:lnTo>
                    <a:pt x="991754" y="1138512"/>
                  </a:lnTo>
                  <a:lnTo>
                    <a:pt x="992864" y="1138316"/>
                  </a:lnTo>
                  <a:lnTo>
                    <a:pt x="1000219" y="1144192"/>
                  </a:lnTo>
                  <a:lnTo>
                    <a:pt x="1319984" y="941297"/>
                  </a:lnTo>
                  <a:lnTo>
                    <a:pt x="1317602" y="930832"/>
                  </a:lnTo>
                  <a:lnTo>
                    <a:pt x="1062107" y="785065"/>
                  </a:lnTo>
                  <a:close/>
                  <a:moveTo>
                    <a:pt x="266953" y="1145181"/>
                  </a:moveTo>
                  <a:lnTo>
                    <a:pt x="264399" y="1148984"/>
                  </a:lnTo>
                  <a:lnTo>
                    <a:pt x="258315" y="1150000"/>
                  </a:lnTo>
                  <a:lnTo>
                    <a:pt x="219771" y="1342030"/>
                  </a:lnTo>
                  <a:lnTo>
                    <a:pt x="204388" y="1420782"/>
                  </a:lnTo>
                  <a:lnTo>
                    <a:pt x="411738" y="1314484"/>
                  </a:lnTo>
                  <a:lnTo>
                    <a:pt x="410502" y="1309052"/>
                  </a:lnTo>
                  <a:lnTo>
                    <a:pt x="415905" y="1300818"/>
                  </a:lnTo>
                  <a:close/>
                  <a:moveTo>
                    <a:pt x="776972" y="900305"/>
                  </a:moveTo>
                  <a:lnTo>
                    <a:pt x="780167" y="914026"/>
                  </a:lnTo>
                  <a:lnTo>
                    <a:pt x="778320" y="916764"/>
                  </a:lnTo>
                  <a:lnTo>
                    <a:pt x="968049" y="1144988"/>
                  </a:lnTo>
                  <a:lnTo>
                    <a:pt x="969748" y="1142399"/>
                  </a:lnTo>
                  <a:lnTo>
                    <a:pt x="973262" y="1141779"/>
                  </a:lnTo>
                  <a:lnTo>
                    <a:pt x="1037772" y="785143"/>
                  </a:lnTo>
                  <a:lnTo>
                    <a:pt x="1033796" y="782068"/>
                  </a:lnTo>
                  <a:close/>
                  <a:moveTo>
                    <a:pt x="1075487" y="756881"/>
                  </a:moveTo>
                  <a:lnTo>
                    <a:pt x="1077578" y="764857"/>
                  </a:lnTo>
                  <a:lnTo>
                    <a:pt x="1074562" y="769231"/>
                  </a:lnTo>
                  <a:lnTo>
                    <a:pt x="1326326" y="910965"/>
                  </a:lnTo>
                  <a:lnTo>
                    <a:pt x="1329078" y="906772"/>
                  </a:lnTo>
                  <a:lnTo>
                    <a:pt x="1346899" y="903895"/>
                  </a:lnTo>
                  <a:lnTo>
                    <a:pt x="1428494" y="678420"/>
                  </a:lnTo>
                  <a:lnTo>
                    <a:pt x="1432576" y="665346"/>
                  </a:lnTo>
                  <a:close/>
                  <a:moveTo>
                    <a:pt x="227952" y="1142339"/>
                  </a:moveTo>
                  <a:lnTo>
                    <a:pt x="62770" y="1228591"/>
                  </a:lnTo>
                  <a:lnTo>
                    <a:pt x="64534" y="1236167"/>
                  </a:lnTo>
                  <a:lnTo>
                    <a:pt x="58827" y="1244631"/>
                  </a:lnTo>
                  <a:lnTo>
                    <a:pt x="184537" y="1414119"/>
                  </a:lnTo>
                  <a:lnTo>
                    <a:pt x="184957" y="1414051"/>
                  </a:lnTo>
                  <a:lnTo>
                    <a:pt x="209921" y="1288214"/>
                  </a:lnTo>
                  <a:lnTo>
                    <a:pt x="237014" y="1149348"/>
                  </a:lnTo>
                  <a:close/>
                  <a:moveTo>
                    <a:pt x="1983136" y="255904"/>
                  </a:moveTo>
                  <a:lnTo>
                    <a:pt x="1816869" y="424840"/>
                  </a:lnTo>
                  <a:lnTo>
                    <a:pt x="1821342" y="428414"/>
                  </a:lnTo>
                  <a:lnTo>
                    <a:pt x="1825753" y="445237"/>
                  </a:lnTo>
                  <a:lnTo>
                    <a:pt x="1994021" y="509508"/>
                  </a:lnTo>
                  <a:lnTo>
                    <a:pt x="2006492" y="490503"/>
                  </a:lnTo>
                  <a:lnTo>
                    <a:pt x="2008537" y="490173"/>
                  </a:lnTo>
                  <a:lnTo>
                    <a:pt x="1984324" y="256822"/>
                  </a:lnTo>
                  <a:close/>
                  <a:moveTo>
                    <a:pt x="449164" y="899130"/>
                  </a:moveTo>
                  <a:lnTo>
                    <a:pt x="273290" y="1113059"/>
                  </a:lnTo>
                  <a:lnTo>
                    <a:pt x="277367" y="1128915"/>
                  </a:lnTo>
                  <a:lnTo>
                    <a:pt x="431535" y="1287296"/>
                  </a:lnTo>
                  <a:close/>
                  <a:moveTo>
                    <a:pt x="489015" y="879979"/>
                  </a:moveTo>
                  <a:lnTo>
                    <a:pt x="478364" y="895774"/>
                  </a:lnTo>
                  <a:lnTo>
                    <a:pt x="469844" y="897197"/>
                  </a:lnTo>
                  <a:lnTo>
                    <a:pt x="451332" y="1281473"/>
                  </a:lnTo>
                  <a:lnTo>
                    <a:pt x="728906" y="924708"/>
                  </a:lnTo>
                  <a:lnTo>
                    <a:pt x="727861" y="923900"/>
                  </a:lnTo>
                  <a:lnTo>
                    <a:pt x="724803" y="910462"/>
                  </a:lnTo>
                  <a:close/>
                  <a:moveTo>
                    <a:pt x="60528" y="1050375"/>
                  </a:moveTo>
                  <a:lnTo>
                    <a:pt x="57128" y="1055438"/>
                  </a:lnTo>
                  <a:lnTo>
                    <a:pt x="51328" y="1056406"/>
                  </a:lnTo>
                  <a:lnTo>
                    <a:pt x="47838" y="1205837"/>
                  </a:lnTo>
                  <a:lnTo>
                    <a:pt x="53065" y="1210012"/>
                  </a:lnTo>
                  <a:lnTo>
                    <a:pt x="221085" y="1123395"/>
                  </a:lnTo>
                  <a:lnTo>
                    <a:pt x="220886" y="1122523"/>
                  </a:lnTo>
                  <a:close/>
                  <a:moveTo>
                    <a:pt x="77903" y="1034507"/>
                  </a:moveTo>
                  <a:lnTo>
                    <a:pt x="230703" y="1103254"/>
                  </a:lnTo>
                  <a:lnTo>
                    <a:pt x="232744" y="1100144"/>
                  </a:lnTo>
                  <a:lnTo>
                    <a:pt x="247064" y="1097832"/>
                  </a:lnTo>
                  <a:lnTo>
                    <a:pt x="247072" y="1097792"/>
                  </a:lnTo>
                  <a:lnTo>
                    <a:pt x="247105" y="1097826"/>
                  </a:lnTo>
                  <a:lnTo>
                    <a:pt x="255392" y="1096488"/>
                  </a:lnTo>
                  <a:lnTo>
                    <a:pt x="259367" y="1099474"/>
                  </a:lnTo>
                  <a:lnTo>
                    <a:pt x="430436" y="891750"/>
                  </a:lnTo>
                  <a:close/>
                  <a:moveTo>
                    <a:pt x="1832245" y="139237"/>
                  </a:moveTo>
                  <a:lnTo>
                    <a:pt x="1803857" y="412400"/>
                  </a:lnTo>
                  <a:lnTo>
                    <a:pt x="1971889" y="241670"/>
                  </a:lnTo>
                  <a:lnTo>
                    <a:pt x="1969243" y="230045"/>
                  </a:lnTo>
                  <a:lnTo>
                    <a:pt x="1839677" y="137729"/>
                  </a:lnTo>
                  <a:lnTo>
                    <a:pt x="1839472" y="138030"/>
                  </a:lnTo>
                  <a:close/>
                  <a:moveTo>
                    <a:pt x="148564" y="871396"/>
                  </a:moveTo>
                  <a:lnTo>
                    <a:pt x="141707" y="881722"/>
                  </a:lnTo>
                  <a:lnTo>
                    <a:pt x="123632" y="884740"/>
                  </a:lnTo>
                  <a:lnTo>
                    <a:pt x="61271" y="1012823"/>
                  </a:lnTo>
                  <a:lnTo>
                    <a:pt x="65023" y="1015643"/>
                  </a:lnTo>
                  <a:lnTo>
                    <a:pt x="65204" y="1016346"/>
                  </a:lnTo>
                  <a:lnTo>
                    <a:pt x="401281" y="880253"/>
                  </a:lnTo>
                  <a:close/>
                  <a:moveTo>
                    <a:pt x="1013749" y="471000"/>
                  </a:moveTo>
                  <a:lnTo>
                    <a:pt x="1011340" y="474629"/>
                  </a:lnTo>
                  <a:lnTo>
                    <a:pt x="1009066" y="475009"/>
                  </a:lnTo>
                  <a:lnTo>
                    <a:pt x="1055372" y="731260"/>
                  </a:lnTo>
                  <a:lnTo>
                    <a:pt x="1055759" y="731192"/>
                  </a:lnTo>
                  <a:lnTo>
                    <a:pt x="1067287" y="740401"/>
                  </a:lnTo>
                  <a:lnTo>
                    <a:pt x="1426123" y="648418"/>
                  </a:lnTo>
                  <a:lnTo>
                    <a:pt x="1425943" y="647629"/>
                  </a:lnTo>
                  <a:close/>
                  <a:moveTo>
                    <a:pt x="1313376" y="278712"/>
                  </a:moveTo>
                  <a:lnTo>
                    <a:pt x="1022223" y="447169"/>
                  </a:lnTo>
                  <a:lnTo>
                    <a:pt x="1023778" y="453588"/>
                  </a:lnTo>
                  <a:lnTo>
                    <a:pt x="1432251" y="628623"/>
                  </a:lnTo>
                  <a:lnTo>
                    <a:pt x="1434395" y="625356"/>
                  </a:lnTo>
                  <a:lnTo>
                    <a:pt x="1333888" y="289073"/>
                  </a:lnTo>
                  <a:lnTo>
                    <a:pt x="1328035" y="290051"/>
                  </a:lnTo>
                  <a:close/>
                  <a:moveTo>
                    <a:pt x="1620929" y="128123"/>
                  </a:moveTo>
                  <a:lnTo>
                    <a:pt x="1467003" y="622939"/>
                  </a:lnTo>
                  <a:lnTo>
                    <a:pt x="1476224" y="630305"/>
                  </a:lnTo>
                  <a:lnTo>
                    <a:pt x="1770306" y="443382"/>
                  </a:lnTo>
                  <a:lnTo>
                    <a:pt x="1769206" y="438549"/>
                  </a:lnTo>
                  <a:lnTo>
                    <a:pt x="1774443" y="430568"/>
                  </a:lnTo>
                  <a:close/>
                  <a:moveTo>
                    <a:pt x="1645707" y="103968"/>
                  </a:moveTo>
                  <a:lnTo>
                    <a:pt x="1639033" y="114138"/>
                  </a:lnTo>
                  <a:lnTo>
                    <a:pt x="1785915" y="410911"/>
                  </a:lnTo>
                  <a:lnTo>
                    <a:pt x="1814076" y="139933"/>
                  </a:lnTo>
                  <a:lnTo>
                    <a:pt x="1799922" y="128986"/>
                  </a:lnTo>
                  <a:lnTo>
                    <a:pt x="1797996" y="120522"/>
                  </a:lnTo>
                  <a:close/>
                  <a:moveTo>
                    <a:pt x="1602651" y="115940"/>
                  </a:moveTo>
                  <a:lnTo>
                    <a:pt x="1360875" y="255376"/>
                  </a:lnTo>
                  <a:lnTo>
                    <a:pt x="1363531" y="267044"/>
                  </a:lnTo>
                  <a:lnTo>
                    <a:pt x="1353128" y="282896"/>
                  </a:lnTo>
                  <a:lnTo>
                    <a:pt x="1450287" y="608623"/>
                  </a:lnTo>
                  <a:lnTo>
                    <a:pt x="1603835" y="116856"/>
                  </a:lnTo>
                  <a:close/>
                  <a:moveTo>
                    <a:pt x="358448" y="655353"/>
                  </a:moveTo>
                  <a:lnTo>
                    <a:pt x="150322" y="844897"/>
                  </a:lnTo>
                  <a:lnTo>
                    <a:pt x="151996" y="851807"/>
                  </a:lnTo>
                  <a:lnTo>
                    <a:pt x="437662" y="860722"/>
                  </a:lnTo>
                  <a:lnTo>
                    <a:pt x="442416" y="853476"/>
                  </a:lnTo>
                  <a:lnTo>
                    <a:pt x="360974" y="655489"/>
                  </a:lnTo>
                  <a:lnTo>
                    <a:pt x="359073" y="655829"/>
                  </a:lnTo>
                  <a:close/>
                  <a:moveTo>
                    <a:pt x="171017" y="725562"/>
                  </a:moveTo>
                  <a:lnTo>
                    <a:pt x="171082" y="725829"/>
                  </a:lnTo>
                  <a:cubicBezTo>
                    <a:pt x="170153" y="732995"/>
                    <a:pt x="166258" y="739978"/>
                    <a:pt x="158234" y="745179"/>
                  </a:cubicBezTo>
                  <a:lnTo>
                    <a:pt x="153150" y="746028"/>
                  </a:lnTo>
                  <a:lnTo>
                    <a:pt x="141307" y="825812"/>
                  </a:lnTo>
                  <a:lnTo>
                    <a:pt x="315606" y="666957"/>
                  </a:lnTo>
                  <a:close/>
                  <a:moveTo>
                    <a:pt x="587838" y="514154"/>
                  </a:moveTo>
                  <a:lnTo>
                    <a:pt x="756606" y="880739"/>
                  </a:lnTo>
                  <a:lnTo>
                    <a:pt x="758404" y="880448"/>
                  </a:lnTo>
                  <a:lnTo>
                    <a:pt x="765491" y="885774"/>
                  </a:lnTo>
                  <a:lnTo>
                    <a:pt x="1022967" y="767238"/>
                  </a:lnTo>
                  <a:lnTo>
                    <a:pt x="1022308" y="764342"/>
                  </a:lnTo>
                  <a:close/>
                  <a:moveTo>
                    <a:pt x="565559" y="513477"/>
                  </a:moveTo>
                  <a:lnTo>
                    <a:pt x="473214" y="846176"/>
                  </a:lnTo>
                  <a:lnTo>
                    <a:pt x="486259" y="855980"/>
                  </a:lnTo>
                  <a:lnTo>
                    <a:pt x="487910" y="863068"/>
                  </a:lnTo>
                  <a:lnTo>
                    <a:pt x="729098" y="894250"/>
                  </a:lnTo>
                  <a:lnTo>
                    <a:pt x="735756" y="884105"/>
                  </a:lnTo>
                  <a:lnTo>
                    <a:pt x="736158" y="884040"/>
                  </a:lnTo>
                  <a:close/>
                  <a:moveTo>
                    <a:pt x="593620" y="491223"/>
                  </a:moveTo>
                  <a:lnTo>
                    <a:pt x="590195" y="496322"/>
                  </a:lnTo>
                  <a:lnTo>
                    <a:pt x="1025105" y="746764"/>
                  </a:lnTo>
                  <a:lnTo>
                    <a:pt x="1032644" y="735275"/>
                  </a:lnTo>
                  <a:lnTo>
                    <a:pt x="1035665" y="734741"/>
                  </a:lnTo>
                  <a:lnTo>
                    <a:pt x="988748" y="478402"/>
                  </a:lnTo>
                  <a:lnTo>
                    <a:pt x="988430" y="478455"/>
                  </a:lnTo>
                  <a:cubicBezTo>
                    <a:pt x="981509" y="476376"/>
                    <a:pt x="975634" y="471515"/>
                    <a:pt x="971790" y="465585"/>
                  </a:cubicBezTo>
                  <a:lnTo>
                    <a:pt x="970329" y="459162"/>
                  </a:lnTo>
                  <a:close/>
                  <a:moveTo>
                    <a:pt x="543234" y="509109"/>
                  </a:moveTo>
                  <a:lnTo>
                    <a:pt x="382991" y="632765"/>
                  </a:lnTo>
                  <a:lnTo>
                    <a:pt x="384583" y="639295"/>
                  </a:lnTo>
                  <a:lnTo>
                    <a:pt x="378701" y="648152"/>
                  </a:lnTo>
                  <a:lnTo>
                    <a:pt x="457864" y="832949"/>
                  </a:lnTo>
                  <a:close/>
                  <a:moveTo>
                    <a:pt x="208774" y="615810"/>
                  </a:moveTo>
                  <a:lnTo>
                    <a:pt x="199866" y="629022"/>
                  </a:lnTo>
                  <a:lnTo>
                    <a:pt x="191130" y="630481"/>
                  </a:lnTo>
                  <a:lnTo>
                    <a:pt x="164612" y="704172"/>
                  </a:lnTo>
                  <a:lnTo>
                    <a:pt x="166129" y="705384"/>
                  </a:lnTo>
                  <a:lnTo>
                    <a:pt x="166314" y="706148"/>
                  </a:lnTo>
                  <a:lnTo>
                    <a:pt x="326310" y="640771"/>
                  </a:lnTo>
                  <a:close/>
                  <a:moveTo>
                    <a:pt x="1379685" y="39966"/>
                  </a:moveTo>
                  <a:lnTo>
                    <a:pt x="1370560" y="53553"/>
                  </a:lnTo>
                  <a:lnTo>
                    <a:pt x="1355339" y="56094"/>
                  </a:lnTo>
                  <a:lnTo>
                    <a:pt x="1345214" y="236190"/>
                  </a:lnTo>
                  <a:lnTo>
                    <a:pt x="1350815" y="240400"/>
                  </a:lnTo>
                  <a:lnTo>
                    <a:pt x="1593502" y="100438"/>
                  </a:lnTo>
                  <a:lnTo>
                    <a:pt x="1591938" y="93565"/>
                  </a:lnTo>
                  <a:close/>
                  <a:moveTo>
                    <a:pt x="401015" y="475800"/>
                  </a:moveTo>
                  <a:lnTo>
                    <a:pt x="394760" y="484870"/>
                  </a:lnTo>
                  <a:lnTo>
                    <a:pt x="390649" y="485556"/>
                  </a:lnTo>
                  <a:lnTo>
                    <a:pt x="381030" y="608667"/>
                  </a:lnTo>
                  <a:lnTo>
                    <a:pt x="534509" y="490747"/>
                  </a:lnTo>
                  <a:close/>
                  <a:moveTo>
                    <a:pt x="365531" y="483808"/>
                  </a:moveTo>
                  <a:lnTo>
                    <a:pt x="220160" y="596146"/>
                  </a:lnTo>
                  <a:lnTo>
                    <a:pt x="349175" y="623545"/>
                  </a:lnTo>
                  <a:lnTo>
                    <a:pt x="352947" y="618000"/>
                  </a:lnTo>
                  <a:lnTo>
                    <a:pt x="358710" y="617037"/>
                  </a:lnTo>
                  <a:lnTo>
                    <a:pt x="368915" y="486425"/>
                  </a:lnTo>
                  <a:close/>
                  <a:moveTo>
                    <a:pt x="1050659" y="99996"/>
                  </a:moveTo>
                  <a:lnTo>
                    <a:pt x="1009862" y="427791"/>
                  </a:lnTo>
                  <a:lnTo>
                    <a:pt x="1012011" y="429406"/>
                  </a:lnTo>
                  <a:lnTo>
                    <a:pt x="1307335" y="259341"/>
                  </a:lnTo>
                  <a:lnTo>
                    <a:pt x="1306703" y="256565"/>
                  </a:lnTo>
                  <a:lnTo>
                    <a:pt x="1307649" y="255123"/>
                  </a:lnTo>
                  <a:close/>
                  <a:moveTo>
                    <a:pt x="1068365" y="88027"/>
                  </a:moveTo>
                  <a:lnTo>
                    <a:pt x="1321009" y="237107"/>
                  </a:lnTo>
                  <a:lnTo>
                    <a:pt x="1328575" y="235886"/>
                  </a:lnTo>
                  <a:lnTo>
                    <a:pt x="1338988" y="50678"/>
                  </a:lnTo>
                  <a:lnTo>
                    <a:pt x="1331011" y="44508"/>
                  </a:lnTo>
                  <a:lnTo>
                    <a:pt x="1330237" y="41106"/>
                  </a:lnTo>
                  <a:close/>
                  <a:moveTo>
                    <a:pt x="756447" y="226441"/>
                  </a:moveTo>
                  <a:lnTo>
                    <a:pt x="584099" y="465835"/>
                  </a:lnTo>
                  <a:lnTo>
                    <a:pt x="588358" y="469237"/>
                  </a:lnTo>
                  <a:lnTo>
                    <a:pt x="968162" y="439967"/>
                  </a:lnTo>
                  <a:close/>
                  <a:moveTo>
                    <a:pt x="861216" y="163581"/>
                  </a:moveTo>
                  <a:lnTo>
                    <a:pt x="774193" y="216537"/>
                  </a:lnTo>
                  <a:lnTo>
                    <a:pt x="973736" y="416298"/>
                  </a:lnTo>
                  <a:lnTo>
                    <a:pt x="886295" y="173270"/>
                  </a:lnTo>
                  <a:lnTo>
                    <a:pt x="875690" y="175142"/>
                  </a:lnTo>
                  <a:close/>
                  <a:moveTo>
                    <a:pt x="908842" y="139592"/>
                  </a:moveTo>
                  <a:lnTo>
                    <a:pt x="911915" y="151540"/>
                  </a:lnTo>
                  <a:lnTo>
                    <a:pt x="905089" y="161704"/>
                  </a:lnTo>
                  <a:lnTo>
                    <a:pt x="991435" y="401688"/>
                  </a:lnTo>
                  <a:lnTo>
                    <a:pt x="1031417" y="96922"/>
                  </a:lnTo>
                  <a:close/>
                  <a:moveTo>
                    <a:pt x="526996" y="304948"/>
                  </a:moveTo>
                  <a:lnTo>
                    <a:pt x="403517" y="448363"/>
                  </a:lnTo>
                  <a:lnTo>
                    <a:pt x="405133" y="454526"/>
                  </a:lnTo>
                  <a:lnTo>
                    <a:pt x="543544" y="470023"/>
                  </a:lnTo>
                  <a:lnTo>
                    <a:pt x="549587" y="460813"/>
                  </a:lnTo>
                  <a:lnTo>
                    <a:pt x="550269" y="460693"/>
                  </a:lnTo>
                  <a:close/>
                  <a:moveTo>
                    <a:pt x="557823" y="279498"/>
                  </a:moveTo>
                  <a:lnTo>
                    <a:pt x="558196" y="281099"/>
                  </a:lnTo>
                  <a:lnTo>
                    <a:pt x="547617" y="296790"/>
                  </a:lnTo>
                  <a:lnTo>
                    <a:pt x="570577" y="450438"/>
                  </a:lnTo>
                  <a:lnTo>
                    <a:pt x="727383" y="232653"/>
                  </a:lnTo>
                  <a:close/>
                  <a:moveTo>
                    <a:pt x="513785" y="251178"/>
                  </a:moveTo>
                  <a:cubicBezTo>
                    <a:pt x="520763" y="246655"/>
                    <a:pt x="529549" y="244925"/>
                    <a:pt x="536900" y="247095"/>
                  </a:cubicBezTo>
                  <a:lnTo>
                    <a:pt x="548138" y="256072"/>
                  </a:lnTo>
                  <a:lnTo>
                    <a:pt x="751233" y="199528"/>
                  </a:lnTo>
                  <a:lnTo>
                    <a:pt x="753140" y="196879"/>
                  </a:lnTo>
                  <a:lnTo>
                    <a:pt x="754661" y="198153"/>
                  </a:lnTo>
                  <a:lnTo>
                    <a:pt x="858953" y="134711"/>
                  </a:lnTo>
                  <a:lnTo>
                    <a:pt x="867150" y="122220"/>
                  </a:lnTo>
                  <a:cubicBezTo>
                    <a:pt x="875174" y="117020"/>
                    <a:pt x="883139" y="116316"/>
                    <a:pt x="890060" y="118395"/>
                  </a:cubicBezTo>
                  <a:lnTo>
                    <a:pt x="890642" y="118844"/>
                  </a:lnTo>
                  <a:lnTo>
                    <a:pt x="1035058" y="69172"/>
                  </a:lnTo>
                  <a:lnTo>
                    <a:pt x="1035155" y="68430"/>
                  </a:lnTo>
                  <a:lnTo>
                    <a:pt x="1035913" y="68878"/>
                  </a:lnTo>
                  <a:lnTo>
                    <a:pt x="1037354" y="68382"/>
                  </a:lnTo>
                  <a:lnTo>
                    <a:pt x="1331928" y="15346"/>
                  </a:lnTo>
                  <a:lnTo>
                    <a:pt x="1338906" y="4713"/>
                  </a:lnTo>
                  <a:cubicBezTo>
                    <a:pt x="1354255" y="-5236"/>
                    <a:pt x="1370768" y="1896"/>
                    <a:pt x="1378456" y="13758"/>
                  </a:cubicBezTo>
                  <a:lnTo>
                    <a:pt x="1378605" y="14339"/>
                  </a:lnTo>
                  <a:lnTo>
                    <a:pt x="1607047" y="70331"/>
                  </a:lnTo>
                  <a:lnTo>
                    <a:pt x="1626372" y="67212"/>
                  </a:lnTo>
                  <a:lnTo>
                    <a:pt x="1638860" y="76596"/>
                  </a:lnTo>
                  <a:lnTo>
                    <a:pt x="1804037" y="94951"/>
                  </a:lnTo>
                  <a:lnTo>
                    <a:pt x="1807817" y="89190"/>
                  </a:lnTo>
                  <a:cubicBezTo>
                    <a:pt x="1823167" y="79241"/>
                    <a:pt x="1839679" y="86374"/>
                    <a:pt x="1847367" y="98235"/>
                  </a:cubicBezTo>
                  <a:lnTo>
                    <a:pt x="1851495" y="114921"/>
                  </a:lnTo>
                  <a:lnTo>
                    <a:pt x="1982561" y="208390"/>
                  </a:lnTo>
                  <a:lnTo>
                    <a:pt x="2003961" y="204935"/>
                  </a:lnTo>
                  <a:cubicBezTo>
                    <a:pt x="2010968" y="206957"/>
                    <a:pt x="2017018" y="211706"/>
                    <a:pt x="2020862" y="217636"/>
                  </a:cubicBezTo>
                  <a:cubicBezTo>
                    <a:pt x="2028549" y="229497"/>
                    <a:pt x="2028317" y="247482"/>
                    <a:pt x="2012967" y="257431"/>
                  </a:cubicBezTo>
                  <a:lnTo>
                    <a:pt x="2007962" y="258267"/>
                  </a:lnTo>
                  <a:lnTo>
                    <a:pt x="2031974" y="488977"/>
                  </a:lnTo>
                  <a:lnTo>
                    <a:pt x="2046042" y="499549"/>
                  </a:lnTo>
                  <a:cubicBezTo>
                    <a:pt x="2054427" y="510957"/>
                    <a:pt x="2054193" y="528943"/>
                    <a:pt x="2038146" y="539343"/>
                  </a:cubicBezTo>
                  <a:lnTo>
                    <a:pt x="2026916" y="541219"/>
                  </a:lnTo>
                  <a:lnTo>
                    <a:pt x="1980674" y="698823"/>
                  </a:lnTo>
                  <a:lnTo>
                    <a:pt x="1985300" y="702401"/>
                  </a:lnTo>
                  <a:cubicBezTo>
                    <a:pt x="1992988" y="714262"/>
                    <a:pt x="1993453" y="731795"/>
                    <a:pt x="1977406" y="742195"/>
                  </a:cubicBezTo>
                  <a:cubicBezTo>
                    <a:pt x="1970429" y="746717"/>
                    <a:pt x="1961642" y="748449"/>
                    <a:pt x="1954291" y="746278"/>
                  </a:cubicBezTo>
                  <a:lnTo>
                    <a:pt x="1946075" y="739715"/>
                  </a:lnTo>
                  <a:lnTo>
                    <a:pt x="1825161" y="818084"/>
                  </a:lnTo>
                  <a:lnTo>
                    <a:pt x="1828084" y="830926"/>
                  </a:lnTo>
                  <a:cubicBezTo>
                    <a:pt x="1827068" y="838149"/>
                    <a:pt x="1823172" y="845132"/>
                    <a:pt x="1815498" y="850107"/>
                  </a:cubicBezTo>
                  <a:cubicBezTo>
                    <a:pt x="1807473" y="855307"/>
                    <a:pt x="1799508" y="856011"/>
                    <a:pt x="1792587" y="853932"/>
                  </a:cubicBezTo>
                  <a:lnTo>
                    <a:pt x="1784955" y="848028"/>
                  </a:lnTo>
                  <a:lnTo>
                    <a:pt x="1618671" y="988962"/>
                  </a:lnTo>
                  <a:lnTo>
                    <a:pt x="1621967" y="1002478"/>
                  </a:lnTo>
                  <a:lnTo>
                    <a:pt x="1618359" y="1007911"/>
                  </a:lnTo>
                  <a:lnTo>
                    <a:pt x="1620464" y="1017159"/>
                  </a:lnTo>
                  <a:cubicBezTo>
                    <a:pt x="1619448" y="1024382"/>
                    <a:pt x="1615552" y="1031365"/>
                    <a:pt x="1607878" y="1036339"/>
                  </a:cubicBezTo>
                  <a:lnTo>
                    <a:pt x="1585800" y="1040026"/>
                  </a:lnTo>
                  <a:lnTo>
                    <a:pt x="1400466" y="1370046"/>
                  </a:lnTo>
                  <a:lnTo>
                    <a:pt x="1402398" y="1371498"/>
                  </a:lnTo>
                  <a:lnTo>
                    <a:pt x="1404609" y="1381210"/>
                  </a:lnTo>
                  <a:lnTo>
                    <a:pt x="1576100" y="1459766"/>
                  </a:lnTo>
                  <a:lnTo>
                    <a:pt x="1580301" y="1453365"/>
                  </a:lnTo>
                  <a:cubicBezTo>
                    <a:pt x="1595650" y="1443416"/>
                    <a:pt x="1612163" y="1450548"/>
                    <a:pt x="1619850" y="1462410"/>
                  </a:cubicBezTo>
                  <a:cubicBezTo>
                    <a:pt x="1624269" y="1468462"/>
                    <a:pt x="1626307" y="1475811"/>
                    <a:pt x="1625235" y="1482946"/>
                  </a:cubicBezTo>
                  <a:lnTo>
                    <a:pt x="1616250" y="1495976"/>
                  </a:lnTo>
                  <a:lnTo>
                    <a:pt x="1695950" y="1698680"/>
                  </a:lnTo>
                  <a:lnTo>
                    <a:pt x="1697745" y="1698390"/>
                  </a:lnTo>
                  <a:cubicBezTo>
                    <a:pt x="1704752" y="1700412"/>
                    <a:pt x="1710803" y="1705160"/>
                    <a:pt x="1714646" y="1711091"/>
                  </a:cubicBezTo>
                  <a:cubicBezTo>
                    <a:pt x="1723032" y="1722499"/>
                    <a:pt x="1722798" y="1740485"/>
                    <a:pt x="1706751" y="1750886"/>
                  </a:cubicBezTo>
                  <a:lnTo>
                    <a:pt x="1701602" y="1751746"/>
                  </a:lnTo>
                  <a:lnTo>
                    <a:pt x="1662969" y="2061379"/>
                  </a:lnTo>
                  <a:lnTo>
                    <a:pt x="1667405" y="2064712"/>
                  </a:lnTo>
                  <a:cubicBezTo>
                    <a:pt x="1675093" y="2076573"/>
                    <a:pt x="1675558" y="2094106"/>
                    <a:pt x="1659511" y="2104507"/>
                  </a:cubicBezTo>
                  <a:lnTo>
                    <a:pt x="1657547" y="2104835"/>
                  </a:lnTo>
                  <a:lnTo>
                    <a:pt x="1657419" y="2105865"/>
                  </a:lnTo>
                  <a:lnTo>
                    <a:pt x="1656829" y="2104955"/>
                  </a:lnTo>
                  <a:lnTo>
                    <a:pt x="1636601" y="2108333"/>
                  </a:lnTo>
                  <a:cubicBezTo>
                    <a:pt x="1629680" y="2106254"/>
                    <a:pt x="1623805" y="2101393"/>
                    <a:pt x="1619961" y="2095463"/>
                  </a:cubicBezTo>
                  <a:cubicBezTo>
                    <a:pt x="1616117" y="2089532"/>
                    <a:pt x="1614253" y="2082070"/>
                    <a:pt x="1615269" y="2074848"/>
                  </a:cubicBezTo>
                  <a:lnTo>
                    <a:pt x="1626361" y="2057945"/>
                  </a:lnTo>
                  <a:lnTo>
                    <a:pt x="1486899" y="1842772"/>
                  </a:lnTo>
                  <a:lnTo>
                    <a:pt x="1476505" y="1844508"/>
                  </a:lnTo>
                  <a:cubicBezTo>
                    <a:pt x="1469584" y="1842430"/>
                    <a:pt x="1463709" y="1837568"/>
                    <a:pt x="1459865" y="1831638"/>
                  </a:cubicBezTo>
                  <a:cubicBezTo>
                    <a:pt x="1456021" y="1825707"/>
                    <a:pt x="1454158" y="1818246"/>
                    <a:pt x="1455173" y="1811023"/>
                  </a:cubicBezTo>
                  <a:lnTo>
                    <a:pt x="1458668" y="1805698"/>
                  </a:lnTo>
                  <a:lnTo>
                    <a:pt x="1364588" y="1717921"/>
                  </a:lnTo>
                  <a:lnTo>
                    <a:pt x="1364474" y="1718091"/>
                  </a:lnTo>
                  <a:cubicBezTo>
                    <a:pt x="1356450" y="1723292"/>
                    <a:pt x="1348485" y="1723996"/>
                    <a:pt x="1341564" y="1721917"/>
                  </a:cubicBezTo>
                  <a:lnTo>
                    <a:pt x="1334216" y="1716234"/>
                  </a:lnTo>
                  <a:lnTo>
                    <a:pt x="1104216" y="1916726"/>
                  </a:lnTo>
                  <a:lnTo>
                    <a:pt x="1107628" y="1931377"/>
                  </a:lnTo>
                  <a:cubicBezTo>
                    <a:pt x="1106555" y="1938513"/>
                    <a:pt x="1102547" y="1945321"/>
                    <a:pt x="1094872" y="1950296"/>
                  </a:cubicBezTo>
                  <a:cubicBezTo>
                    <a:pt x="1078824" y="1960697"/>
                    <a:pt x="1063010" y="1953112"/>
                    <a:pt x="1055322" y="1941252"/>
                  </a:cubicBezTo>
                  <a:lnTo>
                    <a:pt x="1055094" y="1940248"/>
                  </a:lnTo>
                  <a:lnTo>
                    <a:pt x="780584" y="1990224"/>
                  </a:lnTo>
                  <a:lnTo>
                    <a:pt x="780813" y="1991232"/>
                  </a:lnTo>
                  <a:cubicBezTo>
                    <a:pt x="779798" y="1998454"/>
                    <a:pt x="775902" y="2005438"/>
                    <a:pt x="768227" y="2010412"/>
                  </a:cubicBezTo>
                  <a:cubicBezTo>
                    <a:pt x="760203" y="2015613"/>
                    <a:pt x="752238" y="2016317"/>
                    <a:pt x="745317" y="2014238"/>
                  </a:cubicBezTo>
                  <a:lnTo>
                    <a:pt x="737386" y="2008104"/>
                  </a:lnTo>
                  <a:lnTo>
                    <a:pt x="734556" y="2010439"/>
                  </a:lnTo>
                  <a:lnTo>
                    <a:pt x="735440" y="2006599"/>
                  </a:lnTo>
                  <a:lnTo>
                    <a:pt x="728677" y="2001368"/>
                  </a:lnTo>
                  <a:cubicBezTo>
                    <a:pt x="724833" y="1995437"/>
                    <a:pt x="722970" y="1987976"/>
                    <a:pt x="723985" y="1980753"/>
                  </a:cubicBezTo>
                  <a:lnTo>
                    <a:pt x="724458" y="1980033"/>
                  </a:lnTo>
                  <a:lnTo>
                    <a:pt x="595122" y="1887478"/>
                  </a:lnTo>
                  <a:lnTo>
                    <a:pt x="594770" y="1888015"/>
                  </a:lnTo>
                  <a:cubicBezTo>
                    <a:pt x="587793" y="1892536"/>
                    <a:pt x="579006" y="1894268"/>
                    <a:pt x="571655" y="1892097"/>
                  </a:cubicBezTo>
                  <a:cubicBezTo>
                    <a:pt x="565453" y="1890173"/>
                    <a:pt x="559290" y="1885249"/>
                    <a:pt x="555220" y="1878970"/>
                  </a:cubicBezTo>
                  <a:lnTo>
                    <a:pt x="555079" y="1878350"/>
                  </a:lnTo>
                  <a:lnTo>
                    <a:pt x="451142" y="1895781"/>
                  </a:lnTo>
                  <a:lnTo>
                    <a:pt x="439697" y="1913221"/>
                  </a:lnTo>
                  <a:cubicBezTo>
                    <a:pt x="423650" y="1923622"/>
                    <a:pt x="407835" y="1916038"/>
                    <a:pt x="400148" y="1904177"/>
                  </a:cubicBezTo>
                  <a:lnTo>
                    <a:pt x="396946" y="1890112"/>
                  </a:lnTo>
                  <a:lnTo>
                    <a:pt x="257499" y="1807304"/>
                  </a:lnTo>
                  <a:lnTo>
                    <a:pt x="254393" y="1807868"/>
                  </a:lnTo>
                  <a:lnTo>
                    <a:pt x="248889" y="1812969"/>
                  </a:lnTo>
                  <a:lnTo>
                    <a:pt x="248159" y="1809001"/>
                  </a:lnTo>
                  <a:lnTo>
                    <a:pt x="245735" y="1809441"/>
                  </a:lnTo>
                  <a:cubicBezTo>
                    <a:pt x="241166" y="1808316"/>
                    <a:pt x="236996" y="1805322"/>
                    <a:pt x="234056" y="1800786"/>
                  </a:cubicBezTo>
                  <a:cubicBezTo>
                    <a:pt x="231343" y="1796600"/>
                    <a:pt x="230477" y="1792207"/>
                    <a:pt x="230761" y="1788059"/>
                  </a:cubicBezTo>
                  <a:lnTo>
                    <a:pt x="233836" y="1783614"/>
                  </a:lnTo>
                  <a:lnTo>
                    <a:pt x="124910" y="1640363"/>
                  </a:lnTo>
                  <a:lnTo>
                    <a:pt x="124258" y="1642082"/>
                  </a:lnTo>
                  <a:lnTo>
                    <a:pt x="121628" y="1637144"/>
                  </a:lnTo>
                  <a:lnTo>
                    <a:pt x="116701" y="1638063"/>
                  </a:lnTo>
                  <a:cubicBezTo>
                    <a:pt x="112799" y="1636629"/>
                    <a:pt x="108690" y="1633346"/>
                    <a:pt x="106429" y="1629858"/>
                  </a:cubicBezTo>
                  <a:cubicBezTo>
                    <a:pt x="103490" y="1625323"/>
                    <a:pt x="102634" y="1620181"/>
                    <a:pt x="103559" y="1615494"/>
                  </a:cubicBezTo>
                  <a:lnTo>
                    <a:pt x="106097" y="1611719"/>
                  </a:lnTo>
                  <a:lnTo>
                    <a:pt x="35818" y="1479307"/>
                  </a:lnTo>
                  <a:lnTo>
                    <a:pt x="21400" y="1481853"/>
                  </a:lnTo>
                  <a:cubicBezTo>
                    <a:pt x="15198" y="1479928"/>
                    <a:pt x="9035" y="1475006"/>
                    <a:pt x="4965" y="1468726"/>
                  </a:cubicBezTo>
                  <a:cubicBezTo>
                    <a:pt x="-2722" y="1456865"/>
                    <a:pt x="-2490" y="1438880"/>
                    <a:pt x="12860" y="1428931"/>
                  </a:cubicBezTo>
                  <a:lnTo>
                    <a:pt x="23429" y="1427166"/>
                  </a:lnTo>
                  <a:lnTo>
                    <a:pt x="23894" y="1255064"/>
                  </a:lnTo>
                  <a:lnTo>
                    <a:pt x="12228" y="1246041"/>
                  </a:lnTo>
                  <a:cubicBezTo>
                    <a:pt x="4541" y="1234180"/>
                    <a:pt x="4773" y="1216194"/>
                    <a:pt x="20123" y="1206246"/>
                  </a:cubicBezTo>
                  <a:lnTo>
                    <a:pt x="24511" y="1205471"/>
                  </a:lnTo>
                  <a:lnTo>
                    <a:pt x="27834" y="1054326"/>
                  </a:lnTo>
                  <a:lnTo>
                    <a:pt x="17579" y="1046393"/>
                  </a:lnTo>
                  <a:cubicBezTo>
                    <a:pt x="9891" y="1034532"/>
                    <a:pt x="10123" y="1016547"/>
                    <a:pt x="25473" y="1006598"/>
                  </a:cubicBezTo>
                  <a:lnTo>
                    <a:pt x="39049" y="1004406"/>
                  </a:lnTo>
                  <a:lnTo>
                    <a:pt x="102302" y="872789"/>
                  </a:lnTo>
                  <a:lnTo>
                    <a:pt x="102158" y="872678"/>
                  </a:lnTo>
                  <a:cubicBezTo>
                    <a:pt x="94470" y="860816"/>
                    <a:pt x="94703" y="842831"/>
                    <a:pt x="110052" y="832882"/>
                  </a:cubicBezTo>
                  <a:lnTo>
                    <a:pt x="115521" y="831999"/>
                  </a:lnTo>
                  <a:lnTo>
                    <a:pt x="128172" y="743472"/>
                  </a:lnTo>
                  <a:lnTo>
                    <a:pt x="118685" y="736134"/>
                  </a:lnTo>
                  <a:cubicBezTo>
                    <a:pt x="110997" y="724273"/>
                    <a:pt x="111229" y="706288"/>
                    <a:pt x="126579" y="696339"/>
                  </a:cubicBezTo>
                  <a:lnTo>
                    <a:pt x="141656" y="693676"/>
                  </a:lnTo>
                  <a:lnTo>
                    <a:pt x="166418" y="624697"/>
                  </a:lnTo>
                  <a:lnTo>
                    <a:pt x="160316" y="619978"/>
                  </a:lnTo>
                  <a:cubicBezTo>
                    <a:pt x="152628" y="608116"/>
                    <a:pt x="152861" y="590131"/>
                    <a:pt x="168211" y="580182"/>
                  </a:cubicBezTo>
                  <a:cubicBezTo>
                    <a:pt x="175886" y="575208"/>
                    <a:pt x="183851" y="574504"/>
                    <a:pt x="190859" y="576526"/>
                  </a:cubicBezTo>
                  <a:lnTo>
                    <a:pt x="197939" y="581846"/>
                  </a:lnTo>
                  <a:lnTo>
                    <a:pt x="352128" y="462277"/>
                  </a:lnTo>
                  <a:lnTo>
                    <a:pt x="350519" y="455210"/>
                  </a:lnTo>
                  <a:cubicBezTo>
                    <a:pt x="351535" y="447988"/>
                    <a:pt x="355430" y="441004"/>
                    <a:pt x="363105" y="436030"/>
                  </a:cubicBezTo>
                  <a:lnTo>
                    <a:pt x="383796" y="432375"/>
                  </a:lnTo>
                  <a:lnTo>
                    <a:pt x="505728" y="290260"/>
                  </a:lnTo>
                  <a:lnTo>
                    <a:pt x="501199" y="270358"/>
                  </a:lnTo>
                  <a:cubicBezTo>
                    <a:pt x="502215" y="263136"/>
                    <a:pt x="506110" y="256152"/>
                    <a:pt x="513785" y="251178"/>
                  </a:cubicBezTo>
                  <a:close/>
                </a:path>
              </a:pathLst>
            </a:custGeom>
            <a:solidFill>
              <a:schemeClr val="accent1"/>
            </a:solidFill>
            <a:ln w="8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8BA6F0AD-9AB8-49BF-8B1C-7CF8A0677A71}"/>
              </a:ext>
            </a:extLst>
          </p:cNvPr>
          <p:cNvSpPr txBox="1">
            <a:spLocks/>
          </p:cNvSpPr>
          <p:nvPr/>
        </p:nvSpPr>
        <p:spPr>
          <a:xfrm flipH="1">
            <a:off x="7496416" y="3653493"/>
            <a:ext cx="1790700" cy="10174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Mental</a:t>
            </a:r>
            <a:r>
              <a:rPr lang="ko-KR" altLang="en-US" sz="3600" b="1" dirty="0">
                <a:solidFill>
                  <a:schemeClr val="accent4"/>
                </a:solidFill>
                <a:cs typeface="Arial" pitchFamily="34" charset="0"/>
              </a:rPr>
              <a:t> </a:t>
            </a:r>
            <a:endParaRPr lang="en-US" altLang="ko-KR" sz="3600" b="1" dirty="0">
              <a:solidFill>
                <a:schemeClr val="accent4"/>
              </a:solidFill>
              <a:cs typeface="Arial" pitchFamily="34" charset="0"/>
            </a:endParaRPr>
          </a:p>
          <a:p>
            <a:pPr marL="0" indent="0" algn="dist">
              <a:buNone/>
            </a:pPr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Health</a:t>
            </a:r>
            <a:r>
              <a:rPr lang="ko-KR" altLang="en-US" sz="2000" b="1" dirty="0">
                <a:solidFill>
                  <a:schemeClr val="accent4"/>
                </a:solidFill>
                <a:cs typeface="Arial" pitchFamily="34" charset="0"/>
              </a:rPr>
              <a:t> </a:t>
            </a:r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Day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974475B5-DFE9-4EAA-9296-9EB0498AE07D}"/>
              </a:ext>
            </a:extLst>
          </p:cNvPr>
          <p:cNvSpPr/>
          <p:nvPr/>
        </p:nvSpPr>
        <p:spPr>
          <a:xfrm>
            <a:off x="667920" y="1783536"/>
            <a:ext cx="3343276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Medical Care</a:t>
            </a:r>
          </a:p>
        </p:txBody>
      </p:sp>
      <p:grpSp>
        <p:nvGrpSpPr>
          <p:cNvPr id="20" name="Group 21">
            <a:extLst>
              <a:ext uri="{FF2B5EF4-FFF2-40B4-BE49-F238E27FC236}">
                <a16:creationId xmlns:a16="http://schemas.microsoft.com/office/drawing/2014/main" id="{B7B4365C-50DC-462F-8C6A-4245E34327ED}"/>
              </a:ext>
            </a:extLst>
          </p:cNvPr>
          <p:cNvGrpSpPr/>
          <p:nvPr/>
        </p:nvGrpSpPr>
        <p:grpSpPr>
          <a:xfrm>
            <a:off x="667920" y="2421239"/>
            <a:ext cx="3248026" cy="646331"/>
            <a:chOff x="4981575" y="3429000"/>
            <a:chExt cx="3248026" cy="6463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29D5AD-D55B-4C43-BBB2-973CE67FB6DF}"/>
                </a:ext>
              </a:extLst>
            </p:cNvPr>
            <p:cNvSpPr txBox="1"/>
            <p:nvPr/>
          </p:nvSpPr>
          <p:spPr>
            <a:xfrm>
              <a:off x="4981575" y="342900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48F7464-7D93-4A64-8BE7-7C60DD12076B}"/>
                </a:ext>
              </a:extLst>
            </p:cNvPr>
            <p:cNvSpPr txBox="1"/>
            <p:nvPr/>
          </p:nvSpPr>
          <p:spPr>
            <a:xfrm>
              <a:off x="6248401" y="34290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23" name="Group 24">
            <a:extLst>
              <a:ext uri="{FF2B5EF4-FFF2-40B4-BE49-F238E27FC236}">
                <a16:creationId xmlns:a16="http://schemas.microsoft.com/office/drawing/2014/main" id="{67211EC9-3324-462F-9B08-5EA55C756760}"/>
              </a:ext>
            </a:extLst>
          </p:cNvPr>
          <p:cNvGrpSpPr/>
          <p:nvPr/>
        </p:nvGrpSpPr>
        <p:grpSpPr>
          <a:xfrm>
            <a:off x="667920" y="3362905"/>
            <a:ext cx="3248026" cy="646331"/>
            <a:chOff x="4981575" y="3429000"/>
            <a:chExt cx="3248026" cy="6463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95050F2-004E-4114-BC7F-A54673DC4502}"/>
                </a:ext>
              </a:extLst>
            </p:cNvPr>
            <p:cNvSpPr txBox="1"/>
            <p:nvPr/>
          </p:nvSpPr>
          <p:spPr>
            <a:xfrm>
              <a:off x="4981575" y="342900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62FBA81-BED5-4656-AA79-565AA06AD327}"/>
                </a:ext>
              </a:extLst>
            </p:cNvPr>
            <p:cNvSpPr txBox="1"/>
            <p:nvPr/>
          </p:nvSpPr>
          <p:spPr>
            <a:xfrm>
              <a:off x="6248401" y="34290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26" name="Rectangle 27">
            <a:extLst>
              <a:ext uri="{FF2B5EF4-FFF2-40B4-BE49-F238E27FC236}">
                <a16:creationId xmlns:a16="http://schemas.microsoft.com/office/drawing/2014/main" id="{DCA4B0AB-0878-4BEF-B207-E70B5A6A8A58}"/>
              </a:ext>
            </a:extLst>
          </p:cNvPr>
          <p:cNvSpPr/>
          <p:nvPr/>
        </p:nvSpPr>
        <p:spPr>
          <a:xfrm>
            <a:off x="4127103" y="1864419"/>
            <a:ext cx="66021" cy="365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F740A2-0935-40D8-B8A0-7629CCA35D03}"/>
              </a:ext>
            </a:extLst>
          </p:cNvPr>
          <p:cNvSpPr txBox="1"/>
          <p:nvPr/>
        </p:nvSpPr>
        <p:spPr>
          <a:xfrm>
            <a:off x="4454224" y="1955891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E07BF3-CEDF-496E-A2D6-9AC926A8232B}"/>
              </a:ext>
            </a:extLst>
          </p:cNvPr>
          <p:cNvSpPr txBox="1"/>
          <p:nvPr/>
        </p:nvSpPr>
        <p:spPr>
          <a:xfrm>
            <a:off x="4454224" y="227800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E166B3-DE94-459E-A322-762EF275DEA1}"/>
              </a:ext>
            </a:extLst>
          </p:cNvPr>
          <p:cNvSpPr txBox="1"/>
          <p:nvPr/>
        </p:nvSpPr>
        <p:spPr>
          <a:xfrm>
            <a:off x="4454224" y="324435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5662B8B-1B40-43C6-8DF6-E16D74F63B39}"/>
              </a:ext>
            </a:extLst>
          </p:cNvPr>
          <p:cNvSpPr txBox="1"/>
          <p:nvPr/>
        </p:nvSpPr>
        <p:spPr>
          <a:xfrm>
            <a:off x="4454224" y="2922242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2697CD-3D53-4216-8E98-87F2C304598E}"/>
              </a:ext>
            </a:extLst>
          </p:cNvPr>
          <p:cNvSpPr txBox="1"/>
          <p:nvPr/>
        </p:nvSpPr>
        <p:spPr>
          <a:xfrm>
            <a:off x="4454224" y="260012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BE4008-FC32-41B4-8A46-59CBA544DAEF}"/>
              </a:ext>
            </a:extLst>
          </p:cNvPr>
          <p:cNvSpPr txBox="1"/>
          <p:nvPr/>
        </p:nvSpPr>
        <p:spPr>
          <a:xfrm>
            <a:off x="4454224" y="356647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233BB97-9081-48FB-88C0-C53126C152BC}"/>
              </a:ext>
            </a:extLst>
          </p:cNvPr>
          <p:cNvSpPr txBox="1"/>
          <p:nvPr/>
        </p:nvSpPr>
        <p:spPr>
          <a:xfrm>
            <a:off x="4454224" y="4210710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6BC5455-4F2D-4807-BE62-6E6165B5150D}"/>
              </a:ext>
            </a:extLst>
          </p:cNvPr>
          <p:cNvSpPr txBox="1"/>
          <p:nvPr/>
        </p:nvSpPr>
        <p:spPr>
          <a:xfrm>
            <a:off x="4454224" y="388859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66F49B4E-3BFC-4F66-80E6-A574C3958712}"/>
              </a:ext>
            </a:extLst>
          </p:cNvPr>
          <p:cNvSpPr txBox="1">
            <a:spLocks/>
          </p:cNvSpPr>
          <p:nvPr/>
        </p:nvSpPr>
        <p:spPr>
          <a:xfrm>
            <a:off x="4150077" y="5757439"/>
            <a:ext cx="3887925" cy="411758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altLang="ko-KR" sz="2800" dirty="0">
                <a:solidFill>
                  <a:schemeClr val="bg1"/>
                </a:solidFill>
              </a:rPr>
              <a:t>Medical PowerPoint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B460162-7CA8-450F-9AA1-7FA6DEB8951A}"/>
              </a:ext>
            </a:extLst>
          </p:cNvPr>
          <p:cNvSpPr txBox="1"/>
          <p:nvPr/>
        </p:nvSpPr>
        <p:spPr>
          <a:xfrm>
            <a:off x="4454224" y="453282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BB96D7-8F9C-45E9-8F0A-F6D57039BDFC}"/>
              </a:ext>
            </a:extLst>
          </p:cNvPr>
          <p:cNvSpPr txBox="1"/>
          <p:nvPr/>
        </p:nvSpPr>
        <p:spPr>
          <a:xfrm>
            <a:off x="4454224" y="517705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6C79A72-1332-4701-8604-1BB421C61721}"/>
              </a:ext>
            </a:extLst>
          </p:cNvPr>
          <p:cNvSpPr txBox="1"/>
          <p:nvPr/>
        </p:nvSpPr>
        <p:spPr>
          <a:xfrm>
            <a:off x="4454224" y="4854944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3">
            <a:extLst>
              <a:ext uri="{FF2B5EF4-FFF2-40B4-BE49-F238E27FC236}">
                <a16:creationId xmlns:a16="http://schemas.microsoft.com/office/drawing/2014/main" id="{C58211AF-3AF7-44BB-A56D-871FF6DE3D6A}"/>
              </a:ext>
            </a:extLst>
          </p:cNvPr>
          <p:cNvGrpSpPr/>
          <p:nvPr/>
        </p:nvGrpSpPr>
        <p:grpSpPr>
          <a:xfrm>
            <a:off x="5199080" y="1251316"/>
            <a:ext cx="2427560" cy="2227438"/>
            <a:chOff x="4765834" y="2208978"/>
            <a:chExt cx="2657475" cy="24384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4" name="Freeform: Shape 10">
              <a:extLst>
                <a:ext uri="{FF2B5EF4-FFF2-40B4-BE49-F238E27FC236}">
                  <a16:creationId xmlns:a16="http://schemas.microsoft.com/office/drawing/2014/main" id="{2DE76CDF-4D82-4FB2-85FB-897E55848636}"/>
                </a:ext>
              </a:extLst>
            </p:cNvPr>
            <p:cNvSpPr/>
            <p:nvPr/>
          </p:nvSpPr>
          <p:spPr>
            <a:xfrm>
              <a:off x="4765834" y="2208978"/>
              <a:ext cx="2657475" cy="2438400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11">
              <a:extLst>
                <a:ext uri="{FF2B5EF4-FFF2-40B4-BE49-F238E27FC236}">
                  <a16:creationId xmlns:a16="http://schemas.microsoft.com/office/drawing/2014/main" id="{20D88A53-A5C1-4557-A843-E3AF714BD544}"/>
                </a:ext>
              </a:extLst>
            </p:cNvPr>
            <p:cNvSpPr/>
            <p:nvPr/>
          </p:nvSpPr>
          <p:spPr>
            <a:xfrm>
              <a:off x="4843939" y="3376136"/>
              <a:ext cx="19050" cy="19050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2" name="Straight Connector 9">
            <a:extLst>
              <a:ext uri="{FF2B5EF4-FFF2-40B4-BE49-F238E27FC236}">
                <a16:creationId xmlns:a16="http://schemas.microsoft.com/office/drawing/2014/main" id="{F670308A-2E29-4C84-88C7-C939E8342DF5}"/>
              </a:ext>
            </a:extLst>
          </p:cNvPr>
          <p:cNvCxnSpPr>
            <a:cxnSpLocks/>
          </p:cNvCxnSpPr>
          <p:nvPr/>
        </p:nvCxnSpPr>
        <p:spPr>
          <a:xfrm flipV="1">
            <a:off x="1033001" y="2060130"/>
            <a:ext cx="4284000" cy="14108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0">
            <a:extLst>
              <a:ext uri="{FF2B5EF4-FFF2-40B4-BE49-F238E27FC236}">
                <a16:creationId xmlns:a16="http://schemas.microsoft.com/office/drawing/2014/main" id="{BF12D0F5-523B-4D69-9235-5F0176D00C31}"/>
              </a:ext>
            </a:extLst>
          </p:cNvPr>
          <p:cNvCxnSpPr>
            <a:cxnSpLocks/>
          </p:cNvCxnSpPr>
          <p:nvPr/>
        </p:nvCxnSpPr>
        <p:spPr>
          <a:xfrm>
            <a:off x="6837146" y="2060130"/>
            <a:ext cx="4284000" cy="14108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18">
            <a:extLst>
              <a:ext uri="{FF2B5EF4-FFF2-40B4-BE49-F238E27FC236}">
                <a16:creationId xmlns:a16="http://schemas.microsoft.com/office/drawing/2014/main" id="{21EEF69A-C8CA-4197-8757-D22E35E85A56}"/>
              </a:ext>
            </a:extLst>
          </p:cNvPr>
          <p:cNvGrpSpPr/>
          <p:nvPr/>
        </p:nvGrpSpPr>
        <p:grpSpPr>
          <a:xfrm>
            <a:off x="1298991" y="2204146"/>
            <a:ext cx="1923387" cy="805159"/>
            <a:chOff x="1316574" y="2133806"/>
            <a:chExt cx="1652623" cy="80515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D10B188-3C62-4C31-AC32-A82926BEB52E}"/>
                </a:ext>
              </a:extLst>
            </p:cNvPr>
            <p:cNvSpPr txBox="1"/>
            <p:nvPr/>
          </p:nvSpPr>
          <p:spPr>
            <a:xfrm>
              <a:off x="1316574" y="2384967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80FDB1C-5C1E-4AD5-B213-8620D7927F7B}"/>
                </a:ext>
              </a:extLst>
            </p:cNvPr>
            <p:cNvSpPr txBox="1"/>
            <p:nvPr/>
          </p:nvSpPr>
          <p:spPr>
            <a:xfrm>
              <a:off x="1316574" y="2133806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VISION</a:t>
              </a:r>
            </a:p>
          </p:txBody>
        </p:sp>
      </p:grpSp>
      <p:grpSp>
        <p:nvGrpSpPr>
          <p:cNvPr id="17" name="그룹 13">
            <a:extLst>
              <a:ext uri="{FF2B5EF4-FFF2-40B4-BE49-F238E27FC236}">
                <a16:creationId xmlns:a16="http://schemas.microsoft.com/office/drawing/2014/main" id="{6933FCE5-C57E-4405-A90E-46F24286655A}"/>
              </a:ext>
            </a:extLst>
          </p:cNvPr>
          <p:cNvGrpSpPr/>
          <p:nvPr/>
        </p:nvGrpSpPr>
        <p:grpSpPr>
          <a:xfrm>
            <a:off x="8955274" y="2222378"/>
            <a:ext cx="1880011" cy="805159"/>
            <a:chOff x="9200245" y="2152037"/>
            <a:chExt cx="1652623" cy="80515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F7DF362-81F0-445B-A45C-05A08E48F750}"/>
                </a:ext>
              </a:extLst>
            </p:cNvPr>
            <p:cNvSpPr txBox="1"/>
            <p:nvPr/>
          </p:nvSpPr>
          <p:spPr>
            <a:xfrm>
              <a:off x="9200245" y="2403198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33413F0-C776-40CF-BCD6-D9BE4E9A27E2}"/>
                </a:ext>
              </a:extLst>
            </p:cNvPr>
            <p:cNvSpPr txBox="1"/>
            <p:nvPr/>
          </p:nvSpPr>
          <p:spPr>
            <a:xfrm>
              <a:off x="9200245" y="2152037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</a:rPr>
                <a:t>MISSION</a:t>
              </a:r>
            </a:p>
          </p:txBody>
        </p:sp>
      </p:grpSp>
      <p:sp>
        <p:nvSpPr>
          <p:cNvPr id="20" name="Rounded Rectangular Callout 31">
            <a:extLst>
              <a:ext uri="{FF2B5EF4-FFF2-40B4-BE49-F238E27FC236}">
                <a16:creationId xmlns:a16="http://schemas.microsoft.com/office/drawing/2014/main" id="{16F33047-FC7E-49DD-91D1-A23377D7D1E6}"/>
              </a:ext>
            </a:extLst>
          </p:cNvPr>
          <p:cNvSpPr/>
          <p:nvPr/>
        </p:nvSpPr>
        <p:spPr>
          <a:xfrm flipH="1">
            <a:off x="1766846" y="478577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1" name="그룹 6">
            <a:extLst>
              <a:ext uri="{FF2B5EF4-FFF2-40B4-BE49-F238E27FC236}">
                <a16:creationId xmlns:a16="http://schemas.microsoft.com/office/drawing/2014/main" id="{46B79FD4-1B00-4E4C-9DB9-A961D272501B}"/>
              </a:ext>
            </a:extLst>
          </p:cNvPr>
          <p:cNvGrpSpPr/>
          <p:nvPr/>
        </p:nvGrpSpPr>
        <p:grpSpPr>
          <a:xfrm>
            <a:off x="959389" y="5372362"/>
            <a:ext cx="2262988" cy="766247"/>
            <a:chOff x="1730330" y="5175558"/>
            <a:chExt cx="1742087" cy="76624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62DFAA-83F9-4FB1-96C8-A20576D5F86D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5FF0E2C-0794-4A04-A76A-6F046CC7B420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24" name="Straight Connector 21">
            <a:extLst>
              <a:ext uri="{FF2B5EF4-FFF2-40B4-BE49-F238E27FC236}">
                <a16:creationId xmlns:a16="http://schemas.microsoft.com/office/drawing/2014/main" id="{675E260E-5423-4C9D-9BC8-73A8644BE9A7}"/>
              </a:ext>
            </a:extLst>
          </p:cNvPr>
          <p:cNvCxnSpPr>
            <a:cxnSpLocks/>
          </p:cNvCxnSpPr>
          <p:nvPr/>
        </p:nvCxnSpPr>
        <p:spPr>
          <a:xfrm>
            <a:off x="2118416" y="4639258"/>
            <a:ext cx="7920000" cy="1048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ular Callout 47">
            <a:extLst>
              <a:ext uri="{FF2B5EF4-FFF2-40B4-BE49-F238E27FC236}">
                <a16:creationId xmlns:a16="http://schemas.microsoft.com/office/drawing/2014/main" id="{AA1C682C-200C-4E81-8E10-F3DA0B5536BC}"/>
              </a:ext>
            </a:extLst>
          </p:cNvPr>
          <p:cNvSpPr/>
          <p:nvPr/>
        </p:nvSpPr>
        <p:spPr>
          <a:xfrm flipH="1">
            <a:off x="5764788" y="478663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26" name="그룹 4">
            <a:extLst>
              <a:ext uri="{FF2B5EF4-FFF2-40B4-BE49-F238E27FC236}">
                <a16:creationId xmlns:a16="http://schemas.microsoft.com/office/drawing/2014/main" id="{5DE7F880-B611-419A-B12D-10126C61B36A}"/>
              </a:ext>
            </a:extLst>
          </p:cNvPr>
          <p:cNvGrpSpPr/>
          <p:nvPr/>
        </p:nvGrpSpPr>
        <p:grpSpPr>
          <a:xfrm>
            <a:off x="4957331" y="5373222"/>
            <a:ext cx="2262988" cy="766247"/>
            <a:chOff x="3727326" y="5176417"/>
            <a:chExt cx="1742087" cy="76624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F01C1C-895D-422E-BA48-774E41E438BD}"/>
                </a:ext>
              </a:extLst>
            </p:cNvPr>
            <p:cNvSpPr txBox="1"/>
            <p:nvPr/>
          </p:nvSpPr>
          <p:spPr>
            <a:xfrm>
              <a:off x="3727327" y="5388666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5FEC8FC-4EF1-4F58-81D5-0013F3A03921}"/>
                </a:ext>
              </a:extLst>
            </p:cNvPr>
            <p:cNvSpPr txBox="1"/>
            <p:nvPr/>
          </p:nvSpPr>
          <p:spPr>
            <a:xfrm>
              <a:off x="3727326" y="5176417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29" name="Rounded Rectangular Callout 51">
            <a:extLst>
              <a:ext uri="{FF2B5EF4-FFF2-40B4-BE49-F238E27FC236}">
                <a16:creationId xmlns:a16="http://schemas.microsoft.com/office/drawing/2014/main" id="{39B1B542-5638-4170-9C7F-095D1BB692DC}"/>
              </a:ext>
            </a:extLst>
          </p:cNvPr>
          <p:cNvSpPr/>
          <p:nvPr/>
        </p:nvSpPr>
        <p:spPr>
          <a:xfrm flipH="1">
            <a:off x="9762730" y="4787496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30" name="그룹 2">
            <a:extLst>
              <a:ext uri="{FF2B5EF4-FFF2-40B4-BE49-F238E27FC236}">
                <a16:creationId xmlns:a16="http://schemas.microsoft.com/office/drawing/2014/main" id="{E589F59F-3F16-45D2-ADCC-B3CCC2A042E8}"/>
              </a:ext>
            </a:extLst>
          </p:cNvPr>
          <p:cNvGrpSpPr/>
          <p:nvPr/>
        </p:nvGrpSpPr>
        <p:grpSpPr>
          <a:xfrm>
            <a:off x="8955273" y="5374080"/>
            <a:ext cx="2262988" cy="766247"/>
            <a:chOff x="5724322" y="5177276"/>
            <a:chExt cx="1742087" cy="76624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FBA4E9B-4F85-4B6C-9FFD-3A66A538DFC1}"/>
                </a:ext>
              </a:extLst>
            </p:cNvPr>
            <p:cNvSpPr txBox="1"/>
            <p:nvPr/>
          </p:nvSpPr>
          <p:spPr>
            <a:xfrm>
              <a:off x="5724323" y="5389525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470C38C-5CCB-4E15-ACDC-1D7474D9F412}"/>
                </a:ext>
              </a:extLst>
            </p:cNvPr>
            <p:cNvSpPr txBox="1"/>
            <p:nvPr/>
          </p:nvSpPr>
          <p:spPr>
            <a:xfrm>
              <a:off x="5724322" y="5177276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33" name="Straight Connector 30">
            <a:extLst>
              <a:ext uri="{FF2B5EF4-FFF2-40B4-BE49-F238E27FC236}">
                <a16:creationId xmlns:a16="http://schemas.microsoft.com/office/drawing/2014/main" id="{F329EAD9-863C-4B8F-8554-F64898FD8448}"/>
              </a:ext>
            </a:extLst>
          </p:cNvPr>
          <p:cNvCxnSpPr/>
          <p:nvPr/>
        </p:nvCxnSpPr>
        <p:spPr>
          <a:xfrm flipH="1" flipV="1">
            <a:off x="6095059" y="4225768"/>
            <a:ext cx="1" cy="403013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9">
            <a:extLst>
              <a:ext uri="{FF2B5EF4-FFF2-40B4-BE49-F238E27FC236}">
                <a16:creationId xmlns:a16="http://schemas.microsoft.com/office/drawing/2014/main" id="{B5D864E9-F549-4DAA-B230-BB92FFCF9956}"/>
              </a:ext>
            </a:extLst>
          </p:cNvPr>
          <p:cNvSpPr/>
          <p:nvPr/>
        </p:nvSpPr>
        <p:spPr>
          <a:xfrm>
            <a:off x="1946925" y="4849878"/>
            <a:ext cx="279832" cy="26194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1A0B30C5-D086-4080-A3CB-F148BED1014C}"/>
              </a:ext>
            </a:extLst>
          </p:cNvPr>
          <p:cNvSpPr/>
          <p:nvPr/>
        </p:nvSpPr>
        <p:spPr>
          <a:xfrm flipH="1">
            <a:off x="5895436" y="4880208"/>
            <a:ext cx="332679" cy="2744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40">
            <a:extLst>
              <a:ext uri="{FF2B5EF4-FFF2-40B4-BE49-F238E27FC236}">
                <a16:creationId xmlns:a16="http://schemas.microsoft.com/office/drawing/2014/main" id="{18606870-FD44-4545-8CF1-3383673C6757}"/>
              </a:ext>
            </a:extLst>
          </p:cNvPr>
          <p:cNvSpPr/>
          <p:nvPr/>
        </p:nvSpPr>
        <p:spPr>
          <a:xfrm rot="2942052">
            <a:off x="9957741" y="4890140"/>
            <a:ext cx="292795" cy="311489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2D16554B-BF77-4905-B132-340DF3DCB3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Rectangle 26">
            <a:extLst>
              <a:ext uri="{FF2B5EF4-FFF2-40B4-BE49-F238E27FC236}">
                <a16:creationId xmlns:a16="http://schemas.microsoft.com/office/drawing/2014/main" id="{D9931E1F-A5F5-42B7-A44C-4CB3691F49FC}"/>
              </a:ext>
            </a:extLst>
          </p:cNvPr>
          <p:cNvSpPr/>
          <p:nvPr/>
        </p:nvSpPr>
        <p:spPr>
          <a:xfrm>
            <a:off x="10565513" y="4314825"/>
            <a:ext cx="704430" cy="704430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pic>
        <p:nvPicPr>
          <p:cNvPr id="3" name="Picture 1" descr="E:\002-KIMS BUSINESS\000-B-KIMS-소스 분류-2014\02-OBJECTS-모컴-액션-이미지\05-모니터\01-imac-kims수정-모니터.png">
            <a:extLst>
              <a:ext uri="{FF2B5EF4-FFF2-40B4-BE49-F238E27FC236}">
                <a16:creationId xmlns:a16="http://schemas.microsoft.com/office/drawing/2014/main" id="{E38D81AB-D2FA-4168-BFDA-D639685CC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994" y="1710327"/>
            <a:ext cx="4495597" cy="46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7">
            <a:extLst>
              <a:ext uri="{FF2B5EF4-FFF2-40B4-BE49-F238E27FC236}">
                <a16:creationId xmlns:a16="http://schemas.microsoft.com/office/drawing/2014/main" id="{FD4A4A19-9AEF-4ECE-9FF0-CCC3F6E5F139}"/>
              </a:ext>
            </a:extLst>
          </p:cNvPr>
          <p:cNvSpPr/>
          <p:nvPr/>
        </p:nvSpPr>
        <p:spPr>
          <a:xfrm>
            <a:off x="6250412" y="4314825"/>
            <a:ext cx="704430" cy="704430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A3C587B0-F321-4ECA-815D-CD9B2FFFCF26}"/>
              </a:ext>
            </a:extLst>
          </p:cNvPr>
          <p:cNvSpPr/>
          <p:nvPr/>
        </p:nvSpPr>
        <p:spPr>
          <a:xfrm>
            <a:off x="7688779" y="4314825"/>
            <a:ext cx="704430" cy="704430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8" name="Donut 8">
            <a:extLst>
              <a:ext uri="{FF2B5EF4-FFF2-40B4-BE49-F238E27FC236}">
                <a16:creationId xmlns:a16="http://schemas.microsoft.com/office/drawing/2014/main" id="{0737CE32-6953-4598-9F38-E91EB3ED09F4}"/>
              </a:ext>
            </a:extLst>
          </p:cNvPr>
          <p:cNvSpPr/>
          <p:nvPr/>
        </p:nvSpPr>
        <p:spPr>
          <a:xfrm>
            <a:off x="7892486" y="4466241"/>
            <a:ext cx="306752" cy="36666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809C017E-C449-4C49-B635-A4756F2B07B9}"/>
              </a:ext>
            </a:extLst>
          </p:cNvPr>
          <p:cNvSpPr/>
          <p:nvPr/>
        </p:nvSpPr>
        <p:spPr>
          <a:xfrm>
            <a:off x="6443943" y="4508307"/>
            <a:ext cx="324600" cy="32459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ectangle 24">
            <a:extLst>
              <a:ext uri="{FF2B5EF4-FFF2-40B4-BE49-F238E27FC236}">
                <a16:creationId xmlns:a16="http://schemas.microsoft.com/office/drawing/2014/main" id="{B600C9AA-CA03-49B7-91C0-C4D7F2B715A4}"/>
              </a:ext>
            </a:extLst>
          </p:cNvPr>
          <p:cNvSpPr/>
          <p:nvPr/>
        </p:nvSpPr>
        <p:spPr>
          <a:xfrm>
            <a:off x="9127146" y="4314825"/>
            <a:ext cx="704430" cy="704430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1BAB88D8-C9E2-4ECA-8491-B8A3E7CE75BF}"/>
              </a:ext>
            </a:extLst>
          </p:cNvPr>
          <p:cNvSpPr/>
          <p:nvPr/>
        </p:nvSpPr>
        <p:spPr>
          <a:xfrm flipH="1">
            <a:off x="10734042" y="4519077"/>
            <a:ext cx="367372" cy="30305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Teardrop 1">
            <a:extLst>
              <a:ext uri="{FF2B5EF4-FFF2-40B4-BE49-F238E27FC236}">
                <a16:creationId xmlns:a16="http://schemas.microsoft.com/office/drawing/2014/main" id="{09EBBD41-B412-4F1E-A1CD-7AD6BD93AA56}"/>
              </a:ext>
            </a:extLst>
          </p:cNvPr>
          <p:cNvSpPr/>
          <p:nvPr/>
        </p:nvSpPr>
        <p:spPr>
          <a:xfrm rot="18805991">
            <a:off x="9280804" y="4483779"/>
            <a:ext cx="377595" cy="373654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F4EE6F04-E359-46D6-A60A-3F1A38250647}"/>
              </a:ext>
            </a:extLst>
          </p:cNvPr>
          <p:cNvGrpSpPr/>
          <p:nvPr/>
        </p:nvGrpSpPr>
        <p:grpSpPr>
          <a:xfrm>
            <a:off x="5900627" y="5144333"/>
            <a:ext cx="1404000" cy="923330"/>
            <a:chOff x="5925294" y="5175053"/>
            <a:chExt cx="1404000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BFAFFF-55CC-4E5C-9E71-DC65656248F8}"/>
                </a:ext>
              </a:extLst>
            </p:cNvPr>
            <p:cNvSpPr txBox="1"/>
            <p:nvPr/>
          </p:nvSpPr>
          <p:spPr>
            <a:xfrm>
              <a:off x="5925294" y="5175053"/>
              <a:ext cx="140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1248D0E-800E-4E66-B7D0-85F571A07210}"/>
                </a:ext>
              </a:extLst>
            </p:cNvPr>
            <p:cNvSpPr txBox="1"/>
            <p:nvPr/>
          </p:nvSpPr>
          <p:spPr>
            <a:xfrm>
              <a:off x="5925294" y="5452052"/>
              <a:ext cx="14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ABFC6CF7-AEDE-45A7-A3E1-6D178C8595A2}"/>
              </a:ext>
            </a:extLst>
          </p:cNvPr>
          <p:cNvGrpSpPr/>
          <p:nvPr/>
        </p:nvGrpSpPr>
        <p:grpSpPr>
          <a:xfrm>
            <a:off x="7338994" y="5144333"/>
            <a:ext cx="1404000" cy="923330"/>
            <a:chOff x="5925294" y="5175053"/>
            <a:chExt cx="1404000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A170ABE-7510-48AA-92F5-8ECF99E56850}"/>
                </a:ext>
              </a:extLst>
            </p:cNvPr>
            <p:cNvSpPr txBox="1"/>
            <p:nvPr/>
          </p:nvSpPr>
          <p:spPr>
            <a:xfrm>
              <a:off x="5925294" y="5175053"/>
              <a:ext cx="140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48018DD-033C-43E6-83FF-25D1534AB34C}"/>
                </a:ext>
              </a:extLst>
            </p:cNvPr>
            <p:cNvSpPr txBox="1"/>
            <p:nvPr/>
          </p:nvSpPr>
          <p:spPr>
            <a:xfrm>
              <a:off x="5925294" y="5452052"/>
              <a:ext cx="14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FEE403A2-5183-4D9A-8814-143A5DDF11BE}"/>
              </a:ext>
            </a:extLst>
          </p:cNvPr>
          <p:cNvGrpSpPr/>
          <p:nvPr/>
        </p:nvGrpSpPr>
        <p:grpSpPr>
          <a:xfrm>
            <a:off x="8777361" y="5144333"/>
            <a:ext cx="1404000" cy="923330"/>
            <a:chOff x="5925294" y="5175053"/>
            <a:chExt cx="1404000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AB8C8E8-CEC1-47A4-8C44-08E082245A15}"/>
                </a:ext>
              </a:extLst>
            </p:cNvPr>
            <p:cNvSpPr txBox="1"/>
            <p:nvPr/>
          </p:nvSpPr>
          <p:spPr>
            <a:xfrm>
              <a:off x="5925294" y="5175053"/>
              <a:ext cx="140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2148A19-4338-4C99-928C-B6199CB1F5A5}"/>
                </a:ext>
              </a:extLst>
            </p:cNvPr>
            <p:cNvSpPr txBox="1"/>
            <p:nvPr/>
          </p:nvSpPr>
          <p:spPr>
            <a:xfrm>
              <a:off x="5925294" y="5452052"/>
              <a:ext cx="14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0082F6FC-EBCF-4795-8442-A5226906B408}"/>
              </a:ext>
            </a:extLst>
          </p:cNvPr>
          <p:cNvGrpSpPr/>
          <p:nvPr/>
        </p:nvGrpSpPr>
        <p:grpSpPr>
          <a:xfrm>
            <a:off x="10215728" y="5144333"/>
            <a:ext cx="1404000" cy="923330"/>
            <a:chOff x="5925294" y="5175053"/>
            <a:chExt cx="1404000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B126CC5-65EF-4421-9112-67B537DAA782}"/>
                </a:ext>
              </a:extLst>
            </p:cNvPr>
            <p:cNvSpPr txBox="1"/>
            <p:nvPr/>
          </p:nvSpPr>
          <p:spPr>
            <a:xfrm>
              <a:off x="5925294" y="5175053"/>
              <a:ext cx="140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0951C5-80AD-49B9-A61A-CBD4D9CE0363}"/>
                </a:ext>
              </a:extLst>
            </p:cNvPr>
            <p:cNvSpPr txBox="1"/>
            <p:nvPr/>
          </p:nvSpPr>
          <p:spPr>
            <a:xfrm>
              <a:off x="5925294" y="5452052"/>
              <a:ext cx="14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8FCC931A-15FC-4645-94A9-4C3FCDBC55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자유형: 도형 95">
            <a:extLst>
              <a:ext uri="{FF2B5EF4-FFF2-40B4-BE49-F238E27FC236}">
                <a16:creationId xmlns:a16="http://schemas.microsoft.com/office/drawing/2014/main" id="{DCF41281-4B89-4127-80DD-7982513402F6}"/>
              </a:ext>
            </a:extLst>
          </p:cNvPr>
          <p:cNvSpPr>
            <a:spLocks/>
          </p:cNvSpPr>
          <p:nvPr/>
        </p:nvSpPr>
        <p:spPr bwMode="auto">
          <a:xfrm flipH="1">
            <a:off x="1127697" y="1323341"/>
            <a:ext cx="4369282" cy="4981338"/>
          </a:xfrm>
          <a:custGeom>
            <a:avLst/>
            <a:gdLst>
              <a:gd name="connsiteX0" fmla="*/ 2247573 w 4369282"/>
              <a:gd name="connsiteY0" fmla="*/ 305564 h 4981338"/>
              <a:gd name="connsiteX1" fmla="*/ 2430423 w 4369282"/>
              <a:gd name="connsiteY1" fmla="*/ 308466 h 4981338"/>
              <a:gd name="connsiteX2" fmla="*/ 2604567 w 4369282"/>
              <a:gd name="connsiteY2" fmla="*/ 321527 h 4981338"/>
              <a:gd name="connsiteX3" fmla="*/ 2765650 w 4369282"/>
              <a:gd name="connsiteY3" fmla="*/ 346197 h 4981338"/>
              <a:gd name="connsiteX4" fmla="*/ 2920927 w 4369282"/>
              <a:gd name="connsiteY4" fmla="*/ 379575 h 4981338"/>
              <a:gd name="connsiteX5" fmla="*/ 3066046 w 4369282"/>
              <a:gd name="connsiteY5" fmla="*/ 421660 h 4981338"/>
              <a:gd name="connsiteX6" fmla="*/ 3201007 w 4369282"/>
              <a:gd name="connsiteY6" fmla="*/ 476805 h 4981338"/>
              <a:gd name="connsiteX7" fmla="*/ 3327261 w 4369282"/>
              <a:gd name="connsiteY7" fmla="*/ 540657 h 4981338"/>
              <a:gd name="connsiteX8" fmla="*/ 3446259 w 4369282"/>
              <a:gd name="connsiteY8" fmla="*/ 611765 h 4981338"/>
              <a:gd name="connsiteX9" fmla="*/ 3550744 w 4369282"/>
              <a:gd name="connsiteY9" fmla="*/ 695934 h 4981338"/>
              <a:gd name="connsiteX10" fmla="*/ 3652328 w 4369282"/>
              <a:gd name="connsiteY10" fmla="*/ 785909 h 4981338"/>
              <a:gd name="connsiteX11" fmla="*/ 3739399 w 4369282"/>
              <a:gd name="connsiteY11" fmla="*/ 886041 h 4981338"/>
              <a:gd name="connsiteX12" fmla="*/ 3820666 w 4369282"/>
              <a:gd name="connsiteY12" fmla="*/ 997782 h 4981338"/>
              <a:gd name="connsiteX13" fmla="*/ 3888872 w 4369282"/>
              <a:gd name="connsiteY13" fmla="*/ 1115329 h 4981338"/>
              <a:gd name="connsiteX14" fmla="*/ 3949822 w 4369282"/>
              <a:gd name="connsiteY14" fmla="*/ 1243034 h 4981338"/>
              <a:gd name="connsiteX15" fmla="*/ 4000614 w 4369282"/>
              <a:gd name="connsiteY15" fmla="*/ 1379446 h 4981338"/>
              <a:gd name="connsiteX16" fmla="*/ 4039797 w 4369282"/>
              <a:gd name="connsiteY16" fmla="*/ 1521663 h 4981338"/>
              <a:gd name="connsiteX17" fmla="*/ 4071722 w 4369282"/>
              <a:gd name="connsiteY17" fmla="*/ 1675489 h 4981338"/>
              <a:gd name="connsiteX18" fmla="*/ 4080865 w 4369282"/>
              <a:gd name="connsiteY18" fmla="*/ 1747611 h 4981338"/>
              <a:gd name="connsiteX19" fmla="*/ 1420211 w 4369282"/>
              <a:gd name="connsiteY19" fmla="*/ 1683023 h 4981338"/>
              <a:gd name="connsiteX20" fmla="*/ 1401528 w 4369282"/>
              <a:gd name="connsiteY20" fmla="*/ 1681293 h 4981338"/>
              <a:gd name="connsiteX21" fmla="*/ 1327517 w 4369282"/>
              <a:gd name="connsiteY21" fmla="*/ 1669684 h 4981338"/>
              <a:gd name="connsiteX22" fmla="*/ 1260762 w 4369282"/>
              <a:gd name="connsiteY22" fmla="*/ 1653721 h 4981338"/>
              <a:gd name="connsiteX23" fmla="*/ 1199812 w 4369282"/>
              <a:gd name="connsiteY23" fmla="*/ 1630502 h 4981338"/>
              <a:gd name="connsiteX24" fmla="*/ 1153374 w 4369282"/>
              <a:gd name="connsiteY24" fmla="*/ 1598575 h 4981338"/>
              <a:gd name="connsiteX25" fmla="*/ 1108387 w 4369282"/>
              <a:gd name="connsiteY25" fmla="*/ 1565199 h 4981338"/>
              <a:gd name="connsiteX26" fmla="*/ 1063399 w 4369282"/>
              <a:gd name="connsiteY26" fmla="*/ 1521663 h 4981338"/>
              <a:gd name="connsiteX27" fmla="*/ 1024217 w 4369282"/>
              <a:gd name="connsiteY27" fmla="*/ 1472322 h 4981338"/>
              <a:gd name="connsiteX28" fmla="*/ 986487 w 4369282"/>
              <a:gd name="connsiteY28" fmla="*/ 1420080 h 4981338"/>
              <a:gd name="connsiteX29" fmla="*/ 960365 w 4369282"/>
              <a:gd name="connsiteY29" fmla="*/ 1362032 h 4981338"/>
              <a:gd name="connsiteX30" fmla="*/ 941499 w 4369282"/>
              <a:gd name="connsiteY30" fmla="*/ 1298179 h 4981338"/>
              <a:gd name="connsiteX31" fmla="*/ 937146 w 4369282"/>
              <a:gd name="connsiteY31" fmla="*/ 1229973 h 4981338"/>
              <a:gd name="connsiteX32" fmla="*/ 947305 w 4369282"/>
              <a:gd name="connsiteY32" fmla="*/ 1131293 h 4981338"/>
              <a:gd name="connsiteX33" fmla="*/ 967622 w 4369282"/>
              <a:gd name="connsiteY33" fmla="*/ 1042769 h 4981338"/>
              <a:gd name="connsiteX34" fmla="*/ 1002449 w 4369282"/>
              <a:gd name="connsiteY34" fmla="*/ 957149 h 4981338"/>
              <a:gd name="connsiteX35" fmla="*/ 1044534 w 4369282"/>
              <a:gd name="connsiteY35" fmla="*/ 878784 h 4981338"/>
              <a:gd name="connsiteX36" fmla="*/ 1098228 w 4369282"/>
              <a:gd name="connsiteY36" fmla="*/ 807677 h 4981338"/>
              <a:gd name="connsiteX37" fmla="*/ 1157727 w 4369282"/>
              <a:gd name="connsiteY37" fmla="*/ 738019 h 4981338"/>
              <a:gd name="connsiteX38" fmla="*/ 1224482 w 4369282"/>
              <a:gd name="connsiteY38" fmla="*/ 675618 h 4981338"/>
              <a:gd name="connsiteX39" fmla="*/ 1295591 w 4369282"/>
              <a:gd name="connsiteY39" fmla="*/ 617570 h 4981338"/>
              <a:gd name="connsiteX40" fmla="*/ 1372503 w 4369282"/>
              <a:gd name="connsiteY40" fmla="*/ 566779 h 4981338"/>
              <a:gd name="connsiteX41" fmla="*/ 1450868 w 4369282"/>
              <a:gd name="connsiteY41" fmla="*/ 520341 h 4981338"/>
              <a:gd name="connsiteX42" fmla="*/ 1533586 w 4369282"/>
              <a:gd name="connsiteY42" fmla="*/ 476805 h 4981338"/>
              <a:gd name="connsiteX43" fmla="*/ 1614853 w 4369282"/>
              <a:gd name="connsiteY43" fmla="*/ 440525 h 4981338"/>
              <a:gd name="connsiteX44" fmla="*/ 1699022 w 4369282"/>
              <a:gd name="connsiteY44" fmla="*/ 408598 h 4981338"/>
              <a:gd name="connsiteX45" fmla="*/ 1778838 w 4369282"/>
              <a:gd name="connsiteY45" fmla="*/ 379575 h 4981338"/>
              <a:gd name="connsiteX46" fmla="*/ 2028444 w 4369282"/>
              <a:gd name="connsiteY46" fmla="*/ 321527 h 4981338"/>
              <a:gd name="connsiteX47" fmla="*/ 2251473 w 4369282"/>
              <a:gd name="connsiteY47" fmla="*/ 0 h 4981338"/>
              <a:gd name="connsiteX48" fmla="*/ 2082167 w 4369282"/>
              <a:gd name="connsiteY48" fmla="*/ 13808 h 4981338"/>
              <a:gd name="connsiteX49" fmla="*/ 1657416 w 4369282"/>
              <a:gd name="connsiteY49" fmla="*/ 110458 h 4981338"/>
              <a:gd name="connsiteX50" fmla="*/ 1531179 w 4369282"/>
              <a:gd name="connsiteY50" fmla="*/ 158016 h 4981338"/>
              <a:gd name="connsiteX51" fmla="*/ 1406429 w 4369282"/>
              <a:gd name="connsiteY51" fmla="*/ 211711 h 4981338"/>
              <a:gd name="connsiteX52" fmla="*/ 1284647 w 4369282"/>
              <a:gd name="connsiteY52" fmla="*/ 276144 h 4981338"/>
              <a:gd name="connsiteX53" fmla="*/ 1171776 w 4369282"/>
              <a:gd name="connsiteY53" fmla="*/ 348249 h 4981338"/>
              <a:gd name="connsiteX54" fmla="*/ 1063361 w 4369282"/>
              <a:gd name="connsiteY54" fmla="*/ 429558 h 4981338"/>
              <a:gd name="connsiteX55" fmla="*/ 963857 w 4369282"/>
              <a:gd name="connsiteY55" fmla="*/ 518539 h 4981338"/>
              <a:gd name="connsiteX56" fmla="*/ 871778 w 4369282"/>
              <a:gd name="connsiteY56" fmla="*/ 615189 h 4981338"/>
              <a:gd name="connsiteX57" fmla="*/ 788609 w 4369282"/>
              <a:gd name="connsiteY57" fmla="*/ 721044 h 4981338"/>
              <a:gd name="connsiteX58" fmla="*/ 715837 w 4369282"/>
              <a:gd name="connsiteY58" fmla="*/ 833036 h 4981338"/>
              <a:gd name="connsiteX59" fmla="*/ 653462 w 4369282"/>
              <a:gd name="connsiteY59" fmla="*/ 952699 h 4981338"/>
              <a:gd name="connsiteX60" fmla="*/ 601482 w 4369282"/>
              <a:gd name="connsiteY60" fmla="*/ 1081565 h 4981338"/>
              <a:gd name="connsiteX61" fmla="*/ 518315 w 4369282"/>
              <a:gd name="connsiteY61" fmla="*/ 1435951 h 4981338"/>
              <a:gd name="connsiteX62" fmla="*/ 510889 w 4369282"/>
              <a:gd name="connsiteY62" fmla="*/ 1521863 h 4981338"/>
              <a:gd name="connsiteX63" fmla="*/ 507918 w 4369282"/>
              <a:gd name="connsiteY63" fmla="*/ 1603172 h 4981338"/>
              <a:gd name="connsiteX64" fmla="*/ 510889 w 4369282"/>
              <a:gd name="connsiteY64" fmla="*/ 1678344 h 4981338"/>
              <a:gd name="connsiteX65" fmla="*/ 512373 w 4369282"/>
              <a:gd name="connsiteY65" fmla="*/ 1753518 h 4981338"/>
              <a:gd name="connsiteX66" fmla="*/ 512373 w 4369282"/>
              <a:gd name="connsiteY66" fmla="*/ 1824087 h 4981338"/>
              <a:gd name="connsiteX67" fmla="*/ 504947 w 4369282"/>
              <a:gd name="connsiteY67" fmla="*/ 1890055 h 4981338"/>
              <a:gd name="connsiteX68" fmla="*/ 482671 w 4369282"/>
              <a:gd name="connsiteY68" fmla="*/ 1957557 h 4981338"/>
              <a:gd name="connsiteX69" fmla="*/ 442572 w 4369282"/>
              <a:gd name="connsiteY69" fmla="*/ 2038867 h 4981338"/>
              <a:gd name="connsiteX70" fmla="*/ 393562 w 4369282"/>
              <a:gd name="connsiteY70" fmla="*/ 2114040 h 4981338"/>
              <a:gd name="connsiteX71" fmla="*/ 340098 w 4369282"/>
              <a:gd name="connsiteY71" fmla="*/ 2180007 h 4981338"/>
              <a:gd name="connsiteX72" fmla="*/ 283662 w 4369282"/>
              <a:gd name="connsiteY72" fmla="*/ 2247509 h 4981338"/>
              <a:gd name="connsiteX73" fmla="*/ 224256 w 4369282"/>
              <a:gd name="connsiteY73" fmla="*/ 2308874 h 4981338"/>
              <a:gd name="connsiteX74" fmla="*/ 164851 w 4369282"/>
              <a:gd name="connsiteY74" fmla="*/ 2370240 h 4981338"/>
              <a:gd name="connsiteX75" fmla="*/ 108416 w 4369282"/>
              <a:gd name="connsiteY75" fmla="*/ 2437742 h 4981338"/>
              <a:gd name="connsiteX76" fmla="*/ 89109 w 4369282"/>
              <a:gd name="connsiteY76" fmla="*/ 2456151 h 4981338"/>
              <a:gd name="connsiteX77" fmla="*/ 65346 w 4369282"/>
              <a:gd name="connsiteY77" fmla="*/ 2479163 h 4981338"/>
              <a:gd name="connsiteX78" fmla="*/ 40099 w 4369282"/>
              <a:gd name="connsiteY78" fmla="*/ 2506778 h 4981338"/>
              <a:gd name="connsiteX79" fmla="*/ 19307 w 4369282"/>
              <a:gd name="connsiteY79" fmla="*/ 2534393 h 4981338"/>
              <a:gd name="connsiteX80" fmla="*/ 5942 w 4369282"/>
              <a:gd name="connsiteY80" fmla="*/ 2568144 h 4981338"/>
              <a:gd name="connsiteX81" fmla="*/ 0 w 4369282"/>
              <a:gd name="connsiteY81" fmla="*/ 2604962 h 4981338"/>
              <a:gd name="connsiteX82" fmla="*/ 7426 w 4369282"/>
              <a:gd name="connsiteY82" fmla="*/ 2643315 h 4981338"/>
              <a:gd name="connsiteX83" fmla="*/ 26733 w 4369282"/>
              <a:gd name="connsiteY83" fmla="*/ 2680135 h 4981338"/>
              <a:gd name="connsiteX84" fmla="*/ 59406 w 4369282"/>
              <a:gd name="connsiteY84" fmla="*/ 2710817 h 4981338"/>
              <a:gd name="connsiteX85" fmla="*/ 96535 w 4369282"/>
              <a:gd name="connsiteY85" fmla="*/ 2732296 h 4981338"/>
              <a:gd name="connsiteX86" fmla="*/ 142574 w 4369282"/>
              <a:gd name="connsiteY86" fmla="*/ 2752240 h 4981338"/>
              <a:gd name="connsiteX87" fmla="*/ 191583 w 4369282"/>
              <a:gd name="connsiteY87" fmla="*/ 2769114 h 4981338"/>
              <a:gd name="connsiteX88" fmla="*/ 240593 w 4369282"/>
              <a:gd name="connsiteY88" fmla="*/ 2785991 h 4981338"/>
              <a:gd name="connsiteX89" fmla="*/ 288117 w 4369282"/>
              <a:gd name="connsiteY89" fmla="*/ 2802865 h 4981338"/>
              <a:gd name="connsiteX90" fmla="*/ 334156 w 4369282"/>
              <a:gd name="connsiteY90" fmla="*/ 2822809 h 4981338"/>
              <a:gd name="connsiteX91" fmla="*/ 375741 w 4369282"/>
              <a:gd name="connsiteY91" fmla="*/ 2844288 h 4981338"/>
              <a:gd name="connsiteX92" fmla="*/ 405444 w 4369282"/>
              <a:gd name="connsiteY92" fmla="*/ 2871902 h 4981338"/>
              <a:gd name="connsiteX93" fmla="*/ 396533 w 4369282"/>
              <a:gd name="connsiteY93" fmla="*/ 2908721 h 4981338"/>
              <a:gd name="connsiteX94" fmla="*/ 380197 w 4369282"/>
              <a:gd name="connsiteY94" fmla="*/ 2942472 h 4981338"/>
              <a:gd name="connsiteX95" fmla="*/ 363860 w 4369282"/>
              <a:gd name="connsiteY95" fmla="*/ 2977758 h 4981338"/>
              <a:gd name="connsiteX96" fmla="*/ 346038 w 4369282"/>
              <a:gd name="connsiteY96" fmla="*/ 3011509 h 4981338"/>
              <a:gd name="connsiteX97" fmla="*/ 329701 w 4369282"/>
              <a:gd name="connsiteY97" fmla="*/ 3045260 h 4981338"/>
              <a:gd name="connsiteX98" fmla="*/ 317820 w 4369282"/>
              <a:gd name="connsiteY98" fmla="*/ 3079011 h 4981338"/>
              <a:gd name="connsiteX99" fmla="*/ 313365 w 4369282"/>
              <a:gd name="connsiteY99" fmla="*/ 3109693 h 4981338"/>
              <a:gd name="connsiteX100" fmla="*/ 316335 w 4369282"/>
              <a:gd name="connsiteY100" fmla="*/ 3143444 h 4981338"/>
              <a:gd name="connsiteX101" fmla="*/ 332672 w 4369282"/>
              <a:gd name="connsiteY101" fmla="*/ 3174126 h 4981338"/>
              <a:gd name="connsiteX102" fmla="*/ 362374 w 4369282"/>
              <a:gd name="connsiteY102" fmla="*/ 3204810 h 4981338"/>
              <a:gd name="connsiteX103" fmla="*/ 405444 w 4369282"/>
              <a:gd name="connsiteY103" fmla="*/ 3235492 h 4981338"/>
              <a:gd name="connsiteX104" fmla="*/ 396533 w 4369282"/>
              <a:gd name="connsiteY104" fmla="*/ 3260038 h 4981338"/>
              <a:gd name="connsiteX105" fmla="*/ 383166 w 4369282"/>
              <a:gd name="connsiteY105" fmla="*/ 3284584 h 4981338"/>
              <a:gd name="connsiteX106" fmla="*/ 372771 w 4369282"/>
              <a:gd name="connsiteY106" fmla="*/ 3313733 h 4981338"/>
              <a:gd name="connsiteX107" fmla="*/ 369800 w 4369282"/>
              <a:gd name="connsiteY107" fmla="*/ 3344416 h 4981338"/>
              <a:gd name="connsiteX108" fmla="*/ 375741 w 4369282"/>
              <a:gd name="connsiteY108" fmla="*/ 3375098 h 4981338"/>
              <a:gd name="connsiteX109" fmla="*/ 392078 w 4369282"/>
              <a:gd name="connsiteY109" fmla="*/ 3402713 h 4981338"/>
              <a:gd name="connsiteX110" fmla="*/ 412870 w 4369282"/>
              <a:gd name="connsiteY110" fmla="*/ 3424190 h 4981338"/>
              <a:gd name="connsiteX111" fmla="*/ 439601 w 4369282"/>
              <a:gd name="connsiteY111" fmla="*/ 3444134 h 4981338"/>
              <a:gd name="connsiteX112" fmla="*/ 466334 w 4369282"/>
              <a:gd name="connsiteY112" fmla="*/ 3457941 h 4981338"/>
              <a:gd name="connsiteX113" fmla="*/ 491582 w 4369282"/>
              <a:gd name="connsiteY113" fmla="*/ 3474818 h 4981338"/>
              <a:gd name="connsiteX114" fmla="*/ 515344 w 4369282"/>
              <a:gd name="connsiteY114" fmla="*/ 3497829 h 4981338"/>
              <a:gd name="connsiteX115" fmla="*/ 528710 w 4369282"/>
              <a:gd name="connsiteY115" fmla="*/ 3522376 h 4981338"/>
              <a:gd name="connsiteX116" fmla="*/ 542077 w 4369282"/>
              <a:gd name="connsiteY116" fmla="*/ 3566866 h 4981338"/>
              <a:gd name="connsiteX117" fmla="*/ 542077 w 4369282"/>
              <a:gd name="connsiteY117" fmla="*/ 3617491 h 4981338"/>
              <a:gd name="connsiteX118" fmla="*/ 537622 w 4369282"/>
              <a:gd name="connsiteY118" fmla="*/ 3665050 h 4981338"/>
              <a:gd name="connsiteX119" fmla="*/ 525740 w 4369282"/>
              <a:gd name="connsiteY119" fmla="*/ 3714142 h 4981338"/>
              <a:gd name="connsiteX120" fmla="*/ 515344 w 4369282"/>
              <a:gd name="connsiteY120" fmla="*/ 3761700 h 4981338"/>
              <a:gd name="connsiteX121" fmla="*/ 507918 w 4369282"/>
              <a:gd name="connsiteY121" fmla="*/ 3804656 h 4981338"/>
              <a:gd name="connsiteX122" fmla="*/ 501978 w 4369282"/>
              <a:gd name="connsiteY122" fmla="*/ 3866022 h 4981338"/>
              <a:gd name="connsiteX123" fmla="*/ 507918 w 4369282"/>
              <a:gd name="connsiteY123" fmla="*/ 3921250 h 4981338"/>
              <a:gd name="connsiteX124" fmla="*/ 524255 w 4369282"/>
              <a:gd name="connsiteY124" fmla="*/ 3971877 h 4981338"/>
              <a:gd name="connsiteX125" fmla="*/ 545046 w 4369282"/>
              <a:gd name="connsiteY125" fmla="*/ 4016367 h 4981338"/>
              <a:gd name="connsiteX126" fmla="*/ 574750 w 4369282"/>
              <a:gd name="connsiteY126" fmla="*/ 4051652 h 4981338"/>
              <a:gd name="connsiteX127" fmla="*/ 613363 w 4369282"/>
              <a:gd name="connsiteY127" fmla="*/ 4085403 h 4981338"/>
              <a:gd name="connsiteX128" fmla="*/ 650491 w 4369282"/>
              <a:gd name="connsiteY128" fmla="*/ 4113018 h 4981338"/>
              <a:gd name="connsiteX129" fmla="*/ 693561 w 4369282"/>
              <a:gd name="connsiteY129" fmla="*/ 4136030 h 4981338"/>
              <a:gd name="connsiteX130" fmla="*/ 736630 w 4369282"/>
              <a:gd name="connsiteY130" fmla="*/ 4155973 h 4981338"/>
              <a:gd name="connsiteX131" fmla="*/ 779699 w 4369282"/>
              <a:gd name="connsiteY131" fmla="*/ 4166712 h 4981338"/>
              <a:gd name="connsiteX132" fmla="*/ 858412 w 4369282"/>
              <a:gd name="connsiteY132" fmla="*/ 4180519 h 4981338"/>
              <a:gd name="connsiteX133" fmla="*/ 941579 w 4369282"/>
              <a:gd name="connsiteY133" fmla="*/ 4186656 h 4981338"/>
              <a:gd name="connsiteX134" fmla="*/ 1029203 w 4369282"/>
              <a:gd name="connsiteY134" fmla="*/ 4183588 h 4981338"/>
              <a:gd name="connsiteX135" fmla="*/ 1115341 w 4369282"/>
              <a:gd name="connsiteY135" fmla="*/ 4174383 h 4981338"/>
              <a:gd name="connsiteX136" fmla="*/ 1201479 w 4369282"/>
              <a:gd name="connsiteY136" fmla="*/ 4163643 h 4981338"/>
              <a:gd name="connsiteX137" fmla="*/ 1283161 w 4369282"/>
              <a:gd name="connsiteY137" fmla="*/ 4146768 h 4981338"/>
              <a:gd name="connsiteX138" fmla="*/ 1355933 w 4369282"/>
              <a:gd name="connsiteY138" fmla="*/ 4126825 h 4981338"/>
              <a:gd name="connsiteX139" fmla="*/ 1419795 w 4369282"/>
              <a:gd name="connsiteY139" fmla="*/ 4105346 h 4981338"/>
              <a:gd name="connsiteX140" fmla="*/ 1446526 w 4369282"/>
              <a:gd name="connsiteY140" fmla="*/ 4096141 h 4981338"/>
              <a:gd name="connsiteX141" fmla="*/ 1482170 w 4369282"/>
              <a:gd name="connsiteY141" fmla="*/ 4085403 h 4981338"/>
              <a:gd name="connsiteX142" fmla="*/ 1520784 w 4369282"/>
              <a:gd name="connsiteY142" fmla="*/ 4074664 h 4981338"/>
              <a:gd name="connsiteX143" fmla="*/ 1560883 w 4369282"/>
              <a:gd name="connsiteY143" fmla="*/ 4063925 h 4981338"/>
              <a:gd name="connsiteX144" fmla="*/ 1603951 w 4369282"/>
              <a:gd name="connsiteY144" fmla="*/ 4057789 h 4981338"/>
              <a:gd name="connsiteX145" fmla="*/ 1647021 w 4369282"/>
              <a:gd name="connsiteY145" fmla="*/ 4054720 h 4981338"/>
              <a:gd name="connsiteX146" fmla="*/ 1684149 w 4369282"/>
              <a:gd name="connsiteY146" fmla="*/ 4060857 h 4981338"/>
              <a:gd name="connsiteX147" fmla="*/ 1716822 w 4369282"/>
              <a:gd name="connsiteY147" fmla="*/ 4074664 h 4981338"/>
              <a:gd name="connsiteX148" fmla="*/ 1746525 w 4369282"/>
              <a:gd name="connsiteY148" fmla="*/ 4102279 h 4981338"/>
              <a:gd name="connsiteX149" fmla="*/ 1773258 w 4369282"/>
              <a:gd name="connsiteY149" fmla="*/ 4146768 h 4981338"/>
              <a:gd name="connsiteX150" fmla="*/ 1798505 w 4369282"/>
              <a:gd name="connsiteY150" fmla="*/ 4203532 h 4981338"/>
              <a:gd name="connsiteX151" fmla="*/ 1822267 w 4369282"/>
              <a:gd name="connsiteY151" fmla="*/ 4269499 h 4981338"/>
              <a:gd name="connsiteX152" fmla="*/ 1841574 w 4369282"/>
              <a:gd name="connsiteY152" fmla="*/ 4344672 h 4981338"/>
              <a:gd name="connsiteX153" fmla="*/ 1860880 w 4369282"/>
              <a:gd name="connsiteY153" fmla="*/ 4422913 h 4981338"/>
              <a:gd name="connsiteX154" fmla="*/ 1877217 w 4369282"/>
              <a:gd name="connsiteY154" fmla="*/ 4504222 h 4981338"/>
              <a:gd name="connsiteX155" fmla="*/ 1892069 w 4369282"/>
              <a:gd name="connsiteY155" fmla="*/ 4587065 h 4981338"/>
              <a:gd name="connsiteX156" fmla="*/ 1906921 w 4369282"/>
              <a:gd name="connsiteY156" fmla="*/ 4668374 h 4981338"/>
              <a:gd name="connsiteX157" fmla="*/ 1917316 w 4369282"/>
              <a:gd name="connsiteY157" fmla="*/ 4743548 h 4981338"/>
              <a:gd name="connsiteX158" fmla="*/ 1930683 w 4369282"/>
              <a:gd name="connsiteY158" fmla="*/ 4814117 h 4981338"/>
              <a:gd name="connsiteX159" fmla="*/ 1941078 w 4369282"/>
              <a:gd name="connsiteY159" fmla="*/ 4872414 h 4981338"/>
              <a:gd name="connsiteX160" fmla="*/ 1949989 w 4369282"/>
              <a:gd name="connsiteY160" fmla="*/ 4923041 h 4981338"/>
              <a:gd name="connsiteX161" fmla="*/ 2151968 w 4369282"/>
              <a:gd name="connsiteY161" fmla="*/ 4958326 h 4981338"/>
              <a:gd name="connsiteX162" fmla="*/ 2356918 w 4369282"/>
              <a:gd name="connsiteY162" fmla="*/ 4978270 h 4981338"/>
              <a:gd name="connsiteX163" fmla="*/ 2567808 w 4369282"/>
              <a:gd name="connsiteY163" fmla="*/ 4981338 h 4981338"/>
              <a:gd name="connsiteX164" fmla="*/ 2783152 w 4369282"/>
              <a:gd name="connsiteY164" fmla="*/ 4970600 h 4981338"/>
              <a:gd name="connsiteX165" fmla="*/ 3005923 w 4369282"/>
              <a:gd name="connsiteY165" fmla="*/ 4939916 h 4981338"/>
              <a:gd name="connsiteX166" fmla="*/ 3234636 w 4369282"/>
              <a:gd name="connsiteY166" fmla="*/ 4896961 h 4981338"/>
              <a:gd name="connsiteX167" fmla="*/ 3469287 w 4369282"/>
              <a:gd name="connsiteY167" fmla="*/ 4838663 h 4981338"/>
              <a:gd name="connsiteX168" fmla="*/ 3715820 w 4369282"/>
              <a:gd name="connsiteY168" fmla="*/ 4766560 h 4981338"/>
              <a:gd name="connsiteX169" fmla="*/ 3969780 w 4369282"/>
              <a:gd name="connsiteY169" fmla="*/ 4682182 h 4981338"/>
              <a:gd name="connsiteX170" fmla="*/ 3941562 w 4369282"/>
              <a:gd name="connsiteY170" fmla="*/ 4613146 h 4981338"/>
              <a:gd name="connsiteX171" fmla="*/ 3914829 w 4369282"/>
              <a:gd name="connsiteY171" fmla="*/ 4534904 h 4981338"/>
              <a:gd name="connsiteX172" fmla="*/ 3891067 w 4369282"/>
              <a:gd name="connsiteY172" fmla="*/ 4448994 h 4981338"/>
              <a:gd name="connsiteX173" fmla="*/ 3867304 w 4369282"/>
              <a:gd name="connsiteY173" fmla="*/ 4364616 h 4981338"/>
              <a:gd name="connsiteX174" fmla="*/ 3845028 w 4369282"/>
              <a:gd name="connsiteY174" fmla="*/ 4289444 h 4981338"/>
              <a:gd name="connsiteX175" fmla="*/ 3821265 w 4369282"/>
              <a:gd name="connsiteY175" fmla="*/ 4228078 h 4981338"/>
              <a:gd name="connsiteX176" fmla="*/ 3804929 w 4369282"/>
              <a:gd name="connsiteY176" fmla="*/ 4186656 h 4981338"/>
              <a:gd name="connsiteX177" fmla="*/ 3785621 w 4369282"/>
              <a:gd name="connsiteY177" fmla="*/ 4129892 h 4981338"/>
              <a:gd name="connsiteX178" fmla="*/ 3766316 w 4369282"/>
              <a:gd name="connsiteY178" fmla="*/ 4065459 h 4981338"/>
              <a:gd name="connsiteX179" fmla="*/ 3745523 w 4369282"/>
              <a:gd name="connsiteY179" fmla="*/ 3993355 h 4981338"/>
              <a:gd name="connsiteX180" fmla="*/ 3726217 w 4369282"/>
              <a:gd name="connsiteY180" fmla="*/ 3918183 h 4981338"/>
              <a:gd name="connsiteX181" fmla="*/ 3706910 w 4369282"/>
              <a:gd name="connsiteY181" fmla="*/ 3839941 h 4981338"/>
              <a:gd name="connsiteX182" fmla="*/ 3690573 w 4369282"/>
              <a:gd name="connsiteY182" fmla="*/ 3761700 h 4981338"/>
              <a:gd name="connsiteX183" fmla="*/ 3680177 w 4369282"/>
              <a:gd name="connsiteY183" fmla="*/ 3689596 h 4981338"/>
              <a:gd name="connsiteX184" fmla="*/ 3672752 w 4369282"/>
              <a:gd name="connsiteY184" fmla="*/ 3620560 h 4981338"/>
              <a:gd name="connsiteX185" fmla="*/ 3669782 w 4369282"/>
              <a:gd name="connsiteY185" fmla="*/ 3563797 h 4981338"/>
              <a:gd name="connsiteX186" fmla="*/ 3672752 w 4369282"/>
              <a:gd name="connsiteY186" fmla="*/ 3516238 h 4981338"/>
              <a:gd name="connsiteX187" fmla="*/ 3696513 w 4369282"/>
              <a:gd name="connsiteY187" fmla="*/ 3416521 h 4981338"/>
              <a:gd name="connsiteX188" fmla="*/ 3726217 w 4369282"/>
              <a:gd name="connsiteY188" fmla="*/ 3324471 h 4981338"/>
              <a:gd name="connsiteX189" fmla="*/ 3763345 w 4369282"/>
              <a:gd name="connsiteY189" fmla="*/ 3237026 h 4981338"/>
              <a:gd name="connsiteX190" fmla="*/ 3809384 w 4369282"/>
              <a:gd name="connsiteY190" fmla="*/ 3160319 h 4981338"/>
              <a:gd name="connsiteX191" fmla="*/ 3877701 w 4369282"/>
              <a:gd name="connsiteY191" fmla="*/ 3065203 h 4981338"/>
              <a:gd name="connsiteX192" fmla="*/ 3947502 w 4369282"/>
              <a:gd name="connsiteY192" fmla="*/ 2970087 h 4981338"/>
              <a:gd name="connsiteX193" fmla="*/ 4017303 w 4369282"/>
              <a:gd name="connsiteY193" fmla="*/ 2878039 h 4981338"/>
              <a:gd name="connsiteX194" fmla="*/ 4088591 w 4369282"/>
              <a:gd name="connsiteY194" fmla="*/ 2779854 h 4981338"/>
              <a:gd name="connsiteX195" fmla="*/ 4152452 w 4369282"/>
              <a:gd name="connsiteY195" fmla="*/ 2680135 h 4981338"/>
              <a:gd name="connsiteX196" fmla="*/ 4214828 w 4369282"/>
              <a:gd name="connsiteY196" fmla="*/ 2577348 h 4981338"/>
              <a:gd name="connsiteX197" fmla="*/ 4266807 w 4369282"/>
              <a:gd name="connsiteY197" fmla="*/ 2465356 h 4981338"/>
              <a:gd name="connsiteX198" fmla="*/ 4309876 w 4369282"/>
              <a:gd name="connsiteY198" fmla="*/ 2345694 h 4981338"/>
              <a:gd name="connsiteX199" fmla="*/ 4342549 w 4369282"/>
              <a:gd name="connsiteY199" fmla="*/ 2206088 h 4981338"/>
              <a:gd name="connsiteX200" fmla="*/ 4360371 w 4369282"/>
              <a:gd name="connsiteY200" fmla="*/ 2063413 h 4981338"/>
              <a:gd name="connsiteX201" fmla="*/ 4369282 w 4369282"/>
              <a:gd name="connsiteY201" fmla="*/ 1917670 h 4981338"/>
              <a:gd name="connsiteX202" fmla="*/ 4366311 w 4369282"/>
              <a:gd name="connsiteY202" fmla="*/ 1770392 h 4981338"/>
              <a:gd name="connsiteX203" fmla="*/ 4355916 w 4369282"/>
              <a:gd name="connsiteY203" fmla="*/ 1626184 h 4981338"/>
              <a:gd name="connsiteX204" fmla="*/ 4333639 w 4369282"/>
              <a:gd name="connsiteY204" fmla="*/ 1486577 h 4981338"/>
              <a:gd name="connsiteX205" fmla="*/ 4303936 w 4369282"/>
              <a:gd name="connsiteY205" fmla="*/ 1350039 h 4981338"/>
              <a:gd name="connsiteX206" fmla="*/ 4266807 w 4369282"/>
              <a:gd name="connsiteY206" fmla="*/ 1224240 h 4981338"/>
              <a:gd name="connsiteX207" fmla="*/ 4225224 w 4369282"/>
              <a:gd name="connsiteY207" fmla="*/ 1109180 h 4981338"/>
              <a:gd name="connsiteX208" fmla="*/ 4177699 w 4369282"/>
              <a:gd name="connsiteY208" fmla="*/ 1006393 h 4981338"/>
              <a:gd name="connsiteX209" fmla="*/ 4106412 w 4369282"/>
              <a:gd name="connsiteY209" fmla="*/ 883662 h 4981338"/>
              <a:gd name="connsiteX210" fmla="*/ 4029185 w 4369282"/>
              <a:gd name="connsiteY210" fmla="*/ 767068 h 4981338"/>
              <a:gd name="connsiteX211" fmla="*/ 3941562 w 4369282"/>
              <a:gd name="connsiteY211" fmla="*/ 658145 h 4981338"/>
              <a:gd name="connsiteX212" fmla="*/ 3847998 w 4369282"/>
              <a:gd name="connsiteY212" fmla="*/ 553823 h 4981338"/>
              <a:gd name="connsiteX213" fmla="*/ 3745523 w 4369282"/>
              <a:gd name="connsiteY213" fmla="*/ 460241 h 4981338"/>
              <a:gd name="connsiteX214" fmla="*/ 3631167 w 4369282"/>
              <a:gd name="connsiteY214" fmla="*/ 372795 h 4981338"/>
              <a:gd name="connsiteX215" fmla="*/ 3512356 w 4369282"/>
              <a:gd name="connsiteY215" fmla="*/ 294554 h 4981338"/>
              <a:gd name="connsiteX216" fmla="*/ 3386120 w 4369282"/>
              <a:gd name="connsiteY216" fmla="*/ 225518 h 4981338"/>
              <a:gd name="connsiteX217" fmla="*/ 3248002 w 4369282"/>
              <a:gd name="connsiteY217" fmla="*/ 167221 h 4981338"/>
              <a:gd name="connsiteX218" fmla="*/ 3105428 w 4369282"/>
              <a:gd name="connsiteY218" fmla="*/ 113527 h 4981338"/>
              <a:gd name="connsiteX219" fmla="*/ 2950974 w 4369282"/>
              <a:gd name="connsiteY219" fmla="*/ 72105 h 4981338"/>
              <a:gd name="connsiteX220" fmla="*/ 2789093 w 4369282"/>
              <a:gd name="connsiteY220" fmla="*/ 38354 h 4981338"/>
              <a:gd name="connsiteX221" fmla="*/ 2619787 w 4369282"/>
              <a:gd name="connsiteY221" fmla="*/ 15341 h 4981338"/>
              <a:gd name="connsiteX222" fmla="*/ 2441570 w 4369282"/>
              <a:gd name="connsiteY222" fmla="*/ 1534 h 498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</a:cxnLst>
            <a:rect l="l" t="t" r="r" b="b"/>
            <a:pathLst>
              <a:path w="4369282" h="4981338">
                <a:moveTo>
                  <a:pt x="2247573" y="305564"/>
                </a:moveTo>
                <a:lnTo>
                  <a:pt x="2430423" y="308466"/>
                </a:lnTo>
                <a:lnTo>
                  <a:pt x="2604567" y="321527"/>
                </a:lnTo>
                <a:lnTo>
                  <a:pt x="2765650" y="346197"/>
                </a:lnTo>
                <a:lnTo>
                  <a:pt x="2920927" y="379575"/>
                </a:lnTo>
                <a:lnTo>
                  <a:pt x="3066046" y="421660"/>
                </a:lnTo>
                <a:lnTo>
                  <a:pt x="3201007" y="476805"/>
                </a:lnTo>
                <a:lnTo>
                  <a:pt x="3327261" y="540657"/>
                </a:lnTo>
                <a:lnTo>
                  <a:pt x="3446259" y="611765"/>
                </a:lnTo>
                <a:lnTo>
                  <a:pt x="3550744" y="695934"/>
                </a:lnTo>
                <a:lnTo>
                  <a:pt x="3652328" y="785909"/>
                </a:lnTo>
                <a:lnTo>
                  <a:pt x="3739399" y="886041"/>
                </a:lnTo>
                <a:lnTo>
                  <a:pt x="3820666" y="997782"/>
                </a:lnTo>
                <a:lnTo>
                  <a:pt x="3888872" y="1115329"/>
                </a:lnTo>
                <a:lnTo>
                  <a:pt x="3949822" y="1243034"/>
                </a:lnTo>
                <a:lnTo>
                  <a:pt x="4000614" y="1379446"/>
                </a:lnTo>
                <a:lnTo>
                  <a:pt x="4039797" y="1521663"/>
                </a:lnTo>
                <a:lnTo>
                  <a:pt x="4071722" y="1675489"/>
                </a:lnTo>
                <a:lnTo>
                  <a:pt x="4080865" y="1747611"/>
                </a:lnTo>
                <a:lnTo>
                  <a:pt x="1420211" y="1683023"/>
                </a:lnTo>
                <a:lnTo>
                  <a:pt x="1401528" y="1681293"/>
                </a:lnTo>
                <a:lnTo>
                  <a:pt x="1327517" y="1669684"/>
                </a:lnTo>
                <a:lnTo>
                  <a:pt x="1260762" y="1653721"/>
                </a:lnTo>
                <a:lnTo>
                  <a:pt x="1199812" y="1630502"/>
                </a:lnTo>
                <a:lnTo>
                  <a:pt x="1153374" y="1598575"/>
                </a:lnTo>
                <a:lnTo>
                  <a:pt x="1108387" y="1565199"/>
                </a:lnTo>
                <a:lnTo>
                  <a:pt x="1063399" y="1521663"/>
                </a:lnTo>
                <a:lnTo>
                  <a:pt x="1024217" y="1472322"/>
                </a:lnTo>
                <a:lnTo>
                  <a:pt x="986487" y="1420080"/>
                </a:lnTo>
                <a:lnTo>
                  <a:pt x="960365" y="1362032"/>
                </a:lnTo>
                <a:lnTo>
                  <a:pt x="941499" y="1298179"/>
                </a:lnTo>
                <a:lnTo>
                  <a:pt x="937146" y="1229973"/>
                </a:lnTo>
                <a:lnTo>
                  <a:pt x="947305" y="1131293"/>
                </a:lnTo>
                <a:lnTo>
                  <a:pt x="967622" y="1042769"/>
                </a:lnTo>
                <a:lnTo>
                  <a:pt x="1002449" y="957149"/>
                </a:lnTo>
                <a:lnTo>
                  <a:pt x="1044534" y="878784"/>
                </a:lnTo>
                <a:lnTo>
                  <a:pt x="1098228" y="807677"/>
                </a:lnTo>
                <a:lnTo>
                  <a:pt x="1157727" y="738019"/>
                </a:lnTo>
                <a:lnTo>
                  <a:pt x="1224482" y="675618"/>
                </a:lnTo>
                <a:lnTo>
                  <a:pt x="1295591" y="617570"/>
                </a:lnTo>
                <a:lnTo>
                  <a:pt x="1372503" y="566779"/>
                </a:lnTo>
                <a:lnTo>
                  <a:pt x="1450868" y="520341"/>
                </a:lnTo>
                <a:lnTo>
                  <a:pt x="1533586" y="476805"/>
                </a:lnTo>
                <a:lnTo>
                  <a:pt x="1614853" y="440525"/>
                </a:lnTo>
                <a:lnTo>
                  <a:pt x="1699022" y="408598"/>
                </a:lnTo>
                <a:lnTo>
                  <a:pt x="1778838" y="379575"/>
                </a:lnTo>
                <a:lnTo>
                  <a:pt x="2028444" y="321527"/>
                </a:lnTo>
                <a:close/>
                <a:moveTo>
                  <a:pt x="2251473" y="0"/>
                </a:moveTo>
                <a:lnTo>
                  <a:pt x="2082167" y="13808"/>
                </a:lnTo>
                <a:lnTo>
                  <a:pt x="1657416" y="110458"/>
                </a:lnTo>
                <a:lnTo>
                  <a:pt x="1531179" y="158016"/>
                </a:lnTo>
                <a:lnTo>
                  <a:pt x="1406429" y="211711"/>
                </a:lnTo>
                <a:lnTo>
                  <a:pt x="1284647" y="276144"/>
                </a:lnTo>
                <a:lnTo>
                  <a:pt x="1171776" y="348249"/>
                </a:lnTo>
                <a:lnTo>
                  <a:pt x="1063361" y="429558"/>
                </a:lnTo>
                <a:lnTo>
                  <a:pt x="963857" y="518539"/>
                </a:lnTo>
                <a:lnTo>
                  <a:pt x="871778" y="615189"/>
                </a:lnTo>
                <a:lnTo>
                  <a:pt x="788609" y="721044"/>
                </a:lnTo>
                <a:lnTo>
                  <a:pt x="715837" y="833036"/>
                </a:lnTo>
                <a:lnTo>
                  <a:pt x="653462" y="952699"/>
                </a:lnTo>
                <a:lnTo>
                  <a:pt x="601482" y="1081565"/>
                </a:lnTo>
                <a:lnTo>
                  <a:pt x="518315" y="1435951"/>
                </a:lnTo>
                <a:lnTo>
                  <a:pt x="510889" y="1521863"/>
                </a:lnTo>
                <a:lnTo>
                  <a:pt x="507918" y="1603172"/>
                </a:lnTo>
                <a:lnTo>
                  <a:pt x="510889" y="1678344"/>
                </a:lnTo>
                <a:lnTo>
                  <a:pt x="512373" y="1753518"/>
                </a:lnTo>
                <a:lnTo>
                  <a:pt x="512373" y="1824087"/>
                </a:lnTo>
                <a:lnTo>
                  <a:pt x="504947" y="1890055"/>
                </a:lnTo>
                <a:lnTo>
                  <a:pt x="482671" y="1957557"/>
                </a:lnTo>
                <a:lnTo>
                  <a:pt x="442572" y="2038867"/>
                </a:lnTo>
                <a:lnTo>
                  <a:pt x="393562" y="2114040"/>
                </a:lnTo>
                <a:lnTo>
                  <a:pt x="340098" y="2180007"/>
                </a:lnTo>
                <a:lnTo>
                  <a:pt x="283662" y="2247509"/>
                </a:lnTo>
                <a:lnTo>
                  <a:pt x="224256" y="2308874"/>
                </a:lnTo>
                <a:lnTo>
                  <a:pt x="164851" y="2370240"/>
                </a:lnTo>
                <a:lnTo>
                  <a:pt x="108416" y="2437742"/>
                </a:lnTo>
                <a:lnTo>
                  <a:pt x="89109" y="2456151"/>
                </a:lnTo>
                <a:lnTo>
                  <a:pt x="65346" y="2479163"/>
                </a:lnTo>
                <a:lnTo>
                  <a:pt x="40099" y="2506778"/>
                </a:lnTo>
                <a:lnTo>
                  <a:pt x="19307" y="2534393"/>
                </a:lnTo>
                <a:lnTo>
                  <a:pt x="5942" y="2568144"/>
                </a:lnTo>
                <a:lnTo>
                  <a:pt x="0" y="2604962"/>
                </a:lnTo>
                <a:lnTo>
                  <a:pt x="7426" y="2643315"/>
                </a:lnTo>
                <a:lnTo>
                  <a:pt x="26733" y="2680135"/>
                </a:lnTo>
                <a:lnTo>
                  <a:pt x="59406" y="2710817"/>
                </a:lnTo>
                <a:lnTo>
                  <a:pt x="96535" y="2732296"/>
                </a:lnTo>
                <a:lnTo>
                  <a:pt x="142574" y="2752240"/>
                </a:lnTo>
                <a:lnTo>
                  <a:pt x="191583" y="2769114"/>
                </a:lnTo>
                <a:lnTo>
                  <a:pt x="240593" y="2785991"/>
                </a:lnTo>
                <a:lnTo>
                  <a:pt x="288117" y="2802865"/>
                </a:lnTo>
                <a:lnTo>
                  <a:pt x="334156" y="2822809"/>
                </a:lnTo>
                <a:lnTo>
                  <a:pt x="375741" y="2844288"/>
                </a:lnTo>
                <a:lnTo>
                  <a:pt x="405444" y="2871902"/>
                </a:lnTo>
                <a:lnTo>
                  <a:pt x="396533" y="2908721"/>
                </a:lnTo>
                <a:lnTo>
                  <a:pt x="380197" y="2942472"/>
                </a:lnTo>
                <a:lnTo>
                  <a:pt x="363860" y="2977758"/>
                </a:lnTo>
                <a:lnTo>
                  <a:pt x="346038" y="3011509"/>
                </a:lnTo>
                <a:lnTo>
                  <a:pt x="329701" y="3045260"/>
                </a:lnTo>
                <a:lnTo>
                  <a:pt x="317820" y="3079011"/>
                </a:lnTo>
                <a:lnTo>
                  <a:pt x="313365" y="3109693"/>
                </a:lnTo>
                <a:lnTo>
                  <a:pt x="316335" y="3143444"/>
                </a:lnTo>
                <a:lnTo>
                  <a:pt x="332672" y="3174126"/>
                </a:lnTo>
                <a:lnTo>
                  <a:pt x="362374" y="3204810"/>
                </a:lnTo>
                <a:lnTo>
                  <a:pt x="405444" y="3235492"/>
                </a:lnTo>
                <a:lnTo>
                  <a:pt x="396533" y="3260038"/>
                </a:lnTo>
                <a:lnTo>
                  <a:pt x="383166" y="3284584"/>
                </a:lnTo>
                <a:lnTo>
                  <a:pt x="372771" y="3313733"/>
                </a:lnTo>
                <a:lnTo>
                  <a:pt x="369800" y="3344416"/>
                </a:lnTo>
                <a:lnTo>
                  <a:pt x="375741" y="3375098"/>
                </a:lnTo>
                <a:lnTo>
                  <a:pt x="392078" y="3402713"/>
                </a:lnTo>
                <a:lnTo>
                  <a:pt x="412870" y="3424190"/>
                </a:lnTo>
                <a:lnTo>
                  <a:pt x="439601" y="3444134"/>
                </a:lnTo>
                <a:lnTo>
                  <a:pt x="466334" y="3457941"/>
                </a:lnTo>
                <a:lnTo>
                  <a:pt x="491582" y="3474818"/>
                </a:lnTo>
                <a:lnTo>
                  <a:pt x="515344" y="3497829"/>
                </a:lnTo>
                <a:lnTo>
                  <a:pt x="528710" y="3522376"/>
                </a:lnTo>
                <a:lnTo>
                  <a:pt x="542077" y="3566866"/>
                </a:lnTo>
                <a:lnTo>
                  <a:pt x="542077" y="3617491"/>
                </a:lnTo>
                <a:lnTo>
                  <a:pt x="537622" y="3665050"/>
                </a:lnTo>
                <a:lnTo>
                  <a:pt x="525740" y="3714142"/>
                </a:lnTo>
                <a:lnTo>
                  <a:pt x="515344" y="3761700"/>
                </a:lnTo>
                <a:lnTo>
                  <a:pt x="507918" y="3804656"/>
                </a:lnTo>
                <a:lnTo>
                  <a:pt x="501978" y="3866022"/>
                </a:lnTo>
                <a:lnTo>
                  <a:pt x="507918" y="3921250"/>
                </a:lnTo>
                <a:lnTo>
                  <a:pt x="524255" y="3971877"/>
                </a:lnTo>
                <a:lnTo>
                  <a:pt x="545046" y="4016367"/>
                </a:lnTo>
                <a:lnTo>
                  <a:pt x="574750" y="4051652"/>
                </a:lnTo>
                <a:lnTo>
                  <a:pt x="613363" y="4085403"/>
                </a:lnTo>
                <a:lnTo>
                  <a:pt x="650491" y="4113018"/>
                </a:lnTo>
                <a:lnTo>
                  <a:pt x="693561" y="4136030"/>
                </a:lnTo>
                <a:lnTo>
                  <a:pt x="736630" y="4155973"/>
                </a:lnTo>
                <a:lnTo>
                  <a:pt x="779699" y="4166712"/>
                </a:lnTo>
                <a:lnTo>
                  <a:pt x="858412" y="4180519"/>
                </a:lnTo>
                <a:lnTo>
                  <a:pt x="941579" y="4186656"/>
                </a:lnTo>
                <a:lnTo>
                  <a:pt x="1029203" y="4183588"/>
                </a:lnTo>
                <a:lnTo>
                  <a:pt x="1115341" y="4174383"/>
                </a:lnTo>
                <a:lnTo>
                  <a:pt x="1201479" y="4163643"/>
                </a:lnTo>
                <a:lnTo>
                  <a:pt x="1283161" y="4146768"/>
                </a:lnTo>
                <a:lnTo>
                  <a:pt x="1355933" y="4126825"/>
                </a:lnTo>
                <a:lnTo>
                  <a:pt x="1419795" y="4105346"/>
                </a:lnTo>
                <a:lnTo>
                  <a:pt x="1446526" y="4096141"/>
                </a:lnTo>
                <a:lnTo>
                  <a:pt x="1482170" y="4085403"/>
                </a:lnTo>
                <a:lnTo>
                  <a:pt x="1520784" y="4074664"/>
                </a:lnTo>
                <a:lnTo>
                  <a:pt x="1560883" y="4063925"/>
                </a:lnTo>
                <a:lnTo>
                  <a:pt x="1603951" y="4057789"/>
                </a:lnTo>
                <a:lnTo>
                  <a:pt x="1647021" y="4054720"/>
                </a:lnTo>
                <a:lnTo>
                  <a:pt x="1684149" y="4060857"/>
                </a:lnTo>
                <a:lnTo>
                  <a:pt x="1716822" y="4074664"/>
                </a:lnTo>
                <a:lnTo>
                  <a:pt x="1746525" y="4102279"/>
                </a:lnTo>
                <a:lnTo>
                  <a:pt x="1773258" y="4146768"/>
                </a:lnTo>
                <a:lnTo>
                  <a:pt x="1798505" y="4203532"/>
                </a:lnTo>
                <a:lnTo>
                  <a:pt x="1822267" y="4269499"/>
                </a:lnTo>
                <a:lnTo>
                  <a:pt x="1841574" y="4344672"/>
                </a:lnTo>
                <a:lnTo>
                  <a:pt x="1860880" y="4422913"/>
                </a:lnTo>
                <a:lnTo>
                  <a:pt x="1877217" y="4504222"/>
                </a:lnTo>
                <a:lnTo>
                  <a:pt x="1892069" y="4587065"/>
                </a:lnTo>
                <a:lnTo>
                  <a:pt x="1906921" y="4668374"/>
                </a:lnTo>
                <a:lnTo>
                  <a:pt x="1917316" y="4743548"/>
                </a:lnTo>
                <a:lnTo>
                  <a:pt x="1930683" y="4814117"/>
                </a:lnTo>
                <a:lnTo>
                  <a:pt x="1941078" y="4872414"/>
                </a:lnTo>
                <a:lnTo>
                  <a:pt x="1949989" y="4923041"/>
                </a:lnTo>
                <a:lnTo>
                  <a:pt x="2151968" y="4958326"/>
                </a:lnTo>
                <a:lnTo>
                  <a:pt x="2356918" y="4978270"/>
                </a:lnTo>
                <a:lnTo>
                  <a:pt x="2567808" y="4981338"/>
                </a:lnTo>
                <a:lnTo>
                  <a:pt x="2783152" y="4970600"/>
                </a:lnTo>
                <a:lnTo>
                  <a:pt x="3005923" y="4939916"/>
                </a:lnTo>
                <a:lnTo>
                  <a:pt x="3234636" y="4896961"/>
                </a:lnTo>
                <a:lnTo>
                  <a:pt x="3469287" y="4838663"/>
                </a:lnTo>
                <a:lnTo>
                  <a:pt x="3715820" y="4766560"/>
                </a:lnTo>
                <a:lnTo>
                  <a:pt x="3969780" y="4682182"/>
                </a:lnTo>
                <a:lnTo>
                  <a:pt x="3941562" y="4613146"/>
                </a:lnTo>
                <a:lnTo>
                  <a:pt x="3914829" y="4534904"/>
                </a:lnTo>
                <a:lnTo>
                  <a:pt x="3891067" y="4448994"/>
                </a:lnTo>
                <a:lnTo>
                  <a:pt x="3867304" y="4364616"/>
                </a:lnTo>
                <a:lnTo>
                  <a:pt x="3845028" y="4289444"/>
                </a:lnTo>
                <a:lnTo>
                  <a:pt x="3821265" y="4228078"/>
                </a:lnTo>
                <a:lnTo>
                  <a:pt x="3804929" y="4186656"/>
                </a:lnTo>
                <a:lnTo>
                  <a:pt x="3785621" y="4129892"/>
                </a:lnTo>
                <a:lnTo>
                  <a:pt x="3766316" y="4065459"/>
                </a:lnTo>
                <a:lnTo>
                  <a:pt x="3745523" y="3993355"/>
                </a:lnTo>
                <a:lnTo>
                  <a:pt x="3726217" y="3918183"/>
                </a:lnTo>
                <a:lnTo>
                  <a:pt x="3706910" y="3839941"/>
                </a:lnTo>
                <a:lnTo>
                  <a:pt x="3690573" y="3761700"/>
                </a:lnTo>
                <a:lnTo>
                  <a:pt x="3680177" y="3689596"/>
                </a:lnTo>
                <a:lnTo>
                  <a:pt x="3672752" y="3620560"/>
                </a:lnTo>
                <a:lnTo>
                  <a:pt x="3669782" y="3563797"/>
                </a:lnTo>
                <a:lnTo>
                  <a:pt x="3672752" y="3516238"/>
                </a:lnTo>
                <a:lnTo>
                  <a:pt x="3696513" y="3416521"/>
                </a:lnTo>
                <a:lnTo>
                  <a:pt x="3726217" y="3324471"/>
                </a:lnTo>
                <a:lnTo>
                  <a:pt x="3763345" y="3237026"/>
                </a:lnTo>
                <a:lnTo>
                  <a:pt x="3809384" y="3160319"/>
                </a:lnTo>
                <a:lnTo>
                  <a:pt x="3877701" y="3065203"/>
                </a:lnTo>
                <a:lnTo>
                  <a:pt x="3947502" y="2970087"/>
                </a:lnTo>
                <a:lnTo>
                  <a:pt x="4017303" y="2878039"/>
                </a:lnTo>
                <a:lnTo>
                  <a:pt x="4088591" y="2779854"/>
                </a:lnTo>
                <a:lnTo>
                  <a:pt x="4152452" y="2680135"/>
                </a:lnTo>
                <a:lnTo>
                  <a:pt x="4214828" y="2577348"/>
                </a:lnTo>
                <a:lnTo>
                  <a:pt x="4266807" y="2465356"/>
                </a:lnTo>
                <a:lnTo>
                  <a:pt x="4309876" y="2345694"/>
                </a:lnTo>
                <a:lnTo>
                  <a:pt x="4342549" y="2206088"/>
                </a:lnTo>
                <a:lnTo>
                  <a:pt x="4360371" y="2063413"/>
                </a:lnTo>
                <a:lnTo>
                  <a:pt x="4369282" y="1917670"/>
                </a:lnTo>
                <a:lnTo>
                  <a:pt x="4366311" y="1770392"/>
                </a:lnTo>
                <a:lnTo>
                  <a:pt x="4355916" y="1626184"/>
                </a:lnTo>
                <a:lnTo>
                  <a:pt x="4333639" y="1486577"/>
                </a:lnTo>
                <a:lnTo>
                  <a:pt x="4303936" y="1350039"/>
                </a:lnTo>
                <a:lnTo>
                  <a:pt x="4266807" y="1224240"/>
                </a:lnTo>
                <a:lnTo>
                  <a:pt x="4225224" y="1109180"/>
                </a:lnTo>
                <a:lnTo>
                  <a:pt x="4177699" y="1006393"/>
                </a:lnTo>
                <a:lnTo>
                  <a:pt x="4106412" y="883662"/>
                </a:lnTo>
                <a:lnTo>
                  <a:pt x="4029185" y="767068"/>
                </a:lnTo>
                <a:lnTo>
                  <a:pt x="3941562" y="658145"/>
                </a:lnTo>
                <a:lnTo>
                  <a:pt x="3847998" y="553823"/>
                </a:lnTo>
                <a:lnTo>
                  <a:pt x="3745523" y="460241"/>
                </a:lnTo>
                <a:lnTo>
                  <a:pt x="3631167" y="372795"/>
                </a:lnTo>
                <a:lnTo>
                  <a:pt x="3512356" y="294554"/>
                </a:lnTo>
                <a:lnTo>
                  <a:pt x="3386120" y="225518"/>
                </a:lnTo>
                <a:lnTo>
                  <a:pt x="3248002" y="167221"/>
                </a:lnTo>
                <a:lnTo>
                  <a:pt x="3105428" y="113527"/>
                </a:lnTo>
                <a:lnTo>
                  <a:pt x="2950974" y="72105"/>
                </a:lnTo>
                <a:lnTo>
                  <a:pt x="2789093" y="38354"/>
                </a:lnTo>
                <a:lnTo>
                  <a:pt x="2619787" y="15341"/>
                </a:lnTo>
                <a:lnTo>
                  <a:pt x="2441570" y="1534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1"/>
          </a:p>
        </p:txBody>
      </p:sp>
      <p:grpSp>
        <p:nvGrpSpPr>
          <p:cNvPr id="35" name="Graphic 46">
            <a:extLst>
              <a:ext uri="{FF2B5EF4-FFF2-40B4-BE49-F238E27FC236}">
                <a16:creationId xmlns:a16="http://schemas.microsoft.com/office/drawing/2014/main" id="{3C73E811-DEB8-46E7-9D92-AEE4681583A2}"/>
              </a:ext>
            </a:extLst>
          </p:cNvPr>
          <p:cNvGrpSpPr/>
          <p:nvPr/>
        </p:nvGrpSpPr>
        <p:grpSpPr>
          <a:xfrm>
            <a:off x="3148171" y="3087630"/>
            <a:ext cx="421347" cy="1046002"/>
            <a:chOff x="8358187" y="2500312"/>
            <a:chExt cx="1362075" cy="3381375"/>
          </a:xfrm>
        </p:grpSpPr>
        <p:sp>
          <p:nvSpPr>
            <p:cNvPr id="36" name="Freeform: Shape 177">
              <a:extLst>
                <a:ext uri="{FF2B5EF4-FFF2-40B4-BE49-F238E27FC236}">
                  <a16:creationId xmlns:a16="http://schemas.microsoft.com/office/drawing/2014/main" id="{5494C858-38E0-40A6-AB86-50660E8DBE00}"/>
                </a:ext>
              </a:extLst>
            </p:cNvPr>
            <p:cNvSpPr/>
            <p:nvPr/>
          </p:nvSpPr>
          <p:spPr>
            <a:xfrm>
              <a:off x="8358236" y="2500312"/>
              <a:ext cx="1366261" cy="3380613"/>
            </a:xfrm>
            <a:custGeom>
              <a:avLst/>
              <a:gdLst>
                <a:gd name="connsiteX0" fmla="*/ 683179 w 1366261"/>
                <a:gd name="connsiteY0" fmla="*/ 0 h 3380613"/>
                <a:gd name="connsiteX1" fmla="*/ 1231057 w 1366261"/>
                <a:gd name="connsiteY1" fmla="*/ 548164 h 3380613"/>
                <a:gd name="connsiteX2" fmla="*/ 1070560 w 1366261"/>
                <a:gd name="connsiteY2" fmla="*/ 935736 h 3380613"/>
                <a:gd name="connsiteX3" fmla="*/ 1052463 w 1366261"/>
                <a:gd name="connsiteY3" fmla="*/ 950595 h 3380613"/>
                <a:gd name="connsiteX4" fmla="*/ 1364311 w 1366261"/>
                <a:gd name="connsiteY4" fmla="*/ 3158204 h 3380613"/>
                <a:gd name="connsiteX5" fmla="*/ 1171144 w 1366261"/>
                <a:gd name="connsiteY5" fmla="*/ 3380613 h 3380613"/>
                <a:gd name="connsiteX6" fmla="*/ 195118 w 1366261"/>
                <a:gd name="connsiteY6" fmla="*/ 3380613 h 3380613"/>
                <a:gd name="connsiteX7" fmla="*/ 1951 w 1366261"/>
                <a:gd name="connsiteY7" fmla="*/ 3158204 h 3380613"/>
                <a:gd name="connsiteX8" fmla="*/ 313799 w 1366261"/>
                <a:gd name="connsiteY8" fmla="*/ 950690 h 3380613"/>
                <a:gd name="connsiteX9" fmla="*/ 295702 w 1366261"/>
                <a:gd name="connsiteY9" fmla="*/ 935831 h 3380613"/>
                <a:gd name="connsiteX10" fmla="*/ 135205 w 1366261"/>
                <a:gd name="connsiteY10" fmla="*/ 548164 h 3380613"/>
                <a:gd name="connsiteX11" fmla="*/ 683179 w 1366261"/>
                <a:gd name="connsiteY11" fmla="*/ 0 h 3380613"/>
                <a:gd name="connsiteX12" fmla="*/ 683179 w 1366261"/>
                <a:gd name="connsiteY12" fmla="*/ 0 h 338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6261" h="3380613">
                  <a:moveTo>
                    <a:pt x="683179" y="0"/>
                  </a:moveTo>
                  <a:cubicBezTo>
                    <a:pt x="985788" y="0"/>
                    <a:pt x="1231057" y="245459"/>
                    <a:pt x="1231057" y="548164"/>
                  </a:cubicBezTo>
                  <a:cubicBezTo>
                    <a:pt x="1231057" y="699516"/>
                    <a:pt x="1169716" y="836581"/>
                    <a:pt x="1070560" y="935736"/>
                  </a:cubicBezTo>
                  <a:lnTo>
                    <a:pt x="1052463" y="950595"/>
                  </a:lnTo>
                  <a:lnTo>
                    <a:pt x="1364311" y="3158204"/>
                  </a:lnTo>
                  <a:cubicBezTo>
                    <a:pt x="1380885" y="3275648"/>
                    <a:pt x="1289731" y="3380613"/>
                    <a:pt x="1171144" y="3380613"/>
                  </a:cubicBezTo>
                  <a:lnTo>
                    <a:pt x="195118" y="3380613"/>
                  </a:lnTo>
                  <a:cubicBezTo>
                    <a:pt x="76531" y="3380613"/>
                    <a:pt x="-14623" y="3275648"/>
                    <a:pt x="1951" y="3158204"/>
                  </a:cubicBezTo>
                  <a:lnTo>
                    <a:pt x="313799" y="950690"/>
                  </a:lnTo>
                  <a:lnTo>
                    <a:pt x="295702" y="935831"/>
                  </a:lnTo>
                  <a:cubicBezTo>
                    <a:pt x="196546" y="836581"/>
                    <a:pt x="135205" y="699516"/>
                    <a:pt x="135205" y="548164"/>
                  </a:cubicBezTo>
                  <a:cubicBezTo>
                    <a:pt x="135205" y="245459"/>
                    <a:pt x="380569" y="0"/>
                    <a:pt x="683179" y="0"/>
                  </a:cubicBezTo>
                  <a:lnTo>
                    <a:pt x="683179" y="0"/>
                  </a:lnTo>
                  <a:close/>
                </a:path>
              </a:pathLst>
            </a:custGeom>
            <a:solidFill>
              <a:srgbClr val="F7C3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178">
              <a:extLst>
                <a:ext uri="{FF2B5EF4-FFF2-40B4-BE49-F238E27FC236}">
                  <a16:creationId xmlns:a16="http://schemas.microsoft.com/office/drawing/2014/main" id="{F2ABDEB4-EAF6-4F88-89C3-9B4B19EA6FB4}"/>
                </a:ext>
              </a:extLst>
            </p:cNvPr>
            <p:cNvSpPr/>
            <p:nvPr/>
          </p:nvSpPr>
          <p:spPr>
            <a:xfrm>
              <a:off x="8526366" y="2619183"/>
              <a:ext cx="1047975" cy="3112865"/>
            </a:xfrm>
            <a:custGeom>
              <a:avLst/>
              <a:gdLst>
                <a:gd name="connsiteX0" fmla="*/ 515049 w 1047975"/>
                <a:gd name="connsiteY0" fmla="*/ 0 h 3112865"/>
                <a:gd name="connsiteX1" fmla="*/ 942436 w 1047975"/>
                <a:gd name="connsiteY1" fmla="*/ 427482 h 3112865"/>
                <a:gd name="connsiteX2" fmla="*/ 788702 w 1047975"/>
                <a:gd name="connsiteY2" fmla="*/ 758381 h 3112865"/>
                <a:gd name="connsiteX3" fmla="*/ 774605 w 1047975"/>
                <a:gd name="connsiteY3" fmla="*/ 770001 h 3112865"/>
                <a:gd name="connsiteX4" fmla="*/ 1046449 w 1047975"/>
                <a:gd name="connsiteY4" fmla="*/ 2939415 h 3112865"/>
                <a:gd name="connsiteX5" fmla="*/ 895763 w 1047975"/>
                <a:gd name="connsiteY5" fmla="*/ 3112865 h 3112865"/>
                <a:gd name="connsiteX6" fmla="*/ 115285 w 1047975"/>
                <a:gd name="connsiteY6" fmla="*/ 3112865 h 3112865"/>
                <a:gd name="connsiteX7" fmla="*/ 2699 w 1047975"/>
                <a:gd name="connsiteY7" fmla="*/ 2939415 h 3112865"/>
                <a:gd name="connsiteX8" fmla="*/ 274543 w 1047975"/>
                <a:gd name="connsiteY8" fmla="*/ 798576 h 3112865"/>
                <a:gd name="connsiteX9" fmla="*/ 212821 w 1047975"/>
                <a:gd name="connsiteY9" fmla="*/ 758381 h 3112865"/>
                <a:gd name="connsiteX10" fmla="*/ 87662 w 1047975"/>
                <a:gd name="connsiteY10" fmla="*/ 427482 h 3112865"/>
                <a:gd name="connsiteX11" fmla="*/ 515049 w 1047975"/>
                <a:gd name="connsiteY11" fmla="*/ 0 h 3112865"/>
                <a:gd name="connsiteX12" fmla="*/ 515049 w 1047975"/>
                <a:gd name="connsiteY12" fmla="*/ 0 h 311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7975" h="3112865">
                  <a:moveTo>
                    <a:pt x="515049" y="0"/>
                  </a:moveTo>
                  <a:cubicBezTo>
                    <a:pt x="751079" y="0"/>
                    <a:pt x="942436" y="191453"/>
                    <a:pt x="942436" y="427482"/>
                  </a:cubicBezTo>
                  <a:cubicBezTo>
                    <a:pt x="942436" y="545497"/>
                    <a:pt x="866045" y="681038"/>
                    <a:pt x="788702" y="758381"/>
                  </a:cubicBezTo>
                  <a:lnTo>
                    <a:pt x="774605" y="770001"/>
                  </a:lnTo>
                  <a:lnTo>
                    <a:pt x="1046449" y="2939415"/>
                  </a:lnTo>
                  <a:cubicBezTo>
                    <a:pt x="1059403" y="3031046"/>
                    <a:pt x="988251" y="3112865"/>
                    <a:pt x="895763" y="3112865"/>
                  </a:cubicBezTo>
                  <a:lnTo>
                    <a:pt x="115285" y="3112865"/>
                  </a:lnTo>
                  <a:cubicBezTo>
                    <a:pt x="22797" y="3112865"/>
                    <a:pt x="-10255" y="3031046"/>
                    <a:pt x="2699" y="2939415"/>
                  </a:cubicBezTo>
                  <a:lnTo>
                    <a:pt x="274543" y="798576"/>
                  </a:lnTo>
                  <a:lnTo>
                    <a:pt x="212821" y="758381"/>
                  </a:lnTo>
                  <a:cubicBezTo>
                    <a:pt x="135478" y="681038"/>
                    <a:pt x="87662" y="545592"/>
                    <a:pt x="87662" y="427482"/>
                  </a:cubicBezTo>
                  <a:cubicBezTo>
                    <a:pt x="87662" y="191453"/>
                    <a:pt x="279020" y="0"/>
                    <a:pt x="515049" y="0"/>
                  </a:cubicBezTo>
                  <a:lnTo>
                    <a:pt x="515049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23" name="Graphic 288">
            <a:extLst>
              <a:ext uri="{FF2B5EF4-FFF2-40B4-BE49-F238E27FC236}">
                <a16:creationId xmlns:a16="http://schemas.microsoft.com/office/drawing/2014/main" id="{6A587D71-E885-4E46-99E3-866CD8166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73303" y="3859947"/>
            <a:ext cx="824942" cy="2220994"/>
          </a:xfrm>
          <a:prstGeom prst="rect">
            <a:avLst/>
          </a:prstGeom>
        </p:spPr>
      </p:pic>
      <p:grpSp>
        <p:nvGrpSpPr>
          <p:cNvPr id="34" name="그룹 33">
            <a:extLst>
              <a:ext uri="{FF2B5EF4-FFF2-40B4-BE49-F238E27FC236}">
                <a16:creationId xmlns:a16="http://schemas.microsoft.com/office/drawing/2014/main" id="{48064D53-07A4-42D6-8398-FB8F1C61F186}"/>
              </a:ext>
            </a:extLst>
          </p:cNvPr>
          <p:cNvGrpSpPr/>
          <p:nvPr/>
        </p:nvGrpSpPr>
        <p:grpSpPr>
          <a:xfrm>
            <a:off x="1355345" y="3699218"/>
            <a:ext cx="533584" cy="1271226"/>
            <a:chOff x="1365175" y="3001838"/>
            <a:chExt cx="775598" cy="1847810"/>
          </a:xfrm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BCBF337B-4C81-4B1D-8601-36C268AC18A2}"/>
                </a:ext>
              </a:extLst>
            </p:cNvPr>
            <p:cNvSpPr/>
            <p:nvPr/>
          </p:nvSpPr>
          <p:spPr>
            <a:xfrm rot="2330774">
              <a:off x="1815059" y="3032136"/>
              <a:ext cx="325714" cy="511392"/>
            </a:xfrm>
            <a:custGeom>
              <a:avLst/>
              <a:gdLst>
                <a:gd name="connsiteX0" fmla="*/ 187829 w 287878"/>
                <a:gd name="connsiteY0" fmla="*/ 42393 h 412888"/>
                <a:gd name="connsiteX1" fmla="*/ 237501 w 287878"/>
                <a:gd name="connsiteY1" fmla="*/ 27442 h 412888"/>
                <a:gd name="connsiteX2" fmla="*/ 259718 w 287878"/>
                <a:gd name="connsiteY2" fmla="*/ 10892 h 412888"/>
                <a:gd name="connsiteX3" fmla="*/ 281090 w 287878"/>
                <a:gd name="connsiteY3" fmla="*/ 1524 h 412888"/>
                <a:gd name="connsiteX4" fmla="*/ 287778 w 287878"/>
                <a:gd name="connsiteY4" fmla="*/ 26916 h 412888"/>
                <a:gd name="connsiteX5" fmla="*/ 286932 w 287878"/>
                <a:gd name="connsiteY5" fmla="*/ 54848 h 412888"/>
                <a:gd name="connsiteX6" fmla="*/ 224893 w 287878"/>
                <a:gd name="connsiteY6" fmla="*/ 113863 h 412888"/>
                <a:gd name="connsiteX7" fmla="*/ 197295 w 287878"/>
                <a:gd name="connsiteY7" fmla="*/ 147924 h 412888"/>
                <a:gd name="connsiteX8" fmla="*/ 120572 w 287878"/>
                <a:gd name="connsiteY8" fmla="*/ 351063 h 412888"/>
                <a:gd name="connsiteX9" fmla="*/ 82518 w 287878"/>
                <a:gd name="connsiteY9" fmla="*/ 397732 h 412888"/>
                <a:gd name="connsiteX10" fmla="*/ 60788 w 287878"/>
                <a:gd name="connsiteY10" fmla="*/ 412888 h 412888"/>
                <a:gd name="connsiteX11" fmla="*/ 0 w 287878"/>
                <a:gd name="connsiteY11" fmla="*/ 337407 h 412888"/>
                <a:gd name="connsiteX12" fmla="*/ 40602 w 287878"/>
                <a:gd name="connsiteY12" fmla="*/ 309887 h 412888"/>
                <a:gd name="connsiteX13" fmla="*/ 70372 w 287878"/>
                <a:gd name="connsiteY13" fmla="*/ 261576 h 412888"/>
                <a:gd name="connsiteX14" fmla="*/ 150323 w 287878"/>
                <a:gd name="connsiteY14" fmla="*/ 85319 h 412888"/>
                <a:gd name="connsiteX15" fmla="*/ 187829 w 287878"/>
                <a:gd name="connsiteY15" fmla="*/ 42393 h 412888"/>
                <a:gd name="connsiteX0" fmla="*/ 225665 w 325714"/>
                <a:gd name="connsiteY0" fmla="*/ 42393 h 424010"/>
                <a:gd name="connsiteX1" fmla="*/ 275337 w 325714"/>
                <a:gd name="connsiteY1" fmla="*/ 27442 h 424010"/>
                <a:gd name="connsiteX2" fmla="*/ 297554 w 325714"/>
                <a:gd name="connsiteY2" fmla="*/ 10892 h 424010"/>
                <a:gd name="connsiteX3" fmla="*/ 318926 w 325714"/>
                <a:gd name="connsiteY3" fmla="*/ 1524 h 424010"/>
                <a:gd name="connsiteX4" fmla="*/ 325614 w 325714"/>
                <a:gd name="connsiteY4" fmla="*/ 26916 h 424010"/>
                <a:gd name="connsiteX5" fmla="*/ 324768 w 325714"/>
                <a:gd name="connsiteY5" fmla="*/ 54848 h 424010"/>
                <a:gd name="connsiteX6" fmla="*/ 262729 w 325714"/>
                <a:gd name="connsiteY6" fmla="*/ 113863 h 424010"/>
                <a:gd name="connsiteX7" fmla="*/ 235131 w 325714"/>
                <a:gd name="connsiteY7" fmla="*/ 147924 h 424010"/>
                <a:gd name="connsiteX8" fmla="*/ 158408 w 325714"/>
                <a:gd name="connsiteY8" fmla="*/ 351063 h 424010"/>
                <a:gd name="connsiteX9" fmla="*/ 120354 w 325714"/>
                <a:gd name="connsiteY9" fmla="*/ 397732 h 424010"/>
                <a:gd name="connsiteX10" fmla="*/ 98624 w 325714"/>
                <a:gd name="connsiteY10" fmla="*/ 412888 h 424010"/>
                <a:gd name="connsiteX11" fmla="*/ 0 w 325714"/>
                <a:gd name="connsiteY11" fmla="*/ 424010 h 424010"/>
                <a:gd name="connsiteX12" fmla="*/ 78438 w 325714"/>
                <a:gd name="connsiteY12" fmla="*/ 309887 h 424010"/>
                <a:gd name="connsiteX13" fmla="*/ 108208 w 325714"/>
                <a:gd name="connsiteY13" fmla="*/ 261576 h 424010"/>
                <a:gd name="connsiteX14" fmla="*/ 188159 w 325714"/>
                <a:gd name="connsiteY14" fmla="*/ 85319 h 424010"/>
                <a:gd name="connsiteX15" fmla="*/ 225665 w 325714"/>
                <a:gd name="connsiteY15" fmla="*/ 42393 h 424010"/>
                <a:gd name="connsiteX0" fmla="*/ 225665 w 325714"/>
                <a:gd name="connsiteY0" fmla="*/ 42393 h 468681"/>
                <a:gd name="connsiteX1" fmla="*/ 275337 w 325714"/>
                <a:gd name="connsiteY1" fmla="*/ 27442 h 468681"/>
                <a:gd name="connsiteX2" fmla="*/ 297554 w 325714"/>
                <a:gd name="connsiteY2" fmla="*/ 10892 h 468681"/>
                <a:gd name="connsiteX3" fmla="*/ 318926 w 325714"/>
                <a:gd name="connsiteY3" fmla="*/ 1524 h 468681"/>
                <a:gd name="connsiteX4" fmla="*/ 325614 w 325714"/>
                <a:gd name="connsiteY4" fmla="*/ 26916 h 468681"/>
                <a:gd name="connsiteX5" fmla="*/ 324768 w 325714"/>
                <a:gd name="connsiteY5" fmla="*/ 54848 h 468681"/>
                <a:gd name="connsiteX6" fmla="*/ 262729 w 325714"/>
                <a:gd name="connsiteY6" fmla="*/ 113863 h 468681"/>
                <a:gd name="connsiteX7" fmla="*/ 235131 w 325714"/>
                <a:gd name="connsiteY7" fmla="*/ 147924 h 468681"/>
                <a:gd name="connsiteX8" fmla="*/ 158408 w 325714"/>
                <a:gd name="connsiteY8" fmla="*/ 351063 h 468681"/>
                <a:gd name="connsiteX9" fmla="*/ 120354 w 325714"/>
                <a:gd name="connsiteY9" fmla="*/ 397732 h 468681"/>
                <a:gd name="connsiteX10" fmla="*/ 87426 w 325714"/>
                <a:gd name="connsiteY10" fmla="*/ 468681 h 468681"/>
                <a:gd name="connsiteX11" fmla="*/ 0 w 325714"/>
                <a:gd name="connsiteY11" fmla="*/ 424010 h 468681"/>
                <a:gd name="connsiteX12" fmla="*/ 78438 w 325714"/>
                <a:gd name="connsiteY12" fmla="*/ 309887 h 468681"/>
                <a:gd name="connsiteX13" fmla="*/ 108208 w 325714"/>
                <a:gd name="connsiteY13" fmla="*/ 261576 h 468681"/>
                <a:gd name="connsiteX14" fmla="*/ 188159 w 325714"/>
                <a:gd name="connsiteY14" fmla="*/ 85319 h 468681"/>
                <a:gd name="connsiteX15" fmla="*/ 225665 w 325714"/>
                <a:gd name="connsiteY15" fmla="*/ 42393 h 468681"/>
                <a:gd name="connsiteX0" fmla="*/ 225665 w 325714"/>
                <a:gd name="connsiteY0" fmla="*/ 42393 h 468681"/>
                <a:gd name="connsiteX1" fmla="*/ 275337 w 325714"/>
                <a:gd name="connsiteY1" fmla="*/ 27442 h 468681"/>
                <a:gd name="connsiteX2" fmla="*/ 297554 w 325714"/>
                <a:gd name="connsiteY2" fmla="*/ 10892 h 468681"/>
                <a:gd name="connsiteX3" fmla="*/ 318926 w 325714"/>
                <a:gd name="connsiteY3" fmla="*/ 1524 h 468681"/>
                <a:gd name="connsiteX4" fmla="*/ 325614 w 325714"/>
                <a:gd name="connsiteY4" fmla="*/ 26916 h 468681"/>
                <a:gd name="connsiteX5" fmla="*/ 324768 w 325714"/>
                <a:gd name="connsiteY5" fmla="*/ 54848 h 468681"/>
                <a:gd name="connsiteX6" fmla="*/ 262729 w 325714"/>
                <a:gd name="connsiteY6" fmla="*/ 113863 h 468681"/>
                <a:gd name="connsiteX7" fmla="*/ 235131 w 325714"/>
                <a:gd name="connsiteY7" fmla="*/ 147924 h 468681"/>
                <a:gd name="connsiteX8" fmla="*/ 158408 w 325714"/>
                <a:gd name="connsiteY8" fmla="*/ 351063 h 468681"/>
                <a:gd name="connsiteX9" fmla="*/ 87426 w 325714"/>
                <a:gd name="connsiteY9" fmla="*/ 468681 h 468681"/>
                <a:gd name="connsiteX10" fmla="*/ 0 w 325714"/>
                <a:gd name="connsiteY10" fmla="*/ 424010 h 468681"/>
                <a:gd name="connsiteX11" fmla="*/ 78438 w 325714"/>
                <a:gd name="connsiteY11" fmla="*/ 309887 h 468681"/>
                <a:gd name="connsiteX12" fmla="*/ 108208 w 325714"/>
                <a:gd name="connsiteY12" fmla="*/ 261576 h 468681"/>
                <a:gd name="connsiteX13" fmla="*/ 188159 w 325714"/>
                <a:gd name="connsiteY13" fmla="*/ 85319 h 468681"/>
                <a:gd name="connsiteX14" fmla="*/ 225665 w 325714"/>
                <a:gd name="connsiteY14" fmla="*/ 42393 h 468681"/>
                <a:gd name="connsiteX0" fmla="*/ 225665 w 325714"/>
                <a:gd name="connsiteY0" fmla="*/ 42393 h 489170"/>
                <a:gd name="connsiteX1" fmla="*/ 275337 w 325714"/>
                <a:gd name="connsiteY1" fmla="*/ 27442 h 489170"/>
                <a:gd name="connsiteX2" fmla="*/ 297554 w 325714"/>
                <a:gd name="connsiteY2" fmla="*/ 10892 h 489170"/>
                <a:gd name="connsiteX3" fmla="*/ 318926 w 325714"/>
                <a:gd name="connsiteY3" fmla="*/ 1524 h 489170"/>
                <a:gd name="connsiteX4" fmla="*/ 325614 w 325714"/>
                <a:gd name="connsiteY4" fmla="*/ 26916 h 489170"/>
                <a:gd name="connsiteX5" fmla="*/ 324768 w 325714"/>
                <a:gd name="connsiteY5" fmla="*/ 54848 h 489170"/>
                <a:gd name="connsiteX6" fmla="*/ 262729 w 325714"/>
                <a:gd name="connsiteY6" fmla="*/ 113863 h 489170"/>
                <a:gd name="connsiteX7" fmla="*/ 235131 w 325714"/>
                <a:gd name="connsiteY7" fmla="*/ 147924 h 489170"/>
                <a:gd name="connsiteX8" fmla="*/ 158408 w 325714"/>
                <a:gd name="connsiteY8" fmla="*/ 351063 h 489170"/>
                <a:gd name="connsiteX9" fmla="*/ 85217 w 325714"/>
                <a:gd name="connsiteY9" fmla="*/ 489170 h 489170"/>
                <a:gd name="connsiteX10" fmla="*/ 0 w 325714"/>
                <a:gd name="connsiteY10" fmla="*/ 424010 h 489170"/>
                <a:gd name="connsiteX11" fmla="*/ 78438 w 325714"/>
                <a:gd name="connsiteY11" fmla="*/ 309887 h 489170"/>
                <a:gd name="connsiteX12" fmla="*/ 108208 w 325714"/>
                <a:gd name="connsiteY12" fmla="*/ 261576 h 489170"/>
                <a:gd name="connsiteX13" fmla="*/ 188159 w 325714"/>
                <a:gd name="connsiteY13" fmla="*/ 85319 h 489170"/>
                <a:gd name="connsiteX14" fmla="*/ 225665 w 325714"/>
                <a:gd name="connsiteY14" fmla="*/ 42393 h 489170"/>
                <a:gd name="connsiteX0" fmla="*/ 225665 w 325714"/>
                <a:gd name="connsiteY0" fmla="*/ 42393 h 489170"/>
                <a:gd name="connsiteX1" fmla="*/ 275337 w 325714"/>
                <a:gd name="connsiteY1" fmla="*/ 27442 h 489170"/>
                <a:gd name="connsiteX2" fmla="*/ 297554 w 325714"/>
                <a:gd name="connsiteY2" fmla="*/ 10892 h 489170"/>
                <a:gd name="connsiteX3" fmla="*/ 318926 w 325714"/>
                <a:gd name="connsiteY3" fmla="*/ 1524 h 489170"/>
                <a:gd name="connsiteX4" fmla="*/ 325614 w 325714"/>
                <a:gd name="connsiteY4" fmla="*/ 26916 h 489170"/>
                <a:gd name="connsiteX5" fmla="*/ 324768 w 325714"/>
                <a:gd name="connsiteY5" fmla="*/ 54848 h 489170"/>
                <a:gd name="connsiteX6" fmla="*/ 262729 w 325714"/>
                <a:gd name="connsiteY6" fmla="*/ 113863 h 489170"/>
                <a:gd name="connsiteX7" fmla="*/ 235131 w 325714"/>
                <a:gd name="connsiteY7" fmla="*/ 147924 h 489170"/>
                <a:gd name="connsiteX8" fmla="*/ 158408 w 325714"/>
                <a:gd name="connsiteY8" fmla="*/ 351063 h 489170"/>
                <a:gd name="connsiteX9" fmla="*/ 85217 w 325714"/>
                <a:gd name="connsiteY9" fmla="*/ 489170 h 489170"/>
                <a:gd name="connsiteX10" fmla="*/ 0 w 325714"/>
                <a:gd name="connsiteY10" fmla="*/ 424010 h 489170"/>
                <a:gd name="connsiteX11" fmla="*/ 78438 w 325714"/>
                <a:gd name="connsiteY11" fmla="*/ 309887 h 489170"/>
                <a:gd name="connsiteX12" fmla="*/ 108208 w 325714"/>
                <a:gd name="connsiteY12" fmla="*/ 261576 h 489170"/>
                <a:gd name="connsiteX13" fmla="*/ 188159 w 325714"/>
                <a:gd name="connsiteY13" fmla="*/ 85319 h 489170"/>
                <a:gd name="connsiteX14" fmla="*/ 225665 w 325714"/>
                <a:gd name="connsiteY14" fmla="*/ 42393 h 489170"/>
                <a:gd name="connsiteX0" fmla="*/ 225665 w 325714"/>
                <a:gd name="connsiteY0" fmla="*/ 42393 h 511392"/>
                <a:gd name="connsiteX1" fmla="*/ 275337 w 325714"/>
                <a:gd name="connsiteY1" fmla="*/ 27442 h 511392"/>
                <a:gd name="connsiteX2" fmla="*/ 297554 w 325714"/>
                <a:gd name="connsiteY2" fmla="*/ 10892 h 511392"/>
                <a:gd name="connsiteX3" fmla="*/ 318926 w 325714"/>
                <a:gd name="connsiteY3" fmla="*/ 1524 h 511392"/>
                <a:gd name="connsiteX4" fmla="*/ 325614 w 325714"/>
                <a:gd name="connsiteY4" fmla="*/ 26916 h 511392"/>
                <a:gd name="connsiteX5" fmla="*/ 324768 w 325714"/>
                <a:gd name="connsiteY5" fmla="*/ 54848 h 511392"/>
                <a:gd name="connsiteX6" fmla="*/ 262729 w 325714"/>
                <a:gd name="connsiteY6" fmla="*/ 113863 h 511392"/>
                <a:gd name="connsiteX7" fmla="*/ 235131 w 325714"/>
                <a:gd name="connsiteY7" fmla="*/ 147924 h 511392"/>
                <a:gd name="connsiteX8" fmla="*/ 158408 w 325714"/>
                <a:gd name="connsiteY8" fmla="*/ 351063 h 511392"/>
                <a:gd name="connsiteX9" fmla="*/ 75048 w 325714"/>
                <a:gd name="connsiteY9" fmla="*/ 511392 h 511392"/>
                <a:gd name="connsiteX10" fmla="*/ 0 w 325714"/>
                <a:gd name="connsiteY10" fmla="*/ 424010 h 511392"/>
                <a:gd name="connsiteX11" fmla="*/ 78438 w 325714"/>
                <a:gd name="connsiteY11" fmla="*/ 309887 h 511392"/>
                <a:gd name="connsiteX12" fmla="*/ 108208 w 325714"/>
                <a:gd name="connsiteY12" fmla="*/ 261576 h 511392"/>
                <a:gd name="connsiteX13" fmla="*/ 188159 w 325714"/>
                <a:gd name="connsiteY13" fmla="*/ 85319 h 511392"/>
                <a:gd name="connsiteX14" fmla="*/ 225665 w 325714"/>
                <a:gd name="connsiteY14" fmla="*/ 42393 h 511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5714" h="511392">
                  <a:moveTo>
                    <a:pt x="225665" y="42393"/>
                  </a:moveTo>
                  <a:cubicBezTo>
                    <a:pt x="240243" y="33505"/>
                    <a:pt x="256848" y="29280"/>
                    <a:pt x="275337" y="27442"/>
                  </a:cubicBezTo>
                  <a:cubicBezTo>
                    <a:pt x="285254" y="26216"/>
                    <a:pt x="290404" y="16935"/>
                    <a:pt x="297554" y="10892"/>
                  </a:cubicBezTo>
                  <a:cubicBezTo>
                    <a:pt x="303858" y="5552"/>
                    <a:pt x="310085" y="-3642"/>
                    <a:pt x="318926" y="1524"/>
                  </a:cubicBezTo>
                  <a:cubicBezTo>
                    <a:pt x="327459" y="6602"/>
                    <a:pt x="325460" y="17810"/>
                    <a:pt x="325614" y="26916"/>
                  </a:cubicBezTo>
                  <a:cubicBezTo>
                    <a:pt x="325767" y="36198"/>
                    <a:pt x="325076" y="45566"/>
                    <a:pt x="324768" y="54848"/>
                  </a:cubicBezTo>
                  <a:cubicBezTo>
                    <a:pt x="309085" y="81291"/>
                    <a:pt x="289098" y="102043"/>
                    <a:pt x="262729" y="113863"/>
                  </a:cubicBezTo>
                  <a:cubicBezTo>
                    <a:pt x="248584" y="120255"/>
                    <a:pt x="240973" y="131988"/>
                    <a:pt x="235131" y="147924"/>
                  </a:cubicBezTo>
                  <a:cubicBezTo>
                    <a:pt x="210531" y="216045"/>
                    <a:pt x="185089" y="290485"/>
                    <a:pt x="158408" y="351063"/>
                  </a:cubicBezTo>
                  <a:cubicBezTo>
                    <a:pt x="131728" y="411641"/>
                    <a:pt x="106419" y="453132"/>
                    <a:pt x="75048" y="511392"/>
                  </a:cubicBezTo>
                  <a:lnTo>
                    <a:pt x="0" y="424010"/>
                  </a:lnTo>
                  <a:cubicBezTo>
                    <a:pt x="13534" y="414837"/>
                    <a:pt x="64904" y="319060"/>
                    <a:pt x="78438" y="309887"/>
                  </a:cubicBezTo>
                  <a:cubicBezTo>
                    <a:pt x="90508" y="297016"/>
                    <a:pt x="100213" y="281058"/>
                    <a:pt x="108208" y="261576"/>
                  </a:cubicBezTo>
                  <a:cubicBezTo>
                    <a:pt x="132731" y="201773"/>
                    <a:pt x="159100" y="142758"/>
                    <a:pt x="188159" y="85319"/>
                  </a:cubicBezTo>
                  <a:cubicBezTo>
                    <a:pt x="198538" y="64830"/>
                    <a:pt x="211087" y="51280"/>
                    <a:pt x="225665" y="42393"/>
                  </a:cubicBezTo>
                  <a:close/>
                </a:path>
              </a:pathLst>
            </a:custGeom>
            <a:solidFill>
              <a:srgbClr val="F1B8B8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498D15A2-C1D0-46B3-88BD-6865C3049894}"/>
                </a:ext>
              </a:extLst>
            </p:cNvPr>
            <p:cNvSpPr/>
            <p:nvPr/>
          </p:nvSpPr>
          <p:spPr>
            <a:xfrm>
              <a:off x="1365175" y="3141040"/>
              <a:ext cx="432948" cy="683539"/>
            </a:xfrm>
            <a:custGeom>
              <a:avLst/>
              <a:gdLst>
                <a:gd name="connsiteX0" fmla="*/ 5799 w 536425"/>
                <a:gd name="connsiteY0" fmla="*/ 257080 h 743574"/>
                <a:gd name="connsiteX1" fmla="*/ 43042 w 536425"/>
                <a:gd name="connsiteY1" fmla="*/ 34766 h 743574"/>
                <a:gd name="connsiteX2" fmla="*/ 54377 w 536425"/>
                <a:gd name="connsiteY2" fmla="*/ 0 h 743574"/>
                <a:gd name="connsiteX3" fmla="*/ 62282 w 536425"/>
                <a:gd name="connsiteY3" fmla="*/ 49244 h 743574"/>
                <a:gd name="connsiteX4" fmla="*/ 125528 w 536425"/>
                <a:gd name="connsiteY4" fmla="*/ 119063 h 743574"/>
                <a:gd name="connsiteX5" fmla="*/ 160390 w 536425"/>
                <a:gd name="connsiteY5" fmla="*/ 136303 h 743574"/>
                <a:gd name="connsiteX6" fmla="*/ 160104 w 536425"/>
                <a:gd name="connsiteY6" fmla="*/ 193072 h 743574"/>
                <a:gd name="connsiteX7" fmla="*/ 237066 w 536425"/>
                <a:gd name="connsiteY7" fmla="*/ 210217 h 743574"/>
                <a:gd name="connsiteX8" fmla="*/ 261736 w 536425"/>
                <a:gd name="connsiteY8" fmla="*/ 189928 h 743574"/>
                <a:gd name="connsiteX9" fmla="*/ 321458 w 536425"/>
                <a:gd name="connsiteY9" fmla="*/ 202025 h 743574"/>
                <a:gd name="connsiteX10" fmla="*/ 441187 w 536425"/>
                <a:gd name="connsiteY10" fmla="*/ 184404 h 743574"/>
                <a:gd name="connsiteX11" fmla="*/ 493860 w 536425"/>
                <a:gd name="connsiteY11" fmla="*/ 181642 h 743574"/>
                <a:gd name="connsiteX12" fmla="*/ 536151 w 536425"/>
                <a:gd name="connsiteY12" fmla="*/ 285941 h 743574"/>
                <a:gd name="connsiteX13" fmla="*/ 517958 w 536425"/>
                <a:gd name="connsiteY13" fmla="*/ 310706 h 743574"/>
                <a:gd name="connsiteX14" fmla="*/ 430805 w 536425"/>
                <a:gd name="connsiteY14" fmla="*/ 348615 h 743574"/>
                <a:gd name="connsiteX15" fmla="*/ 393086 w 536425"/>
                <a:gd name="connsiteY15" fmla="*/ 403003 h 743574"/>
                <a:gd name="connsiteX16" fmla="*/ 410993 w 536425"/>
                <a:gd name="connsiteY16" fmla="*/ 625126 h 743574"/>
                <a:gd name="connsiteX17" fmla="*/ 413564 w 536425"/>
                <a:gd name="connsiteY17" fmla="*/ 701231 h 743574"/>
                <a:gd name="connsiteX18" fmla="*/ 55710 w 536425"/>
                <a:gd name="connsiteY18" fmla="*/ 665702 h 743574"/>
                <a:gd name="connsiteX19" fmla="*/ 38470 w 536425"/>
                <a:gd name="connsiteY19" fmla="*/ 644938 h 743574"/>
                <a:gd name="connsiteX20" fmla="*/ 35327 w 536425"/>
                <a:gd name="connsiteY20" fmla="*/ 636842 h 743574"/>
                <a:gd name="connsiteX21" fmla="*/ 5799 w 536425"/>
                <a:gd name="connsiteY21" fmla="*/ 257080 h 74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36425" h="743574">
                  <a:moveTo>
                    <a:pt x="5799" y="257080"/>
                  </a:moveTo>
                  <a:cubicBezTo>
                    <a:pt x="-8488" y="180594"/>
                    <a:pt x="3513" y="104299"/>
                    <a:pt x="43042" y="34766"/>
                  </a:cubicBezTo>
                  <a:cubicBezTo>
                    <a:pt x="49233" y="23908"/>
                    <a:pt x="53900" y="12668"/>
                    <a:pt x="54377" y="0"/>
                  </a:cubicBezTo>
                  <a:cubicBezTo>
                    <a:pt x="64378" y="15050"/>
                    <a:pt x="60568" y="41529"/>
                    <a:pt x="62282" y="49244"/>
                  </a:cubicBezTo>
                  <a:cubicBezTo>
                    <a:pt x="69331" y="82010"/>
                    <a:pt x="91334" y="95917"/>
                    <a:pt x="125528" y="119063"/>
                  </a:cubicBezTo>
                  <a:cubicBezTo>
                    <a:pt x="135625" y="125921"/>
                    <a:pt x="154770" y="135636"/>
                    <a:pt x="160390" y="136303"/>
                  </a:cubicBezTo>
                  <a:cubicBezTo>
                    <a:pt x="134958" y="156115"/>
                    <a:pt x="139911" y="176879"/>
                    <a:pt x="160104" y="193072"/>
                  </a:cubicBezTo>
                  <a:cubicBezTo>
                    <a:pt x="182202" y="210788"/>
                    <a:pt x="210968" y="215075"/>
                    <a:pt x="237066" y="210217"/>
                  </a:cubicBezTo>
                  <a:cubicBezTo>
                    <a:pt x="246210" y="208502"/>
                    <a:pt x="252782" y="201930"/>
                    <a:pt x="261736" y="189928"/>
                  </a:cubicBezTo>
                  <a:cubicBezTo>
                    <a:pt x="282500" y="189548"/>
                    <a:pt x="300884" y="200692"/>
                    <a:pt x="321458" y="202025"/>
                  </a:cubicBezTo>
                  <a:cubicBezTo>
                    <a:pt x="362701" y="204692"/>
                    <a:pt x="402801" y="201073"/>
                    <a:pt x="441187" y="184404"/>
                  </a:cubicBezTo>
                  <a:cubicBezTo>
                    <a:pt x="458237" y="177070"/>
                    <a:pt x="475667" y="170783"/>
                    <a:pt x="493860" y="181642"/>
                  </a:cubicBezTo>
                  <a:cubicBezTo>
                    <a:pt x="517958" y="197834"/>
                    <a:pt x="538342" y="239268"/>
                    <a:pt x="536151" y="285941"/>
                  </a:cubicBezTo>
                  <a:cubicBezTo>
                    <a:pt x="538151" y="300133"/>
                    <a:pt x="528912" y="305943"/>
                    <a:pt x="517958" y="310706"/>
                  </a:cubicBezTo>
                  <a:cubicBezTo>
                    <a:pt x="488907" y="323374"/>
                    <a:pt x="460142" y="336709"/>
                    <a:pt x="430805" y="348615"/>
                  </a:cubicBezTo>
                  <a:cubicBezTo>
                    <a:pt x="405849" y="358711"/>
                    <a:pt x="390990" y="372237"/>
                    <a:pt x="393086" y="403003"/>
                  </a:cubicBezTo>
                  <a:cubicBezTo>
                    <a:pt x="398134" y="477107"/>
                    <a:pt x="384227" y="552259"/>
                    <a:pt x="410993" y="625126"/>
                  </a:cubicBezTo>
                  <a:cubicBezTo>
                    <a:pt x="417184" y="641985"/>
                    <a:pt x="415565" y="694753"/>
                    <a:pt x="413564" y="701231"/>
                  </a:cubicBezTo>
                  <a:cubicBezTo>
                    <a:pt x="285834" y="774478"/>
                    <a:pt x="168200" y="746284"/>
                    <a:pt x="55710" y="665702"/>
                  </a:cubicBezTo>
                  <a:cubicBezTo>
                    <a:pt x="48566" y="659892"/>
                    <a:pt x="43137" y="652748"/>
                    <a:pt x="38470" y="644938"/>
                  </a:cubicBezTo>
                  <a:cubicBezTo>
                    <a:pt x="36946" y="642461"/>
                    <a:pt x="35993" y="639699"/>
                    <a:pt x="35327" y="636842"/>
                  </a:cubicBezTo>
                  <a:cubicBezTo>
                    <a:pt x="35327" y="635508"/>
                    <a:pt x="29135" y="381667"/>
                    <a:pt x="5799" y="257080"/>
                  </a:cubicBezTo>
                  <a:close/>
                </a:path>
              </a:pathLst>
            </a:custGeom>
            <a:solidFill>
              <a:srgbClr val="DB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19E8712E-3C7D-45B1-A52B-AC52DA72D9CF}"/>
                </a:ext>
              </a:extLst>
            </p:cNvPr>
            <p:cNvSpPr/>
            <p:nvPr/>
          </p:nvSpPr>
          <p:spPr>
            <a:xfrm>
              <a:off x="1391169" y="3819103"/>
              <a:ext cx="167085" cy="751576"/>
            </a:xfrm>
            <a:custGeom>
              <a:avLst/>
              <a:gdLst>
                <a:gd name="connsiteX0" fmla="*/ 9216 w 207019"/>
                <a:gd name="connsiteY0" fmla="*/ 795528 h 817587"/>
                <a:gd name="connsiteX1" fmla="*/ 2644 w 207019"/>
                <a:gd name="connsiteY1" fmla="*/ 767906 h 817587"/>
                <a:gd name="connsiteX2" fmla="*/ 15788 w 207019"/>
                <a:gd name="connsiteY2" fmla="*/ 631889 h 817587"/>
                <a:gd name="connsiteX3" fmla="*/ 23027 w 207019"/>
                <a:gd name="connsiteY3" fmla="*/ 498348 h 817587"/>
                <a:gd name="connsiteX4" fmla="*/ 38172 w 207019"/>
                <a:gd name="connsiteY4" fmla="*/ 384239 h 817587"/>
                <a:gd name="connsiteX5" fmla="*/ 33505 w 207019"/>
                <a:gd name="connsiteY5" fmla="*/ 173546 h 817587"/>
                <a:gd name="connsiteX6" fmla="*/ 21408 w 207019"/>
                <a:gd name="connsiteY6" fmla="*/ 54197 h 817587"/>
                <a:gd name="connsiteX7" fmla="*/ 18455 w 207019"/>
                <a:gd name="connsiteY7" fmla="*/ 0 h 817587"/>
                <a:gd name="connsiteX8" fmla="*/ 45221 w 207019"/>
                <a:gd name="connsiteY8" fmla="*/ 53626 h 817587"/>
                <a:gd name="connsiteX9" fmla="*/ 148948 w 207019"/>
                <a:gd name="connsiteY9" fmla="*/ 118682 h 817587"/>
                <a:gd name="connsiteX10" fmla="*/ 191620 w 207019"/>
                <a:gd name="connsiteY10" fmla="*/ 185547 h 817587"/>
                <a:gd name="connsiteX11" fmla="*/ 206955 w 207019"/>
                <a:gd name="connsiteY11" fmla="*/ 378428 h 817587"/>
                <a:gd name="connsiteX12" fmla="*/ 114182 w 207019"/>
                <a:gd name="connsiteY12" fmla="*/ 787908 h 817587"/>
                <a:gd name="connsiteX13" fmla="*/ 72557 w 207019"/>
                <a:gd name="connsiteY13" fmla="*/ 817531 h 817587"/>
                <a:gd name="connsiteX14" fmla="*/ 9216 w 207019"/>
                <a:gd name="connsiteY14" fmla="*/ 795528 h 81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7019" h="817587">
                  <a:moveTo>
                    <a:pt x="9216" y="795528"/>
                  </a:moveTo>
                  <a:cubicBezTo>
                    <a:pt x="4073" y="787051"/>
                    <a:pt x="-4309" y="779241"/>
                    <a:pt x="2644" y="767906"/>
                  </a:cubicBezTo>
                  <a:cubicBezTo>
                    <a:pt x="11693" y="723043"/>
                    <a:pt x="17122" y="677704"/>
                    <a:pt x="15788" y="631889"/>
                  </a:cubicBezTo>
                  <a:cubicBezTo>
                    <a:pt x="15312" y="627698"/>
                    <a:pt x="20646" y="538639"/>
                    <a:pt x="23027" y="498348"/>
                  </a:cubicBezTo>
                  <a:cubicBezTo>
                    <a:pt x="23599" y="477869"/>
                    <a:pt x="36648" y="392240"/>
                    <a:pt x="38172" y="384239"/>
                  </a:cubicBezTo>
                  <a:cubicBezTo>
                    <a:pt x="51031" y="318897"/>
                    <a:pt x="34934" y="178499"/>
                    <a:pt x="33505" y="173546"/>
                  </a:cubicBezTo>
                  <a:cubicBezTo>
                    <a:pt x="25599" y="147066"/>
                    <a:pt x="22265" y="78296"/>
                    <a:pt x="21408" y="54197"/>
                  </a:cubicBezTo>
                  <a:cubicBezTo>
                    <a:pt x="21408" y="49054"/>
                    <a:pt x="18741" y="14097"/>
                    <a:pt x="18455" y="0"/>
                  </a:cubicBezTo>
                  <a:cubicBezTo>
                    <a:pt x="37315" y="38672"/>
                    <a:pt x="43316" y="48959"/>
                    <a:pt x="45221" y="53626"/>
                  </a:cubicBezTo>
                  <a:cubicBezTo>
                    <a:pt x="62366" y="89249"/>
                    <a:pt x="104752" y="104013"/>
                    <a:pt x="148948" y="118682"/>
                  </a:cubicBezTo>
                  <a:cubicBezTo>
                    <a:pt x="181809" y="129540"/>
                    <a:pt x="189334" y="151448"/>
                    <a:pt x="191620" y="185547"/>
                  </a:cubicBezTo>
                  <a:cubicBezTo>
                    <a:pt x="196001" y="252127"/>
                    <a:pt x="208003" y="311372"/>
                    <a:pt x="206955" y="378428"/>
                  </a:cubicBezTo>
                  <a:cubicBezTo>
                    <a:pt x="172284" y="525018"/>
                    <a:pt x="145900" y="651510"/>
                    <a:pt x="114182" y="787908"/>
                  </a:cubicBezTo>
                  <a:cubicBezTo>
                    <a:pt x="108752" y="812197"/>
                    <a:pt x="96084" y="816578"/>
                    <a:pt x="72557" y="817531"/>
                  </a:cubicBezTo>
                  <a:cubicBezTo>
                    <a:pt x="45602" y="818484"/>
                    <a:pt x="19979" y="807339"/>
                    <a:pt x="9216" y="795528"/>
                  </a:cubicBezTo>
                  <a:close/>
                </a:path>
              </a:pathLst>
            </a:custGeom>
            <a:solidFill>
              <a:srgbClr val="3F3F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A3BDC987-A535-479E-B636-2FB95D038C95}"/>
                </a:ext>
              </a:extLst>
            </p:cNvPr>
            <p:cNvSpPr/>
            <p:nvPr/>
          </p:nvSpPr>
          <p:spPr>
            <a:xfrm>
              <a:off x="1478829" y="3078826"/>
              <a:ext cx="155172" cy="259054"/>
            </a:xfrm>
            <a:custGeom>
              <a:avLst/>
              <a:gdLst>
                <a:gd name="connsiteX0" fmla="*/ 82965 w 155172"/>
                <a:gd name="connsiteY0" fmla="*/ 0 h 259054"/>
                <a:gd name="connsiteX1" fmla="*/ 107883 w 155172"/>
                <a:gd name="connsiteY1" fmla="*/ 0 h 259054"/>
                <a:gd name="connsiteX2" fmla="*/ 133187 w 155172"/>
                <a:gd name="connsiteY2" fmla="*/ 41747 h 259054"/>
                <a:gd name="connsiteX3" fmla="*/ 153867 w 155172"/>
                <a:gd name="connsiteY3" fmla="*/ 114750 h 259054"/>
                <a:gd name="connsiteX4" fmla="*/ 119042 w 155172"/>
                <a:gd name="connsiteY4" fmla="*/ 183308 h 259054"/>
                <a:gd name="connsiteX5" fmla="*/ 94673 w 155172"/>
                <a:gd name="connsiteY5" fmla="*/ 239785 h 259054"/>
                <a:gd name="connsiteX6" fmla="*/ 42320 w 155172"/>
                <a:gd name="connsiteY6" fmla="*/ 255458 h 259054"/>
                <a:gd name="connsiteX7" fmla="*/ 960 w 155172"/>
                <a:gd name="connsiteY7" fmla="*/ 219822 h 259054"/>
                <a:gd name="connsiteX8" fmla="*/ 14260 w 155172"/>
                <a:gd name="connsiteY8" fmla="*/ 188912 h 259054"/>
                <a:gd name="connsiteX9" fmla="*/ 58387 w 155172"/>
                <a:gd name="connsiteY9" fmla="*/ 148460 h 259054"/>
                <a:gd name="connsiteX10" fmla="*/ 51468 w 155172"/>
                <a:gd name="connsiteY10" fmla="*/ 127358 h 259054"/>
                <a:gd name="connsiteX11" fmla="*/ 41858 w 155172"/>
                <a:gd name="connsiteY11" fmla="*/ 98288 h 259054"/>
                <a:gd name="connsiteX12" fmla="*/ 74608 w 155172"/>
                <a:gd name="connsiteY12" fmla="*/ 92684 h 259054"/>
                <a:gd name="connsiteX13" fmla="*/ 82603 w 155172"/>
                <a:gd name="connsiteY13" fmla="*/ 99427 h 259054"/>
                <a:gd name="connsiteX14" fmla="*/ 96825 w 155172"/>
                <a:gd name="connsiteY14" fmla="*/ 103630 h 259054"/>
                <a:gd name="connsiteX15" fmla="*/ 94442 w 155172"/>
                <a:gd name="connsiteY15" fmla="*/ 87168 h 259054"/>
                <a:gd name="connsiteX16" fmla="*/ 76139 w 155172"/>
                <a:gd name="connsiteY16" fmla="*/ 12551 h 25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5172" h="259054">
                  <a:moveTo>
                    <a:pt x="82965" y="0"/>
                  </a:moveTo>
                  <a:lnTo>
                    <a:pt x="107883" y="0"/>
                  </a:lnTo>
                  <a:lnTo>
                    <a:pt x="133187" y="41747"/>
                  </a:lnTo>
                  <a:cubicBezTo>
                    <a:pt x="142374" y="64929"/>
                    <a:pt x="148601" y="89708"/>
                    <a:pt x="153867" y="114750"/>
                  </a:cubicBezTo>
                  <a:cubicBezTo>
                    <a:pt x="160709" y="147146"/>
                    <a:pt x="139414" y="165796"/>
                    <a:pt x="119042" y="183308"/>
                  </a:cubicBezTo>
                  <a:cubicBezTo>
                    <a:pt x="102975" y="197143"/>
                    <a:pt x="85601" y="211415"/>
                    <a:pt x="94673" y="239785"/>
                  </a:cubicBezTo>
                  <a:cubicBezTo>
                    <a:pt x="82833" y="268242"/>
                    <a:pt x="60155" y="257297"/>
                    <a:pt x="42320" y="255458"/>
                  </a:cubicBezTo>
                  <a:cubicBezTo>
                    <a:pt x="24177" y="253619"/>
                    <a:pt x="7418" y="242411"/>
                    <a:pt x="960" y="219822"/>
                  </a:cubicBezTo>
                  <a:cubicBezTo>
                    <a:pt x="-3191" y="205286"/>
                    <a:pt x="7034" y="197668"/>
                    <a:pt x="14260" y="188912"/>
                  </a:cubicBezTo>
                  <a:cubicBezTo>
                    <a:pt x="39168" y="189876"/>
                    <a:pt x="52314" y="173939"/>
                    <a:pt x="58387" y="148460"/>
                  </a:cubicBezTo>
                  <a:cubicBezTo>
                    <a:pt x="60385" y="140054"/>
                    <a:pt x="61000" y="131823"/>
                    <a:pt x="51468" y="127358"/>
                  </a:cubicBezTo>
                  <a:cubicBezTo>
                    <a:pt x="39398" y="121755"/>
                    <a:pt x="33787" y="110547"/>
                    <a:pt x="41858" y="98288"/>
                  </a:cubicBezTo>
                  <a:cubicBezTo>
                    <a:pt x="49854" y="86030"/>
                    <a:pt x="62077" y="82178"/>
                    <a:pt x="74608" y="92684"/>
                  </a:cubicBezTo>
                  <a:cubicBezTo>
                    <a:pt x="77298" y="94961"/>
                    <a:pt x="79682" y="97675"/>
                    <a:pt x="82603" y="99427"/>
                  </a:cubicBezTo>
                  <a:cubicBezTo>
                    <a:pt x="86985" y="102053"/>
                    <a:pt x="90060" y="111509"/>
                    <a:pt x="96825" y="103630"/>
                  </a:cubicBezTo>
                  <a:cubicBezTo>
                    <a:pt x="102591" y="96888"/>
                    <a:pt x="98055" y="92772"/>
                    <a:pt x="94442" y="87168"/>
                  </a:cubicBezTo>
                  <a:cubicBezTo>
                    <a:pt x="69822" y="48948"/>
                    <a:pt x="63711" y="39344"/>
                    <a:pt x="76139" y="12551"/>
                  </a:cubicBezTo>
                  <a:close/>
                </a:path>
              </a:pathLst>
            </a:custGeom>
            <a:solidFill>
              <a:srgbClr val="F1B8B8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843301F7-B231-45AA-BD65-45C921304460}"/>
                </a:ext>
              </a:extLst>
            </p:cNvPr>
            <p:cNvSpPr/>
            <p:nvPr/>
          </p:nvSpPr>
          <p:spPr>
            <a:xfrm>
              <a:off x="1408987" y="3001838"/>
              <a:ext cx="170659" cy="266107"/>
            </a:xfrm>
            <a:custGeom>
              <a:avLst/>
              <a:gdLst>
                <a:gd name="connsiteX0" fmla="*/ 104297 w 211447"/>
                <a:gd name="connsiteY0" fmla="*/ 289350 h 289479"/>
                <a:gd name="connsiteX1" fmla="*/ 53910 w 211447"/>
                <a:gd name="connsiteY1" fmla="*/ 259537 h 289479"/>
                <a:gd name="connsiteX2" fmla="*/ 5142 w 211447"/>
                <a:gd name="connsiteY2" fmla="*/ 172098 h 289479"/>
                <a:gd name="connsiteX3" fmla="*/ 94 w 211447"/>
                <a:gd name="connsiteY3" fmla="*/ 151428 h 289479"/>
                <a:gd name="connsiteX4" fmla="*/ 67150 w 211447"/>
                <a:gd name="connsiteY4" fmla="*/ 42939 h 289479"/>
                <a:gd name="connsiteX5" fmla="*/ 192975 w 211447"/>
                <a:gd name="connsiteY5" fmla="*/ 1219 h 289479"/>
                <a:gd name="connsiteX6" fmla="*/ 206501 w 211447"/>
                <a:gd name="connsiteY6" fmla="*/ 13602 h 289479"/>
                <a:gd name="connsiteX7" fmla="*/ 209834 w 211447"/>
                <a:gd name="connsiteY7" fmla="*/ 49130 h 289479"/>
                <a:gd name="connsiteX8" fmla="*/ 208787 w 211447"/>
                <a:gd name="connsiteY8" fmla="*/ 65037 h 289479"/>
                <a:gd name="connsiteX9" fmla="*/ 186974 w 211447"/>
                <a:gd name="connsiteY9" fmla="*/ 89325 h 289479"/>
                <a:gd name="connsiteX10" fmla="*/ 198595 w 211447"/>
                <a:gd name="connsiteY10" fmla="*/ 169526 h 289479"/>
                <a:gd name="connsiteX11" fmla="*/ 210882 w 211447"/>
                <a:gd name="connsiteY11" fmla="*/ 187147 h 289479"/>
                <a:gd name="connsiteX12" fmla="*/ 194213 w 211447"/>
                <a:gd name="connsiteY12" fmla="*/ 198577 h 289479"/>
                <a:gd name="connsiteX13" fmla="*/ 179735 w 211447"/>
                <a:gd name="connsiteY13" fmla="*/ 186671 h 289479"/>
                <a:gd name="connsiteX14" fmla="*/ 142778 w 211447"/>
                <a:gd name="connsiteY14" fmla="*/ 187814 h 289479"/>
                <a:gd name="connsiteX15" fmla="*/ 158590 w 211447"/>
                <a:gd name="connsiteY15" fmla="*/ 227152 h 289479"/>
                <a:gd name="connsiteX16" fmla="*/ 148684 w 211447"/>
                <a:gd name="connsiteY16" fmla="*/ 270205 h 289479"/>
                <a:gd name="connsiteX17" fmla="*/ 104297 w 211447"/>
                <a:gd name="connsiteY17" fmla="*/ 289350 h 289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1447" h="289479">
                  <a:moveTo>
                    <a:pt x="104297" y="289350"/>
                  </a:moveTo>
                  <a:cubicBezTo>
                    <a:pt x="87438" y="279540"/>
                    <a:pt x="69817" y="270777"/>
                    <a:pt x="53910" y="259537"/>
                  </a:cubicBezTo>
                  <a:cubicBezTo>
                    <a:pt x="24002" y="238487"/>
                    <a:pt x="3047" y="211722"/>
                    <a:pt x="5142" y="172098"/>
                  </a:cubicBezTo>
                  <a:cubicBezTo>
                    <a:pt x="5523" y="165335"/>
                    <a:pt x="1904" y="158382"/>
                    <a:pt x="94" y="151428"/>
                  </a:cubicBezTo>
                  <a:cubicBezTo>
                    <a:pt x="-2002" y="100184"/>
                    <a:pt x="31336" y="70752"/>
                    <a:pt x="67150" y="42939"/>
                  </a:cubicBezTo>
                  <a:cubicBezTo>
                    <a:pt x="98201" y="21888"/>
                    <a:pt x="151827" y="-6210"/>
                    <a:pt x="192975" y="1219"/>
                  </a:cubicBezTo>
                  <a:cubicBezTo>
                    <a:pt x="199262" y="4172"/>
                    <a:pt x="204786" y="6934"/>
                    <a:pt x="206501" y="13602"/>
                  </a:cubicBezTo>
                  <a:cubicBezTo>
                    <a:pt x="211454" y="26937"/>
                    <a:pt x="210311" y="37509"/>
                    <a:pt x="209834" y="49130"/>
                  </a:cubicBezTo>
                  <a:cubicBezTo>
                    <a:pt x="210120" y="52178"/>
                    <a:pt x="209263" y="62084"/>
                    <a:pt x="208787" y="65037"/>
                  </a:cubicBezTo>
                  <a:cubicBezTo>
                    <a:pt x="201452" y="57036"/>
                    <a:pt x="190403" y="85611"/>
                    <a:pt x="186974" y="89325"/>
                  </a:cubicBezTo>
                  <a:cubicBezTo>
                    <a:pt x="164305" y="122949"/>
                    <a:pt x="176116" y="140760"/>
                    <a:pt x="198595" y="169526"/>
                  </a:cubicBezTo>
                  <a:cubicBezTo>
                    <a:pt x="202976" y="175146"/>
                    <a:pt x="206691" y="181146"/>
                    <a:pt x="210882" y="187147"/>
                  </a:cubicBezTo>
                  <a:cubicBezTo>
                    <a:pt x="213930" y="191529"/>
                    <a:pt x="204119" y="208007"/>
                    <a:pt x="194213" y="198577"/>
                  </a:cubicBezTo>
                  <a:cubicBezTo>
                    <a:pt x="190689" y="195243"/>
                    <a:pt x="184307" y="188957"/>
                    <a:pt x="179735" y="186671"/>
                  </a:cubicBezTo>
                  <a:cubicBezTo>
                    <a:pt x="171163" y="182385"/>
                    <a:pt x="159733" y="170002"/>
                    <a:pt x="142778" y="187814"/>
                  </a:cubicBezTo>
                  <a:cubicBezTo>
                    <a:pt x="118490" y="213341"/>
                    <a:pt x="153256" y="220008"/>
                    <a:pt x="158590" y="227152"/>
                  </a:cubicBezTo>
                  <a:cubicBezTo>
                    <a:pt x="162971" y="230010"/>
                    <a:pt x="161257" y="256203"/>
                    <a:pt x="148684" y="270205"/>
                  </a:cubicBezTo>
                  <a:cubicBezTo>
                    <a:pt x="136587" y="284016"/>
                    <a:pt x="128300" y="290493"/>
                    <a:pt x="104297" y="289350"/>
                  </a:cubicBezTo>
                  <a:close/>
                </a:path>
              </a:pathLst>
            </a:custGeom>
            <a:solidFill>
              <a:srgbClr val="3E38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2E69F055-4485-45E8-8552-DDB1AD64B3A7}"/>
                </a:ext>
              </a:extLst>
            </p:cNvPr>
            <p:cNvSpPr/>
            <p:nvPr/>
          </p:nvSpPr>
          <p:spPr>
            <a:xfrm>
              <a:off x="1383075" y="4535758"/>
              <a:ext cx="150986" cy="156112"/>
            </a:xfrm>
            <a:custGeom>
              <a:avLst/>
              <a:gdLst>
                <a:gd name="connsiteX0" fmla="*/ 186790 w 187073"/>
                <a:gd name="connsiteY0" fmla="*/ 25073 h 169823"/>
                <a:gd name="connsiteX1" fmla="*/ 144594 w 187073"/>
                <a:gd name="connsiteY1" fmla="*/ 96130 h 169823"/>
                <a:gd name="connsiteX2" fmla="*/ 100874 w 187073"/>
                <a:gd name="connsiteY2" fmla="*/ 134135 h 169823"/>
                <a:gd name="connsiteX3" fmla="*/ 28770 w 187073"/>
                <a:gd name="connsiteY3" fmla="*/ 166710 h 169823"/>
                <a:gd name="connsiteX4" fmla="*/ 5 w 187073"/>
                <a:gd name="connsiteY4" fmla="*/ 102797 h 169823"/>
                <a:gd name="connsiteX5" fmla="*/ 19340 w 187073"/>
                <a:gd name="connsiteY5" fmla="*/ 16024 h 169823"/>
                <a:gd name="connsiteX6" fmla="*/ 90016 w 187073"/>
                <a:gd name="connsiteY6" fmla="*/ 36408 h 169823"/>
                <a:gd name="connsiteX7" fmla="*/ 124115 w 187073"/>
                <a:gd name="connsiteY7" fmla="*/ 8214 h 169823"/>
                <a:gd name="connsiteX8" fmla="*/ 169169 w 187073"/>
                <a:gd name="connsiteY8" fmla="*/ 1642 h 169823"/>
                <a:gd name="connsiteX9" fmla="*/ 186790 w 187073"/>
                <a:gd name="connsiteY9" fmla="*/ 25073 h 16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073" h="169823">
                  <a:moveTo>
                    <a:pt x="186790" y="25073"/>
                  </a:moveTo>
                  <a:cubicBezTo>
                    <a:pt x="189171" y="58506"/>
                    <a:pt x="176693" y="82223"/>
                    <a:pt x="144594" y="96130"/>
                  </a:cubicBezTo>
                  <a:cubicBezTo>
                    <a:pt x="126687" y="103845"/>
                    <a:pt x="111352" y="116894"/>
                    <a:pt x="100874" y="134135"/>
                  </a:cubicBezTo>
                  <a:cubicBezTo>
                    <a:pt x="84206" y="161757"/>
                    <a:pt x="61346" y="176711"/>
                    <a:pt x="28770" y="166710"/>
                  </a:cubicBezTo>
                  <a:cubicBezTo>
                    <a:pt x="-3710" y="156709"/>
                    <a:pt x="386" y="128705"/>
                    <a:pt x="5" y="102797"/>
                  </a:cubicBezTo>
                  <a:cubicBezTo>
                    <a:pt x="-281" y="80318"/>
                    <a:pt x="12768" y="41932"/>
                    <a:pt x="19340" y="16024"/>
                  </a:cubicBezTo>
                  <a:cubicBezTo>
                    <a:pt x="40391" y="31455"/>
                    <a:pt x="63155" y="40694"/>
                    <a:pt x="90016" y="36408"/>
                  </a:cubicBezTo>
                  <a:cubicBezTo>
                    <a:pt x="107161" y="33741"/>
                    <a:pt x="120877" y="27454"/>
                    <a:pt x="124115" y="8214"/>
                  </a:cubicBezTo>
                  <a:cubicBezTo>
                    <a:pt x="139260" y="3832"/>
                    <a:pt x="147737" y="-3216"/>
                    <a:pt x="169169" y="1642"/>
                  </a:cubicBezTo>
                  <a:cubicBezTo>
                    <a:pt x="182789" y="4690"/>
                    <a:pt x="185933" y="15167"/>
                    <a:pt x="186790" y="25073"/>
                  </a:cubicBezTo>
                  <a:close/>
                </a:path>
              </a:pathLst>
            </a:custGeom>
            <a:solidFill>
              <a:srgbClr val="EE9F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ADE8C03B-A5C9-4A4E-BEC6-B72AE6A744DD}"/>
                </a:ext>
              </a:extLst>
            </p:cNvPr>
            <p:cNvSpPr/>
            <p:nvPr/>
          </p:nvSpPr>
          <p:spPr>
            <a:xfrm>
              <a:off x="1557745" y="4691197"/>
              <a:ext cx="230948" cy="158451"/>
            </a:xfrm>
            <a:custGeom>
              <a:avLst/>
              <a:gdLst>
                <a:gd name="connsiteX0" fmla="*/ 111248 w 286146"/>
                <a:gd name="connsiteY0" fmla="*/ 9335 h 172368"/>
                <a:gd name="connsiteX1" fmla="*/ 122773 w 286146"/>
                <a:gd name="connsiteY1" fmla="*/ 6953 h 172368"/>
                <a:gd name="connsiteX2" fmla="*/ 181352 w 286146"/>
                <a:gd name="connsiteY2" fmla="*/ 47720 h 172368"/>
                <a:gd name="connsiteX3" fmla="*/ 239264 w 286146"/>
                <a:gd name="connsiteY3" fmla="*/ 53340 h 172368"/>
                <a:gd name="connsiteX4" fmla="*/ 283841 w 286146"/>
                <a:gd name="connsiteY4" fmla="*/ 79248 h 172368"/>
                <a:gd name="connsiteX5" fmla="*/ 267648 w 286146"/>
                <a:gd name="connsiteY5" fmla="*/ 131921 h 172368"/>
                <a:gd name="connsiteX6" fmla="*/ 259266 w 286146"/>
                <a:gd name="connsiteY6" fmla="*/ 140779 h 172368"/>
                <a:gd name="connsiteX7" fmla="*/ 236216 w 286146"/>
                <a:gd name="connsiteY7" fmla="*/ 151352 h 172368"/>
                <a:gd name="connsiteX8" fmla="*/ 80768 w 286146"/>
                <a:gd name="connsiteY8" fmla="*/ 170402 h 172368"/>
                <a:gd name="connsiteX9" fmla="*/ 37905 w 286146"/>
                <a:gd name="connsiteY9" fmla="*/ 168974 h 172368"/>
                <a:gd name="connsiteX10" fmla="*/ 948 w 286146"/>
                <a:gd name="connsiteY10" fmla="*/ 118015 h 172368"/>
                <a:gd name="connsiteX11" fmla="*/ 24189 w 286146"/>
                <a:gd name="connsiteY11" fmla="*/ 0 h 172368"/>
                <a:gd name="connsiteX12" fmla="*/ 111248 w 286146"/>
                <a:gd name="connsiteY12" fmla="*/ 9335 h 172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146" h="172368">
                  <a:moveTo>
                    <a:pt x="111248" y="9335"/>
                  </a:moveTo>
                  <a:cubicBezTo>
                    <a:pt x="115058" y="8572"/>
                    <a:pt x="118963" y="7715"/>
                    <a:pt x="122773" y="6953"/>
                  </a:cubicBezTo>
                  <a:cubicBezTo>
                    <a:pt x="130965" y="36862"/>
                    <a:pt x="155158" y="44101"/>
                    <a:pt x="181352" y="47720"/>
                  </a:cubicBezTo>
                  <a:cubicBezTo>
                    <a:pt x="200497" y="50387"/>
                    <a:pt x="219928" y="51435"/>
                    <a:pt x="239264" y="53340"/>
                  </a:cubicBezTo>
                  <a:cubicBezTo>
                    <a:pt x="258123" y="55150"/>
                    <a:pt x="277459" y="58388"/>
                    <a:pt x="283841" y="79248"/>
                  </a:cubicBezTo>
                  <a:cubicBezTo>
                    <a:pt x="290032" y="99346"/>
                    <a:pt x="283460" y="117538"/>
                    <a:pt x="267648" y="131921"/>
                  </a:cubicBezTo>
                  <a:cubicBezTo>
                    <a:pt x="264600" y="134684"/>
                    <a:pt x="262029" y="137827"/>
                    <a:pt x="259266" y="140779"/>
                  </a:cubicBezTo>
                  <a:cubicBezTo>
                    <a:pt x="251551" y="144304"/>
                    <a:pt x="243836" y="147828"/>
                    <a:pt x="236216" y="151352"/>
                  </a:cubicBezTo>
                  <a:cubicBezTo>
                    <a:pt x="183638" y="151733"/>
                    <a:pt x="131917" y="157448"/>
                    <a:pt x="80768" y="170402"/>
                  </a:cubicBezTo>
                  <a:cubicBezTo>
                    <a:pt x="67052" y="173831"/>
                    <a:pt x="52193" y="172403"/>
                    <a:pt x="37905" y="168974"/>
                  </a:cubicBezTo>
                  <a:cubicBezTo>
                    <a:pt x="10759" y="162496"/>
                    <a:pt x="-4005" y="146590"/>
                    <a:pt x="948" y="118015"/>
                  </a:cubicBezTo>
                  <a:cubicBezTo>
                    <a:pt x="7806" y="78581"/>
                    <a:pt x="16379" y="39338"/>
                    <a:pt x="24189" y="0"/>
                  </a:cubicBezTo>
                  <a:cubicBezTo>
                    <a:pt x="52860" y="5429"/>
                    <a:pt x="81530" y="12763"/>
                    <a:pt x="111248" y="9335"/>
                  </a:cubicBezTo>
                  <a:close/>
                </a:path>
              </a:pathLst>
            </a:custGeom>
            <a:solidFill>
              <a:srgbClr val="EE9F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2">
              <a:extLst>
                <a:ext uri="{FF2B5EF4-FFF2-40B4-BE49-F238E27FC236}">
                  <a16:creationId xmlns:a16="http://schemas.microsoft.com/office/drawing/2014/main" id="{D772128A-4D17-4828-B9EB-AF70A6163373}"/>
                </a:ext>
              </a:extLst>
            </p:cNvPr>
            <p:cNvSpPr/>
            <p:nvPr/>
          </p:nvSpPr>
          <p:spPr>
            <a:xfrm>
              <a:off x="1397909" y="3729529"/>
              <a:ext cx="305032" cy="972662"/>
            </a:xfrm>
            <a:custGeom>
              <a:avLst/>
              <a:gdLst>
                <a:gd name="connsiteX0" fmla="*/ 377102 w 377936"/>
                <a:gd name="connsiteY0" fmla="*/ 320421 h 1058091"/>
                <a:gd name="connsiteX1" fmla="*/ 377102 w 377936"/>
                <a:gd name="connsiteY1" fmla="*/ 172403 h 1058091"/>
                <a:gd name="connsiteX2" fmla="*/ 371387 w 377936"/>
                <a:gd name="connsiteY2" fmla="*/ 61531 h 1058091"/>
                <a:gd name="connsiteX3" fmla="*/ 349385 w 377936"/>
                <a:gd name="connsiteY3" fmla="*/ 61246 h 1058091"/>
                <a:gd name="connsiteX4" fmla="*/ 261659 w 377936"/>
                <a:gd name="connsiteY4" fmla="*/ 92678 h 1058091"/>
                <a:gd name="connsiteX5" fmla="*/ 15629 w 377936"/>
                <a:gd name="connsiteY5" fmla="*/ 16478 h 1058091"/>
                <a:gd name="connsiteX6" fmla="*/ 1246 w 377936"/>
                <a:gd name="connsiteY6" fmla="*/ 0 h 1058091"/>
                <a:gd name="connsiteX7" fmla="*/ 1436 w 377936"/>
                <a:gd name="connsiteY7" fmla="*/ 10287 h 1058091"/>
                <a:gd name="connsiteX8" fmla="*/ 103 w 377936"/>
                <a:gd name="connsiteY8" fmla="*/ 56197 h 1058091"/>
                <a:gd name="connsiteX9" fmla="*/ 6485 w 377936"/>
                <a:gd name="connsiteY9" fmla="*/ 97536 h 1058091"/>
                <a:gd name="connsiteX10" fmla="*/ 22296 w 377936"/>
                <a:gd name="connsiteY10" fmla="*/ 134493 h 1058091"/>
                <a:gd name="connsiteX11" fmla="*/ 64873 w 377936"/>
                <a:gd name="connsiteY11" fmla="*/ 187738 h 1058091"/>
                <a:gd name="connsiteX12" fmla="*/ 99449 w 377936"/>
                <a:gd name="connsiteY12" fmla="*/ 204216 h 1058091"/>
                <a:gd name="connsiteX13" fmla="*/ 147931 w 377936"/>
                <a:gd name="connsiteY13" fmla="*/ 223456 h 1058091"/>
                <a:gd name="connsiteX14" fmla="*/ 179363 w 377936"/>
                <a:gd name="connsiteY14" fmla="*/ 263366 h 1058091"/>
                <a:gd name="connsiteX15" fmla="*/ 186317 w 377936"/>
                <a:gd name="connsiteY15" fmla="*/ 351949 h 1058091"/>
                <a:gd name="connsiteX16" fmla="*/ 198413 w 377936"/>
                <a:gd name="connsiteY16" fmla="*/ 475774 h 1058091"/>
                <a:gd name="connsiteX17" fmla="*/ 204033 w 377936"/>
                <a:gd name="connsiteY17" fmla="*/ 871538 h 1058091"/>
                <a:gd name="connsiteX18" fmla="*/ 210891 w 377936"/>
                <a:gd name="connsiteY18" fmla="*/ 1038225 h 1058091"/>
                <a:gd name="connsiteX19" fmla="*/ 218321 w 377936"/>
                <a:gd name="connsiteY19" fmla="*/ 1043464 h 1058091"/>
                <a:gd name="connsiteX20" fmla="*/ 289568 w 377936"/>
                <a:gd name="connsiteY20" fmla="*/ 1057561 h 1058091"/>
                <a:gd name="connsiteX21" fmla="*/ 320905 w 377936"/>
                <a:gd name="connsiteY21" fmla="*/ 1053179 h 1058091"/>
                <a:gd name="connsiteX22" fmla="*/ 334621 w 377936"/>
                <a:gd name="connsiteY22" fmla="*/ 1038606 h 1058091"/>
                <a:gd name="connsiteX23" fmla="*/ 361767 w 377936"/>
                <a:gd name="connsiteY23" fmla="*/ 707803 h 1058091"/>
                <a:gd name="connsiteX24" fmla="*/ 371006 w 377936"/>
                <a:gd name="connsiteY24" fmla="*/ 541591 h 1058091"/>
                <a:gd name="connsiteX25" fmla="*/ 377102 w 377936"/>
                <a:gd name="connsiteY25" fmla="*/ 320421 h 1058091"/>
                <a:gd name="connsiteX26" fmla="*/ 373007 w 377936"/>
                <a:gd name="connsiteY26" fmla="*/ 421767 h 1058091"/>
                <a:gd name="connsiteX27" fmla="*/ 373007 w 377936"/>
                <a:gd name="connsiteY27" fmla="*/ 420814 h 1058091"/>
                <a:gd name="connsiteX28" fmla="*/ 373673 w 377936"/>
                <a:gd name="connsiteY28" fmla="*/ 420910 h 1058091"/>
                <a:gd name="connsiteX29" fmla="*/ 373007 w 377936"/>
                <a:gd name="connsiteY29" fmla="*/ 421767 h 1058091"/>
                <a:gd name="connsiteX30" fmla="*/ 373007 w 377936"/>
                <a:gd name="connsiteY30" fmla="*/ 421767 h 1058091"/>
                <a:gd name="connsiteX31" fmla="*/ 373007 w 377936"/>
                <a:gd name="connsiteY31" fmla="*/ 421767 h 1058091"/>
                <a:gd name="connsiteX32" fmla="*/ 359291 w 377936"/>
                <a:gd name="connsiteY32" fmla="*/ 599408 h 1058091"/>
                <a:gd name="connsiteX33" fmla="*/ 359386 w 377936"/>
                <a:gd name="connsiteY33" fmla="*/ 599218 h 1058091"/>
                <a:gd name="connsiteX34" fmla="*/ 359386 w 377936"/>
                <a:gd name="connsiteY34" fmla="*/ 599218 h 1058091"/>
                <a:gd name="connsiteX35" fmla="*/ 359386 w 377936"/>
                <a:gd name="connsiteY35" fmla="*/ 599218 h 1058091"/>
                <a:gd name="connsiteX36" fmla="*/ 359386 w 377936"/>
                <a:gd name="connsiteY36" fmla="*/ 599504 h 1058091"/>
                <a:gd name="connsiteX37" fmla="*/ 359291 w 377936"/>
                <a:gd name="connsiteY37" fmla="*/ 599408 h 105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77936" h="1058091">
                  <a:moveTo>
                    <a:pt x="377102" y="320421"/>
                  </a:moveTo>
                  <a:cubicBezTo>
                    <a:pt x="377102" y="271081"/>
                    <a:pt x="377102" y="221742"/>
                    <a:pt x="377102" y="172403"/>
                  </a:cubicBezTo>
                  <a:cubicBezTo>
                    <a:pt x="380722" y="135160"/>
                    <a:pt x="371387" y="98584"/>
                    <a:pt x="371387" y="61531"/>
                  </a:cubicBezTo>
                  <a:cubicBezTo>
                    <a:pt x="364148" y="49816"/>
                    <a:pt x="357386" y="54102"/>
                    <a:pt x="349385" y="61246"/>
                  </a:cubicBezTo>
                  <a:cubicBezTo>
                    <a:pt x="324429" y="83439"/>
                    <a:pt x="294044" y="90678"/>
                    <a:pt x="261659" y="92678"/>
                  </a:cubicBezTo>
                  <a:cubicBezTo>
                    <a:pt x="170029" y="98298"/>
                    <a:pt x="87828" y="73628"/>
                    <a:pt x="15629" y="16478"/>
                  </a:cubicBezTo>
                  <a:cubicBezTo>
                    <a:pt x="10866" y="10954"/>
                    <a:pt x="6008" y="5429"/>
                    <a:pt x="1246" y="0"/>
                  </a:cubicBezTo>
                  <a:cubicBezTo>
                    <a:pt x="2389" y="1238"/>
                    <a:pt x="1341" y="8477"/>
                    <a:pt x="1436" y="10287"/>
                  </a:cubicBezTo>
                  <a:cubicBezTo>
                    <a:pt x="1532" y="14097"/>
                    <a:pt x="-469" y="43815"/>
                    <a:pt x="103" y="56197"/>
                  </a:cubicBezTo>
                  <a:cubicBezTo>
                    <a:pt x="484" y="64484"/>
                    <a:pt x="865" y="77819"/>
                    <a:pt x="6485" y="97536"/>
                  </a:cubicBezTo>
                  <a:cubicBezTo>
                    <a:pt x="7151" y="99917"/>
                    <a:pt x="22582" y="137255"/>
                    <a:pt x="22296" y="134493"/>
                  </a:cubicBezTo>
                  <a:cubicBezTo>
                    <a:pt x="31535" y="158782"/>
                    <a:pt x="43251" y="172498"/>
                    <a:pt x="64873" y="187738"/>
                  </a:cubicBezTo>
                  <a:cubicBezTo>
                    <a:pt x="75350" y="195167"/>
                    <a:pt x="87161" y="200596"/>
                    <a:pt x="99449" y="204216"/>
                  </a:cubicBezTo>
                  <a:cubicBezTo>
                    <a:pt x="116022" y="209169"/>
                    <a:pt x="131167" y="219361"/>
                    <a:pt x="147931" y="223456"/>
                  </a:cubicBezTo>
                  <a:cubicBezTo>
                    <a:pt x="170029" y="228886"/>
                    <a:pt x="177363" y="244221"/>
                    <a:pt x="179363" y="263366"/>
                  </a:cubicBezTo>
                  <a:cubicBezTo>
                    <a:pt x="182507" y="292798"/>
                    <a:pt x="183650" y="322516"/>
                    <a:pt x="186317" y="351949"/>
                  </a:cubicBezTo>
                  <a:cubicBezTo>
                    <a:pt x="190031" y="393287"/>
                    <a:pt x="194318" y="434530"/>
                    <a:pt x="198413" y="475774"/>
                  </a:cubicBezTo>
                  <a:cubicBezTo>
                    <a:pt x="205938" y="577024"/>
                    <a:pt x="204414" y="807625"/>
                    <a:pt x="204033" y="871538"/>
                  </a:cubicBezTo>
                  <a:cubicBezTo>
                    <a:pt x="204319" y="900874"/>
                    <a:pt x="198794" y="1014317"/>
                    <a:pt x="210891" y="1038225"/>
                  </a:cubicBezTo>
                  <a:cubicBezTo>
                    <a:pt x="212891" y="1040035"/>
                    <a:pt x="216225" y="1041845"/>
                    <a:pt x="218321" y="1043464"/>
                  </a:cubicBezTo>
                  <a:cubicBezTo>
                    <a:pt x="234418" y="1055656"/>
                    <a:pt x="260707" y="1056037"/>
                    <a:pt x="289568" y="1057561"/>
                  </a:cubicBezTo>
                  <a:cubicBezTo>
                    <a:pt x="296807" y="1058704"/>
                    <a:pt x="312904" y="1058323"/>
                    <a:pt x="320905" y="1053179"/>
                  </a:cubicBezTo>
                  <a:cubicBezTo>
                    <a:pt x="325953" y="1048798"/>
                    <a:pt x="333478" y="1046702"/>
                    <a:pt x="334621" y="1038606"/>
                  </a:cubicBezTo>
                  <a:cubicBezTo>
                    <a:pt x="334907" y="1033558"/>
                    <a:pt x="361577" y="709613"/>
                    <a:pt x="361767" y="707803"/>
                  </a:cubicBezTo>
                  <a:cubicBezTo>
                    <a:pt x="361767" y="707707"/>
                    <a:pt x="369863" y="567023"/>
                    <a:pt x="371006" y="541591"/>
                  </a:cubicBezTo>
                  <a:cubicBezTo>
                    <a:pt x="371578" y="525685"/>
                    <a:pt x="377198" y="352425"/>
                    <a:pt x="377102" y="320421"/>
                  </a:cubicBezTo>
                  <a:close/>
                  <a:moveTo>
                    <a:pt x="373007" y="421767"/>
                  </a:moveTo>
                  <a:cubicBezTo>
                    <a:pt x="373007" y="421481"/>
                    <a:pt x="373007" y="421100"/>
                    <a:pt x="373007" y="420814"/>
                  </a:cubicBezTo>
                  <a:cubicBezTo>
                    <a:pt x="373292" y="420910"/>
                    <a:pt x="373483" y="420910"/>
                    <a:pt x="373673" y="420910"/>
                  </a:cubicBezTo>
                  <a:cubicBezTo>
                    <a:pt x="373388" y="421196"/>
                    <a:pt x="373197" y="421481"/>
                    <a:pt x="373007" y="421767"/>
                  </a:cubicBezTo>
                  <a:cubicBezTo>
                    <a:pt x="373007" y="421767"/>
                    <a:pt x="373007" y="421767"/>
                    <a:pt x="373007" y="421767"/>
                  </a:cubicBezTo>
                  <a:cubicBezTo>
                    <a:pt x="373007" y="421767"/>
                    <a:pt x="373007" y="421767"/>
                    <a:pt x="373007" y="421767"/>
                  </a:cubicBezTo>
                  <a:close/>
                  <a:moveTo>
                    <a:pt x="359291" y="599408"/>
                  </a:moveTo>
                  <a:cubicBezTo>
                    <a:pt x="359291" y="599313"/>
                    <a:pt x="359386" y="599218"/>
                    <a:pt x="359386" y="599218"/>
                  </a:cubicBezTo>
                  <a:cubicBezTo>
                    <a:pt x="359386" y="599218"/>
                    <a:pt x="359386" y="599218"/>
                    <a:pt x="359386" y="599218"/>
                  </a:cubicBezTo>
                  <a:cubicBezTo>
                    <a:pt x="359386" y="599218"/>
                    <a:pt x="359386" y="599218"/>
                    <a:pt x="359386" y="599218"/>
                  </a:cubicBezTo>
                  <a:cubicBezTo>
                    <a:pt x="359386" y="599313"/>
                    <a:pt x="359386" y="599408"/>
                    <a:pt x="359386" y="599504"/>
                  </a:cubicBezTo>
                  <a:cubicBezTo>
                    <a:pt x="359386" y="599408"/>
                    <a:pt x="359291" y="599408"/>
                    <a:pt x="359291" y="599408"/>
                  </a:cubicBezTo>
                  <a:close/>
                </a:path>
              </a:pathLst>
            </a:custGeom>
            <a:solidFill>
              <a:srgbClr val="3A3E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4" name="Graphic 439">
            <a:extLst>
              <a:ext uri="{FF2B5EF4-FFF2-40B4-BE49-F238E27FC236}">
                <a16:creationId xmlns:a16="http://schemas.microsoft.com/office/drawing/2014/main" id="{46EE1909-EB6F-4279-BABF-9307645BD7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855979" flipH="1">
            <a:off x="1841428" y="3328202"/>
            <a:ext cx="1401650" cy="616013"/>
          </a:xfrm>
          <a:prstGeom prst="rect">
            <a:avLst/>
          </a:prstGeom>
        </p:spPr>
      </p:pic>
      <p:grpSp>
        <p:nvGrpSpPr>
          <p:cNvPr id="87" name="그룹 86">
            <a:extLst>
              <a:ext uri="{FF2B5EF4-FFF2-40B4-BE49-F238E27FC236}">
                <a16:creationId xmlns:a16="http://schemas.microsoft.com/office/drawing/2014/main" id="{CCE8CB9B-629F-4F4D-A1E3-B356D587A79C}"/>
              </a:ext>
            </a:extLst>
          </p:cNvPr>
          <p:cNvGrpSpPr/>
          <p:nvPr/>
        </p:nvGrpSpPr>
        <p:grpSpPr>
          <a:xfrm>
            <a:off x="1974485" y="1765696"/>
            <a:ext cx="1697623" cy="1311713"/>
            <a:chOff x="9689424" y="5865662"/>
            <a:chExt cx="1026602" cy="793231"/>
          </a:xfrm>
        </p:grpSpPr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id="{21833CAF-2B9A-46B0-8AFD-2CE4244BB8A9}"/>
                </a:ext>
              </a:extLst>
            </p:cNvPr>
            <p:cNvSpPr/>
            <p:nvPr/>
          </p:nvSpPr>
          <p:spPr>
            <a:xfrm>
              <a:off x="9979614" y="6455622"/>
              <a:ext cx="736412" cy="203271"/>
            </a:xfrm>
            <a:custGeom>
              <a:avLst/>
              <a:gdLst>
                <a:gd name="connsiteX0" fmla="*/ 247669 w 2034463"/>
                <a:gd name="connsiteY0" fmla="*/ 64909 h 561572"/>
                <a:gd name="connsiteX1" fmla="*/ 674675 w 2034463"/>
                <a:gd name="connsiteY1" fmla="*/ 104152 h 561572"/>
                <a:gd name="connsiteX2" fmla="*/ 769925 w 2034463"/>
                <a:gd name="connsiteY2" fmla="*/ 123202 h 561572"/>
                <a:gd name="connsiteX3" fmla="*/ 963854 w 2034463"/>
                <a:gd name="connsiteY3" fmla="*/ 70720 h 561572"/>
                <a:gd name="connsiteX4" fmla="*/ 1007669 w 2034463"/>
                <a:gd name="connsiteY4" fmla="*/ 69481 h 561572"/>
                <a:gd name="connsiteX5" fmla="*/ 1498301 w 2034463"/>
                <a:gd name="connsiteY5" fmla="*/ 183686 h 561572"/>
                <a:gd name="connsiteX6" fmla="*/ 1793862 w 2034463"/>
                <a:gd name="connsiteY6" fmla="*/ 337515 h 561572"/>
                <a:gd name="connsiteX7" fmla="*/ 2000364 w 2034463"/>
                <a:gd name="connsiteY7" fmla="*/ 452672 h 561572"/>
                <a:gd name="connsiteX8" fmla="*/ 2034464 w 2034463"/>
                <a:gd name="connsiteY8" fmla="*/ 540492 h 561572"/>
                <a:gd name="connsiteX9" fmla="*/ 1989125 w 2034463"/>
                <a:gd name="connsiteY9" fmla="*/ 561352 h 561572"/>
                <a:gd name="connsiteX10" fmla="*/ 26975 w 2034463"/>
                <a:gd name="connsiteY10" fmla="*/ 561352 h 561572"/>
                <a:gd name="connsiteX11" fmla="*/ 305 w 2034463"/>
                <a:gd name="connsiteY11" fmla="*/ 546398 h 561572"/>
                <a:gd name="connsiteX12" fmla="*/ 247669 w 2034463"/>
                <a:gd name="connsiteY12" fmla="*/ 64909 h 561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4463" h="561572">
                  <a:moveTo>
                    <a:pt x="247669" y="64909"/>
                  </a:moveTo>
                  <a:cubicBezTo>
                    <a:pt x="337871" y="-11576"/>
                    <a:pt x="553422" y="-19768"/>
                    <a:pt x="674675" y="104152"/>
                  </a:cubicBezTo>
                  <a:cubicBezTo>
                    <a:pt x="694868" y="125107"/>
                    <a:pt x="735349" y="155301"/>
                    <a:pt x="769925" y="123202"/>
                  </a:cubicBezTo>
                  <a:cubicBezTo>
                    <a:pt x="810215" y="54337"/>
                    <a:pt x="897655" y="31572"/>
                    <a:pt x="963854" y="70720"/>
                  </a:cubicBezTo>
                  <a:cubicBezTo>
                    <a:pt x="980999" y="80816"/>
                    <a:pt x="990524" y="85483"/>
                    <a:pt x="1007669" y="69481"/>
                  </a:cubicBezTo>
                  <a:cubicBezTo>
                    <a:pt x="1147877" y="-60821"/>
                    <a:pt x="1418101" y="520"/>
                    <a:pt x="1498301" y="183686"/>
                  </a:cubicBezTo>
                  <a:cubicBezTo>
                    <a:pt x="1545641" y="291795"/>
                    <a:pt x="1660036" y="348468"/>
                    <a:pt x="1793862" y="337515"/>
                  </a:cubicBezTo>
                  <a:cubicBezTo>
                    <a:pt x="1909115" y="328085"/>
                    <a:pt x="1947691" y="349231"/>
                    <a:pt x="2000364" y="452672"/>
                  </a:cubicBezTo>
                  <a:cubicBezTo>
                    <a:pt x="2014652" y="480675"/>
                    <a:pt x="2029320" y="508870"/>
                    <a:pt x="2034464" y="540492"/>
                  </a:cubicBezTo>
                  <a:cubicBezTo>
                    <a:pt x="2025129" y="559162"/>
                    <a:pt x="2004175" y="561352"/>
                    <a:pt x="1989125" y="561352"/>
                  </a:cubicBezTo>
                  <a:cubicBezTo>
                    <a:pt x="1336472" y="561733"/>
                    <a:pt x="679628" y="561543"/>
                    <a:pt x="26975" y="561352"/>
                  </a:cubicBezTo>
                  <a:cubicBezTo>
                    <a:pt x="15164" y="561352"/>
                    <a:pt x="6591" y="560590"/>
                    <a:pt x="305" y="546398"/>
                  </a:cubicBezTo>
                  <a:cubicBezTo>
                    <a:pt x="-6839" y="530206"/>
                    <a:pt x="112700" y="227977"/>
                    <a:pt x="247669" y="64909"/>
                  </a:cubicBezTo>
                  <a:close/>
                </a:path>
              </a:pathLst>
            </a:custGeom>
            <a:solidFill>
              <a:srgbClr val="714F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id="{FC2FE052-7ED0-42F7-9589-684D7231D5FE}"/>
                </a:ext>
              </a:extLst>
            </p:cNvPr>
            <p:cNvSpPr/>
            <p:nvPr/>
          </p:nvSpPr>
          <p:spPr>
            <a:xfrm>
              <a:off x="9689424" y="6455556"/>
              <a:ext cx="450965" cy="203257"/>
            </a:xfrm>
            <a:custGeom>
              <a:avLst/>
              <a:gdLst>
                <a:gd name="connsiteX0" fmla="*/ 1245870 w 1245869"/>
                <a:gd name="connsiteY0" fmla="*/ 299882 h 561533"/>
                <a:gd name="connsiteX1" fmla="*/ 1074039 w 1245869"/>
                <a:gd name="connsiteY1" fmla="*/ 331791 h 561533"/>
                <a:gd name="connsiteX2" fmla="*/ 847725 w 1245869"/>
                <a:gd name="connsiteY2" fmla="*/ 561534 h 561533"/>
                <a:gd name="connsiteX3" fmla="*/ 0 w 1245869"/>
                <a:gd name="connsiteY3" fmla="*/ 561534 h 561533"/>
                <a:gd name="connsiteX4" fmla="*/ 84868 w 1245869"/>
                <a:gd name="connsiteY4" fmla="*/ 384750 h 561533"/>
                <a:gd name="connsiteX5" fmla="*/ 219551 w 1245869"/>
                <a:gd name="connsiteY5" fmla="*/ 333601 h 561533"/>
                <a:gd name="connsiteX6" fmla="*/ 383857 w 1245869"/>
                <a:gd name="connsiteY6" fmla="*/ 321409 h 561533"/>
                <a:gd name="connsiteX7" fmla="*/ 544258 w 1245869"/>
                <a:gd name="connsiteY7" fmla="*/ 184154 h 561533"/>
                <a:gd name="connsiteX8" fmla="*/ 1015555 w 1245869"/>
                <a:gd name="connsiteY8" fmla="*/ 54233 h 561533"/>
                <a:gd name="connsiteX9" fmla="*/ 1245870 w 1245869"/>
                <a:gd name="connsiteY9" fmla="*/ 299882 h 56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5869" h="561533">
                  <a:moveTo>
                    <a:pt x="1245870" y="299882"/>
                  </a:moveTo>
                  <a:cubicBezTo>
                    <a:pt x="1185767" y="310836"/>
                    <a:pt x="1129284" y="318646"/>
                    <a:pt x="1074039" y="331791"/>
                  </a:cubicBezTo>
                  <a:cubicBezTo>
                    <a:pt x="952881" y="360652"/>
                    <a:pt x="911733" y="458093"/>
                    <a:pt x="847725" y="561534"/>
                  </a:cubicBezTo>
                  <a:cubicBezTo>
                    <a:pt x="733425" y="561534"/>
                    <a:pt x="19336" y="561534"/>
                    <a:pt x="0" y="561534"/>
                  </a:cubicBezTo>
                  <a:cubicBezTo>
                    <a:pt x="18955" y="494573"/>
                    <a:pt x="42767" y="435423"/>
                    <a:pt x="84868" y="384750"/>
                  </a:cubicBezTo>
                  <a:cubicBezTo>
                    <a:pt x="119920" y="342459"/>
                    <a:pt x="164211" y="323123"/>
                    <a:pt x="219551" y="333601"/>
                  </a:cubicBezTo>
                  <a:cubicBezTo>
                    <a:pt x="275368" y="344173"/>
                    <a:pt x="330327" y="337411"/>
                    <a:pt x="383857" y="321409"/>
                  </a:cubicBezTo>
                  <a:cubicBezTo>
                    <a:pt x="457105" y="299501"/>
                    <a:pt x="510921" y="255401"/>
                    <a:pt x="544258" y="184154"/>
                  </a:cubicBezTo>
                  <a:cubicBezTo>
                    <a:pt x="627316" y="6512"/>
                    <a:pt x="852678" y="-54733"/>
                    <a:pt x="1015555" y="54233"/>
                  </a:cubicBezTo>
                  <a:cubicBezTo>
                    <a:pt x="1026033" y="61281"/>
                    <a:pt x="1163003" y="229397"/>
                    <a:pt x="1245870" y="299882"/>
                  </a:cubicBezTo>
                  <a:close/>
                </a:path>
              </a:pathLst>
            </a:custGeom>
            <a:solidFill>
              <a:srgbClr val="6042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0" name="자유형: 도형 89">
              <a:extLst>
                <a:ext uri="{FF2B5EF4-FFF2-40B4-BE49-F238E27FC236}">
                  <a16:creationId xmlns:a16="http://schemas.microsoft.com/office/drawing/2014/main" id="{3090D84F-B179-44BF-974C-CF29E60C0E96}"/>
                </a:ext>
              </a:extLst>
            </p:cNvPr>
            <p:cNvSpPr/>
            <p:nvPr/>
          </p:nvSpPr>
          <p:spPr>
            <a:xfrm>
              <a:off x="10216598" y="5964463"/>
              <a:ext cx="49157" cy="600893"/>
            </a:xfrm>
            <a:custGeom>
              <a:avLst/>
              <a:gdLst>
                <a:gd name="connsiteX0" fmla="*/ 135790 w 135804"/>
                <a:gd name="connsiteY0" fmla="*/ 1611940 h 1660070"/>
                <a:gd name="connsiteX1" fmla="*/ 89784 w 135804"/>
                <a:gd name="connsiteY1" fmla="*/ 1660042 h 1660070"/>
                <a:gd name="connsiteX2" fmla="*/ 725 w 135804"/>
                <a:gd name="connsiteY2" fmla="*/ 1574317 h 1660070"/>
                <a:gd name="connsiteX3" fmla="*/ 38825 w 135804"/>
                <a:gd name="connsiteY3" fmla="*/ 14503 h 1660070"/>
                <a:gd name="connsiteX4" fmla="*/ 104738 w 135804"/>
                <a:gd name="connsiteY4" fmla="*/ 13360 h 1660070"/>
                <a:gd name="connsiteX5" fmla="*/ 134170 w 135804"/>
                <a:gd name="connsiteY5" fmla="*/ 1213414 h 1660070"/>
                <a:gd name="connsiteX6" fmla="*/ 135790 w 135804"/>
                <a:gd name="connsiteY6" fmla="*/ 1611940 h 1660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804" h="1660070">
                  <a:moveTo>
                    <a:pt x="135790" y="1611940"/>
                  </a:moveTo>
                  <a:cubicBezTo>
                    <a:pt x="136266" y="1646230"/>
                    <a:pt x="125122" y="1660804"/>
                    <a:pt x="89784" y="1660042"/>
                  </a:cubicBezTo>
                  <a:cubicBezTo>
                    <a:pt x="-21468" y="1657470"/>
                    <a:pt x="3202" y="1669853"/>
                    <a:pt x="725" y="1574317"/>
                  </a:cubicBezTo>
                  <a:cubicBezTo>
                    <a:pt x="-418" y="1530216"/>
                    <a:pt x="32443" y="297490"/>
                    <a:pt x="38825" y="14503"/>
                  </a:cubicBezTo>
                  <a:cubicBezTo>
                    <a:pt x="60447" y="-4928"/>
                    <a:pt x="82450" y="-4357"/>
                    <a:pt x="104738" y="13360"/>
                  </a:cubicBezTo>
                  <a:cubicBezTo>
                    <a:pt x="106072" y="166617"/>
                    <a:pt x="130646" y="1055014"/>
                    <a:pt x="134170" y="1213414"/>
                  </a:cubicBezTo>
                  <a:cubicBezTo>
                    <a:pt x="134456" y="1222559"/>
                    <a:pt x="135218" y="1566697"/>
                    <a:pt x="135790" y="1611940"/>
                  </a:cubicBezTo>
                  <a:close/>
                </a:path>
              </a:pathLst>
            </a:custGeom>
            <a:solidFill>
              <a:srgbClr val="A795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1" name="자유형: 도형 90">
              <a:extLst>
                <a:ext uri="{FF2B5EF4-FFF2-40B4-BE49-F238E27FC236}">
                  <a16:creationId xmlns:a16="http://schemas.microsoft.com/office/drawing/2014/main" id="{C9183379-E00F-4E63-ADDF-087C4252062C}"/>
                </a:ext>
              </a:extLst>
            </p:cNvPr>
            <p:cNvSpPr/>
            <p:nvPr/>
          </p:nvSpPr>
          <p:spPr>
            <a:xfrm>
              <a:off x="10262470" y="6304679"/>
              <a:ext cx="198702" cy="139538"/>
            </a:xfrm>
            <a:custGeom>
              <a:avLst/>
              <a:gdLst>
                <a:gd name="connsiteX0" fmla="*/ 8014 w 548947"/>
                <a:gd name="connsiteY0" fmla="*/ 369141 h 385498"/>
                <a:gd name="connsiteX1" fmla="*/ 5252 w 548947"/>
                <a:gd name="connsiteY1" fmla="*/ 291227 h 385498"/>
                <a:gd name="connsiteX2" fmla="*/ 518744 w 548947"/>
                <a:gd name="connsiteY2" fmla="*/ 1000 h 385498"/>
                <a:gd name="connsiteX3" fmla="*/ 546843 w 548947"/>
                <a:gd name="connsiteY3" fmla="*/ 23193 h 385498"/>
                <a:gd name="connsiteX4" fmla="*/ 241091 w 548947"/>
                <a:gd name="connsiteY4" fmla="*/ 369236 h 385498"/>
                <a:gd name="connsiteX5" fmla="*/ 8014 w 548947"/>
                <a:gd name="connsiteY5" fmla="*/ 369141 h 385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8947" h="385498">
                  <a:moveTo>
                    <a:pt x="8014" y="369141"/>
                  </a:moveTo>
                  <a:cubicBezTo>
                    <a:pt x="-5226" y="343614"/>
                    <a:pt x="965" y="317325"/>
                    <a:pt x="5252" y="291227"/>
                  </a:cubicBezTo>
                  <a:cubicBezTo>
                    <a:pt x="94977" y="60721"/>
                    <a:pt x="305861" y="-9478"/>
                    <a:pt x="518744" y="1000"/>
                  </a:cubicBezTo>
                  <a:cubicBezTo>
                    <a:pt x="530651" y="1571"/>
                    <a:pt x="556464" y="-6430"/>
                    <a:pt x="546843" y="23193"/>
                  </a:cubicBezTo>
                  <a:cubicBezTo>
                    <a:pt x="495408" y="183022"/>
                    <a:pt x="414827" y="317420"/>
                    <a:pt x="241091" y="369236"/>
                  </a:cubicBezTo>
                  <a:cubicBezTo>
                    <a:pt x="163462" y="392477"/>
                    <a:pt x="85643" y="389334"/>
                    <a:pt x="8014" y="369141"/>
                  </a:cubicBezTo>
                  <a:close/>
                </a:path>
              </a:pathLst>
            </a:custGeom>
            <a:solidFill>
              <a:srgbClr val="008A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2" name="자유형: 도형 91">
              <a:extLst>
                <a:ext uri="{FF2B5EF4-FFF2-40B4-BE49-F238E27FC236}">
                  <a16:creationId xmlns:a16="http://schemas.microsoft.com/office/drawing/2014/main" id="{ABBE2890-1CD3-4519-9F8F-5BC31C7966CE}"/>
                </a:ext>
              </a:extLst>
            </p:cNvPr>
            <p:cNvSpPr/>
            <p:nvPr/>
          </p:nvSpPr>
          <p:spPr>
            <a:xfrm>
              <a:off x="10058165" y="6219756"/>
              <a:ext cx="175238" cy="125286"/>
            </a:xfrm>
            <a:custGeom>
              <a:avLst/>
              <a:gdLst>
                <a:gd name="connsiteX0" fmla="*/ 450329 w 484124"/>
                <a:gd name="connsiteY0" fmla="*/ 184558 h 346123"/>
                <a:gd name="connsiteX1" fmla="*/ 448043 w 484124"/>
                <a:gd name="connsiteY1" fmla="*/ 344768 h 346123"/>
                <a:gd name="connsiteX2" fmla="*/ 4368 w 484124"/>
                <a:gd name="connsiteY2" fmla="*/ 40254 h 346123"/>
                <a:gd name="connsiteX3" fmla="*/ 33229 w 484124"/>
                <a:gd name="connsiteY3" fmla="*/ 154 h 346123"/>
                <a:gd name="connsiteX4" fmla="*/ 450329 w 484124"/>
                <a:gd name="connsiteY4" fmla="*/ 184558 h 34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124" h="346123">
                  <a:moveTo>
                    <a:pt x="450329" y="184558"/>
                  </a:moveTo>
                  <a:cubicBezTo>
                    <a:pt x="495763" y="260472"/>
                    <a:pt x="495763" y="346197"/>
                    <a:pt x="448043" y="344768"/>
                  </a:cubicBezTo>
                  <a:cubicBezTo>
                    <a:pt x="215633" y="359056"/>
                    <a:pt x="73234" y="260567"/>
                    <a:pt x="4368" y="40254"/>
                  </a:cubicBezTo>
                  <a:cubicBezTo>
                    <a:pt x="-5252" y="9393"/>
                    <a:pt x="-394" y="725"/>
                    <a:pt x="33229" y="154"/>
                  </a:cubicBezTo>
                  <a:cubicBezTo>
                    <a:pt x="201250" y="-2799"/>
                    <a:pt x="349840" y="35968"/>
                    <a:pt x="450329" y="184558"/>
                  </a:cubicBezTo>
                  <a:close/>
                </a:path>
              </a:pathLst>
            </a:custGeom>
            <a:solidFill>
              <a:srgbClr val="0097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3" name="자유형: 도형 92">
              <a:extLst>
                <a:ext uri="{FF2B5EF4-FFF2-40B4-BE49-F238E27FC236}">
                  <a16:creationId xmlns:a16="http://schemas.microsoft.com/office/drawing/2014/main" id="{7AC47F7A-3395-427B-A54B-54E5A8247A78}"/>
                </a:ext>
              </a:extLst>
            </p:cNvPr>
            <p:cNvSpPr/>
            <p:nvPr/>
          </p:nvSpPr>
          <p:spPr>
            <a:xfrm>
              <a:off x="10143606" y="5865662"/>
              <a:ext cx="195254" cy="104050"/>
            </a:xfrm>
            <a:custGeom>
              <a:avLst/>
              <a:gdLst>
                <a:gd name="connsiteX0" fmla="*/ 306485 w 539423"/>
                <a:gd name="connsiteY0" fmla="*/ 286313 h 287455"/>
                <a:gd name="connsiteX1" fmla="*/ 240572 w 539423"/>
                <a:gd name="connsiteY1" fmla="*/ 287456 h 287455"/>
                <a:gd name="connsiteX2" fmla="*/ 1114 w 539423"/>
                <a:gd name="connsiteY2" fmla="*/ 39044 h 287455"/>
                <a:gd name="connsiteX3" fmla="*/ 39119 w 539423"/>
                <a:gd name="connsiteY3" fmla="*/ 2658 h 287455"/>
                <a:gd name="connsiteX4" fmla="*/ 270862 w 539423"/>
                <a:gd name="connsiteY4" fmla="*/ 158964 h 287455"/>
                <a:gd name="connsiteX5" fmla="*/ 502224 w 539423"/>
                <a:gd name="connsiteY5" fmla="*/ 2658 h 287455"/>
                <a:gd name="connsiteX6" fmla="*/ 538419 w 539423"/>
                <a:gd name="connsiteY6" fmla="*/ 35806 h 287455"/>
                <a:gd name="connsiteX7" fmla="*/ 306485 w 539423"/>
                <a:gd name="connsiteY7" fmla="*/ 286313 h 28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423" h="287455">
                  <a:moveTo>
                    <a:pt x="306485" y="286313"/>
                  </a:moveTo>
                  <a:cubicBezTo>
                    <a:pt x="284483" y="286694"/>
                    <a:pt x="262480" y="287075"/>
                    <a:pt x="240572" y="287456"/>
                  </a:cubicBezTo>
                  <a:cubicBezTo>
                    <a:pt x="95888" y="260405"/>
                    <a:pt x="18163" y="178204"/>
                    <a:pt x="1114" y="39044"/>
                  </a:cubicBezTo>
                  <a:cubicBezTo>
                    <a:pt x="-3172" y="3897"/>
                    <a:pt x="3971" y="-4866"/>
                    <a:pt x="39119" y="2658"/>
                  </a:cubicBezTo>
                  <a:cubicBezTo>
                    <a:pt x="141893" y="24852"/>
                    <a:pt x="201901" y="63523"/>
                    <a:pt x="270862" y="158964"/>
                  </a:cubicBezTo>
                  <a:cubicBezTo>
                    <a:pt x="321821" y="66952"/>
                    <a:pt x="404783" y="23899"/>
                    <a:pt x="502224" y="2658"/>
                  </a:cubicBezTo>
                  <a:cubicBezTo>
                    <a:pt x="531561" y="-3723"/>
                    <a:pt x="543086" y="-771"/>
                    <a:pt x="538419" y="35806"/>
                  </a:cubicBezTo>
                  <a:cubicBezTo>
                    <a:pt x="520417" y="175537"/>
                    <a:pt x="448789" y="255071"/>
                    <a:pt x="306485" y="286313"/>
                  </a:cubicBezTo>
                  <a:close/>
                </a:path>
              </a:pathLst>
            </a:custGeom>
            <a:solidFill>
              <a:srgbClr val="008C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829511DE-BB30-4E8E-A1C7-AF0D53F11817}"/>
                </a:ext>
              </a:extLst>
            </p:cNvPr>
            <p:cNvSpPr/>
            <p:nvPr/>
          </p:nvSpPr>
          <p:spPr>
            <a:xfrm>
              <a:off x="10229954" y="6096929"/>
              <a:ext cx="120289" cy="134180"/>
            </a:xfrm>
            <a:custGeom>
              <a:avLst/>
              <a:gdLst>
                <a:gd name="connsiteX0" fmla="*/ 79366 w 332320"/>
                <a:gd name="connsiteY0" fmla="*/ 362728 h 370696"/>
                <a:gd name="connsiteX1" fmla="*/ 785 w 332320"/>
                <a:gd name="connsiteY1" fmla="*/ 295577 h 370696"/>
                <a:gd name="connsiteX2" fmla="*/ 78032 w 332320"/>
                <a:gd name="connsiteY2" fmla="*/ 106982 h 370696"/>
                <a:gd name="connsiteX3" fmla="*/ 301489 w 332320"/>
                <a:gd name="connsiteY3" fmla="*/ 2683 h 370696"/>
                <a:gd name="connsiteX4" fmla="*/ 331588 w 332320"/>
                <a:gd name="connsiteY4" fmla="*/ 24686 h 370696"/>
                <a:gd name="connsiteX5" fmla="*/ 79366 w 332320"/>
                <a:gd name="connsiteY5" fmla="*/ 362728 h 37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320" h="370696">
                  <a:moveTo>
                    <a:pt x="79366" y="362728"/>
                  </a:moveTo>
                  <a:cubicBezTo>
                    <a:pt x="-2359" y="378254"/>
                    <a:pt x="-1882" y="378254"/>
                    <a:pt x="785" y="295577"/>
                  </a:cubicBezTo>
                  <a:cubicBezTo>
                    <a:pt x="3166" y="222901"/>
                    <a:pt x="32789" y="161846"/>
                    <a:pt x="78032" y="106982"/>
                  </a:cubicBezTo>
                  <a:cubicBezTo>
                    <a:pt x="141469" y="48498"/>
                    <a:pt x="217097" y="16399"/>
                    <a:pt x="301489" y="2683"/>
                  </a:cubicBezTo>
                  <a:cubicBezTo>
                    <a:pt x="319301" y="-175"/>
                    <a:pt x="336065" y="-7128"/>
                    <a:pt x="331588" y="24686"/>
                  </a:cubicBezTo>
                  <a:cubicBezTo>
                    <a:pt x="309490" y="184039"/>
                    <a:pt x="244434" y="310436"/>
                    <a:pt x="79366" y="362728"/>
                  </a:cubicBezTo>
                  <a:close/>
                </a:path>
              </a:pathLst>
            </a:custGeom>
            <a:solidFill>
              <a:srgbClr val="008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97" name="Oval 26">
            <a:extLst>
              <a:ext uri="{FF2B5EF4-FFF2-40B4-BE49-F238E27FC236}">
                <a16:creationId xmlns:a16="http://schemas.microsoft.com/office/drawing/2014/main" id="{4107ED4B-DA1B-428E-BC98-19FD341B0D6E}"/>
              </a:ext>
            </a:extLst>
          </p:cNvPr>
          <p:cNvSpPr/>
          <p:nvPr/>
        </p:nvSpPr>
        <p:spPr>
          <a:xfrm>
            <a:off x="6183923" y="1883120"/>
            <a:ext cx="191260" cy="1912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8" name="Oval 27">
            <a:extLst>
              <a:ext uri="{FF2B5EF4-FFF2-40B4-BE49-F238E27FC236}">
                <a16:creationId xmlns:a16="http://schemas.microsoft.com/office/drawing/2014/main" id="{B7041973-BE48-4049-96ED-4BE170CD5105}"/>
              </a:ext>
            </a:extLst>
          </p:cNvPr>
          <p:cNvSpPr/>
          <p:nvPr/>
        </p:nvSpPr>
        <p:spPr>
          <a:xfrm>
            <a:off x="6183923" y="2377736"/>
            <a:ext cx="191260" cy="1912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9" name="Oval 28">
            <a:extLst>
              <a:ext uri="{FF2B5EF4-FFF2-40B4-BE49-F238E27FC236}">
                <a16:creationId xmlns:a16="http://schemas.microsoft.com/office/drawing/2014/main" id="{56F726A4-7C92-4773-AC08-ECAEA426F9AE}"/>
              </a:ext>
            </a:extLst>
          </p:cNvPr>
          <p:cNvSpPr/>
          <p:nvPr/>
        </p:nvSpPr>
        <p:spPr>
          <a:xfrm>
            <a:off x="6183923" y="2872352"/>
            <a:ext cx="191260" cy="19126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0" name="Oval 29">
            <a:extLst>
              <a:ext uri="{FF2B5EF4-FFF2-40B4-BE49-F238E27FC236}">
                <a16:creationId xmlns:a16="http://schemas.microsoft.com/office/drawing/2014/main" id="{A99A6D2F-C305-473C-AD30-1B809DBECD79}"/>
              </a:ext>
            </a:extLst>
          </p:cNvPr>
          <p:cNvSpPr/>
          <p:nvPr/>
        </p:nvSpPr>
        <p:spPr>
          <a:xfrm>
            <a:off x="6183923" y="3366969"/>
            <a:ext cx="191260" cy="19126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2BEFB0B-D1D9-4B61-9E0A-76C3A68F9154}"/>
              </a:ext>
            </a:extLst>
          </p:cNvPr>
          <p:cNvSpPr txBox="1"/>
          <p:nvPr/>
        </p:nvSpPr>
        <p:spPr>
          <a:xfrm>
            <a:off x="6362995" y="1831197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F5233AB-23D4-4CAC-9303-C42EEBF91785}"/>
              </a:ext>
            </a:extLst>
          </p:cNvPr>
          <p:cNvSpPr txBox="1"/>
          <p:nvPr/>
        </p:nvSpPr>
        <p:spPr>
          <a:xfrm>
            <a:off x="6362995" y="2325813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32C13CF-8316-462C-AA2D-4319CB8D3FC6}"/>
              </a:ext>
            </a:extLst>
          </p:cNvPr>
          <p:cNvSpPr txBox="1"/>
          <p:nvPr/>
        </p:nvSpPr>
        <p:spPr>
          <a:xfrm>
            <a:off x="6362995" y="2820429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522BDF9-8B1E-42F9-9C68-1CB5F30D8748}"/>
              </a:ext>
            </a:extLst>
          </p:cNvPr>
          <p:cNvSpPr txBox="1"/>
          <p:nvPr/>
        </p:nvSpPr>
        <p:spPr>
          <a:xfrm>
            <a:off x="6362995" y="3315046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12CDC4B-62AB-42F0-8AA0-0173F93C234E}"/>
              </a:ext>
            </a:extLst>
          </p:cNvPr>
          <p:cNvSpPr txBox="1"/>
          <p:nvPr/>
        </p:nvSpPr>
        <p:spPr>
          <a:xfrm>
            <a:off x="6177512" y="3900633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5D1112E-B72D-4955-A99A-0270692919E3}"/>
              </a:ext>
            </a:extLst>
          </p:cNvPr>
          <p:cNvSpPr txBox="1"/>
          <p:nvPr/>
        </p:nvSpPr>
        <p:spPr>
          <a:xfrm>
            <a:off x="6289361" y="4670074"/>
            <a:ext cx="517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33D8E31-3E33-404A-B355-957A36263007}"/>
              </a:ext>
            </a:extLst>
          </p:cNvPr>
          <p:cNvSpPr txBox="1"/>
          <p:nvPr/>
        </p:nvSpPr>
        <p:spPr>
          <a:xfrm>
            <a:off x="7542999" y="3746838"/>
            <a:ext cx="408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108" name="그룹 1">
            <a:extLst>
              <a:ext uri="{FF2B5EF4-FFF2-40B4-BE49-F238E27FC236}">
                <a16:creationId xmlns:a16="http://schemas.microsoft.com/office/drawing/2014/main" id="{FACE9FA5-002C-402B-A3ED-52435CFEC5FD}"/>
              </a:ext>
            </a:extLst>
          </p:cNvPr>
          <p:cNvGrpSpPr/>
          <p:nvPr/>
        </p:nvGrpSpPr>
        <p:grpSpPr>
          <a:xfrm>
            <a:off x="6103267" y="5493961"/>
            <a:ext cx="1291681" cy="722105"/>
            <a:chOff x="1326485" y="4687899"/>
            <a:chExt cx="1291681" cy="722105"/>
          </a:xfrm>
        </p:grpSpPr>
        <p:sp>
          <p:nvSpPr>
            <p:cNvPr id="109" name="Round Same Side Corner Rectangle 8">
              <a:extLst>
                <a:ext uri="{FF2B5EF4-FFF2-40B4-BE49-F238E27FC236}">
                  <a16:creationId xmlns:a16="http://schemas.microsoft.com/office/drawing/2014/main" id="{B09F3E31-ED9A-4DCA-B992-1175366DA8F9}"/>
                </a:ext>
              </a:extLst>
            </p:cNvPr>
            <p:cNvSpPr/>
            <p:nvPr/>
          </p:nvSpPr>
          <p:spPr>
            <a:xfrm flipH="1">
              <a:off x="1326485" y="468789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92C0D6B3-9D9B-4E1C-809F-7C3E341A3AD7}"/>
                </a:ext>
              </a:extLst>
            </p:cNvPr>
            <p:cNvSpPr txBox="1"/>
            <p:nvPr/>
          </p:nvSpPr>
          <p:spPr>
            <a:xfrm>
              <a:off x="1682062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60%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1" name="그룹 2">
            <a:extLst>
              <a:ext uri="{FF2B5EF4-FFF2-40B4-BE49-F238E27FC236}">
                <a16:creationId xmlns:a16="http://schemas.microsoft.com/office/drawing/2014/main" id="{EED71D66-50F2-4579-8141-2A6F7416CBC8}"/>
              </a:ext>
            </a:extLst>
          </p:cNvPr>
          <p:cNvGrpSpPr/>
          <p:nvPr/>
        </p:nvGrpSpPr>
        <p:grpSpPr>
          <a:xfrm>
            <a:off x="9002396" y="5484896"/>
            <a:ext cx="1336251" cy="740235"/>
            <a:chOff x="4063676" y="4678833"/>
            <a:chExt cx="1336251" cy="740235"/>
          </a:xfrm>
        </p:grpSpPr>
        <p:sp>
          <p:nvSpPr>
            <p:cNvPr id="112" name="Round Same Side Corner Rectangle 20">
              <a:extLst>
                <a:ext uri="{FF2B5EF4-FFF2-40B4-BE49-F238E27FC236}">
                  <a16:creationId xmlns:a16="http://schemas.microsoft.com/office/drawing/2014/main" id="{6F1D2524-F151-4945-B1FE-977FCCE2167F}"/>
                </a:ext>
              </a:extLst>
            </p:cNvPr>
            <p:cNvSpPr/>
            <p:nvPr/>
          </p:nvSpPr>
          <p:spPr>
            <a:xfrm rot="10800000">
              <a:off x="4063676" y="4678833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86E4A8A-A41D-4E58-B278-5080E301769D}"/>
                </a:ext>
              </a:extLst>
            </p:cNvPr>
            <p:cNvSpPr txBox="1"/>
            <p:nvPr/>
          </p:nvSpPr>
          <p:spPr>
            <a:xfrm>
              <a:off x="4463823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40%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CD920372-7186-48C6-9EC2-6D47881B7081}"/>
              </a:ext>
            </a:extLst>
          </p:cNvPr>
          <p:cNvSpPr txBox="1"/>
          <p:nvPr/>
        </p:nvSpPr>
        <p:spPr>
          <a:xfrm>
            <a:off x="7373645" y="5439515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05A6798-5889-4FA1-ABCF-274AACD28853}"/>
              </a:ext>
            </a:extLst>
          </p:cNvPr>
          <p:cNvSpPr txBox="1"/>
          <p:nvPr/>
        </p:nvSpPr>
        <p:spPr>
          <a:xfrm>
            <a:off x="10237407" y="5439515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2707D4DF-8CD2-4448-AC24-85387069FF87}"/>
              </a:ext>
            </a:extLst>
          </p:cNvPr>
          <p:cNvGrpSpPr/>
          <p:nvPr/>
        </p:nvGrpSpPr>
        <p:grpSpPr>
          <a:xfrm flipH="1">
            <a:off x="1099270" y="1982623"/>
            <a:ext cx="2046368" cy="2394575"/>
            <a:chOff x="3025302" y="2752841"/>
            <a:chExt cx="1225617" cy="2419117"/>
          </a:xfrm>
        </p:grpSpPr>
        <p:sp>
          <p:nvSpPr>
            <p:cNvPr id="4" name="Diamond 8">
              <a:extLst>
                <a:ext uri="{FF2B5EF4-FFF2-40B4-BE49-F238E27FC236}">
                  <a16:creationId xmlns:a16="http://schemas.microsoft.com/office/drawing/2014/main" id="{1839C7BC-04BA-4C4C-BB89-E5A1DC87186A}"/>
                </a:ext>
              </a:extLst>
            </p:cNvPr>
            <p:cNvSpPr/>
            <p:nvPr/>
          </p:nvSpPr>
          <p:spPr>
            <a:xfrm>
              <a:off x="3025302" y="2752841"/>
              <a:ext cx="817123" cy="2419117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9">
              <a:extLst>
                <a:ext uri="{FF2B5EF4-FFF2-40B4-BE49-F238E27FC236}">
                  <a16:creationId xmlns:a16="http://schemas.microsoft.com/office/drawing/2014/main" id="{3B7C27ED-7D3E-47F9-A47B-DA2A1DF7F722}"/>
                </a:ext>
              </a:extLst>
            </p:cNvPr>
            <p:cNvSpPr/>
            <p:nvPr/>
          </p:nvSpPr>
          <p:spPr>
            <a:xfrm rot="10800000">
              <a:off x="3433795" y="2756038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10">
              <a:extLst>
                <a:ext uri="{FF2B5EF4-FFF2-40B4-BE49-F238E27FC236}">
                  <a16:creationId xmlns:a16="http://schemas.microsoft.com/office/drawing/2014/main" id="{BA910A5D-9AAC-4413-9245-610EB8975081}"/>
                </a:ext>
              </a:extLst>
            </p:cNvPr>
            <p:cNvSpPr/>
            <p:nvPr/>
          </p:nvSpPr>
          <p:spPr>
            <a:xfrm>
              <a:off x="3425249" y="3962399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18">
            <a:extLst>
              <a:ext uri="{FF2B5EF4-FFF2-40B4-BE49-F238E27FC236}">
                <a16:creationId xmlns:a16="http://schemas.microsoft.com/office/drawing/2014/main" id="{D1EDD60F-3637-4822-9A0D-6B6AA30014D0}"/>
              </a:ext>
            </a:extLst>
          </p:cNvPr>
          <p:cNvGrpSpPr/>
          <p:nvPr/>
        </p:nvGrpSpPr>
        <p:grpSpPr>
          <a:xfrm flipH="1">
            <a:off x="3748203" y="1982623"/>
            <a:ext cx="2046368" cy="2394575"/>
            <a:chOff x="3025302" y="2752841"/>
            <a:chExt cx="1225617" cy="2419117"/>
          </a:xfrm>
        </p:grpSpPr>
        <p:sp>
          <p:nvSpPr>
            <p:cNvPr id="8" name="Diamond 19">
              <a:extLst>
                <a:ext uri="{FF2B5EF4-FFF2-40B4-BE49-F238E27FC236}">
                  <a16:creationId xmlns:a16="http://schemas.microsoft.com/office/drawing/2014/main" id="{C5169208-B47D-41AF-9DE5-11E72B25C34F}"/>
                </a:ext>
              </a:extLst>
            </p:cNvPr>
            <p:cNvSpPr/>
            <p:nvPr/>
          </p:nvSpPr>
          <p:spPr>
            <a:xfrm>
              <a:off x="3025302" y="2752841"/>
              <a:ext cx="817123" cy="2419117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20">
              <a:extLst>
                <a:ext uri="{FF2B5EF4-FFF2-40B4-BE49-F238E27FC236}">
                  <a16:creationId xmlns:a16="http://schemas.microsoft.com/office/drawing/2014/main" id="{8903CDFE-E301-4A14-A224-4765E2ABD32B}"/>
                </a:ext>
              </a:extLst>
            </p:cNvPr>
            <p:cNvSpPr/>
            <p:nvPr/>
          </p:nvSpPr>
          <p:spPr>
            <a:xfrm rot="10800000">
              <a:off x="3433795" y="2756038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21">
              <a:extLst>
                <a:ext uri="{FF2B5EF4-FFF2-40B4-BE49-F238E27FC236}">
                  <a16:creationId xmlns:a16="http://schemas.microsoft.com/office/drawing/2014/main" id="{B720D440-2B5E-4FC2-AD2E-2513B1159C17}"/>
                </a:ext>
              </a:extLst>
            </p:cNvPr>
            <p:cNvSpPr/>
            <p:nvPr/>
          </p:nvSpPr>
          <p:spPr>
            <a:xfrm>
              <a:off x="3425249" y="3962399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22">
            <a:extLst>
              <a:ext uri="{FF2B5EF4-FFF2-40B4-BE49-F238E27FC236}">
                <a16:creationId xmlns:a16="http://schemas.microsoft.com/office/drawing/2014/main" id="{8654DBA1-A149-4865-BDAA-C2C4EC04EE3E}"/>
              </a:ext>
            </a:extLst>
          </p:cNvPr>
          <p:cNvGrpSpPr/>
          <p:nvPr/>
        </p:nvGrpSpPr>
        <p:grpSpPr>
          <a:xfrm flipH="1">
            <a:off x="6397136" y="1982623"/>
            <a:ext cx="2046368" cy="2394575"/>
            <a:chOff x="3025302" y="2752841"/>
            <a:chExt cx="1225617" cy="2419117"/>
          </a:xfrm>
        </p:grpSpPr>
        <p:sp>
          <p:nvSpPr>
            <p:cNvPr id="12" name="Diamond 23">
              <a:extLst>
                <a:ext uri="{FF2B5EF4-FFF2-40B4-BE49-F238E27FC236}">
                  <a16:creationId xmlns:a16="http://schemas.microsoft.com/office/drawing/2014/main" id="{0EECBEDE-D697-4062-AB4B-1BEA165660D5}"/>
                </a:ext>
              </a:extLst>
            </p:cNvPr>
            <p:cNvSpPr/>
            <p:nvPr/>
          </p:nvSpPr>
          <p:spPr>
            <a:xfrm>
              <a:off x="3025302" y="2752841"/>
              <a:ext cx="817123" cy="2419117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24">
              <a:extLst>
                <a:ext uri="{FF2B5EF4-FFF2-40B4-BE49-F238E27FC236}">
                  <a16:creationId xmlns:a16="http://schemas.microsoft.com/office/drawing/2014/main" id="{E058E25D-D395-41DA-9F3E-F5FE0CA4BB1B}"/>
                </a:ext>
              </a:extLst>
            </p:cNvPr>
            <p:cNvSpPr/>
            <p:nvPr/>
          </p:nvSpPr>
          <p:spPr>
            <a:xfrm rot="10800000">
              <a:off x="3433795" y="2756038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25">
              <a:extLst>
                <a:ext uri="{FF2B5EF4-FFF2-40B4-BE49-F238E27FC236}">
                  <a16:creationId xmlns:a16="http://schemas.microsoft.com/office/drawing/2014/main" id="{43454565-7373-4D2E-9F77-61AFE1D4AA7D}"/>
                </a:ext>
              </a:extLst>
            </p:cNvPr>
            <p:cNvSpPr/>
            <p:nvPr/>
          </p:nvSpPr>
          <p:spPr>
            <a:xfrm>
              <a:off x="3425249" y="3962399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26">
            <a:extLst>
              <a:ext uri="{FF2B5EF4-FFF2-40B4-BE49-F238E27FC236}">
                <a16:creationId xmlns:a16="http://schemas.microsoft.com/office/drawing/2014/main" id="{1F6133AB-881C-4083-A7F3-2180C9231167}"/>
              </a:ext>
            </a:extLst>
          </p:cNvPr>
          <p:cNvGrpSpPr/>
          <p:nvPr/>
        </p:nvGrpSpPr>
        <p:grpSpPr>
          <a:xfrm flipH="1">
            <a:off x="9046070" y="1982623"/>
            <a:ext cx="2046368" cy="2394575"/>
            <a:chOff x="3025302" y="2752841"/>
            <a:chExt cx="1225617" cy="2419117"/>
          </a:xfrm>
        </p:grpSpPr>
        <p:sp>
          <p:nvSpPr>
            <p:cNvPr id="16" name="Diamond 27">
              <a:extLst>
                <a:ext uri="{FF2B5EF4-FFF2-40B4-BE49-F238E27FC236}">
                  <a16:creationId xmlns:a16="http://schemas.microsoft.com/office/drawing/2014/main" id="{8E8C8D82-3128-42D2-8E4B-3474A6009B27}"/>
                </a:ext>
              </a:extLst>
            </p:cNvPr>
            <p:cNvSpPr/>
            <p:nvPr/>
          </p:nvSpPr>
          <p:spPr>
            <a:xfrm>
              <a:off x="3025302" y="2752841"/>
              <a:ext cx="817123" cy="2419117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28">
              <a:extLst>
                <a:ext uri="{FF2B5EF4-FFF2-40B4-BE49-F238E27FC236}">
                  <a16:creationId xmlns:a16="http://schemas.microsoft.com/office/drawing/2014/main" id="{96FE688D-9F25-4CAC-9A69-6FFFD71C98F7}"/>
                </a:ext>
              </a:extLst>
            </p:cNvPr>
            <p:cNvSpPr/>
            <p:nvPr/>
          </p:nvSpPr>
          <p:spPr>
            <a:xfrm rot="10800000">
              <a:off x="3433795" y="2756038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Isosceles Triangle 29">
              <a:extLst>
                <a:ext uri="{FF2B5EF4-FFF2-40B4-BE49-F238E27FC236}">
                  <a16:creationId xmlns:a16="http://schemas.microsoft.com/office/drawing/2014/main" id="{6DB0FCD0-41F2-409B-B07C-7429281AA4B3}"/>
                </a:ext>
              </a:extLst>
            </p:cNvPr>
            <p:cNvSpPr/>
            <p:nvPr/>
          </p:nvSpPr>
          <p:spPr>
            <a:xfrm>
              <a:off x="3425249" y="3962399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Isosceles Triangle 51">
            <a:extLst>
              <a:ext uri="{FF2B5EF4-FFF2-40B4-BE49-F238E27FC236}">
                <a16:creationId xmlns:a16="http://schemas.microsoft.com/office/drawing/2014/main" id="{369E5E0D-E2EB-49A7-B00E-489FD0965E5E}"/>
              </a:ext>
            </a:extLst>
          </p:cNvPr>
          <p:cNvSpPr/>
          <p:nvPr/>
        </p:nvSpPr>
        <p:spPr>
          <a:xfrm>
            <a:off x="4313744" y="2253187"/>
            <a:ext cx="339255" cy="24877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32">
            <a:extLst>
              <a:ext uri="{FF2B5EF4-FFF2-40B4-BE49-F238E27FC236}">
                <a16:creationId xmlns:a16="http://schemas.microsoft.com/office/drawing/2014/main" id="{B4139BD4-6025-4EF5-83B7-F02B9D943A4F}"/>
              </a:ext>
            </a:extLst>
          </p:cNvPr>
          <p:cNvSpPr/>
          <p:nvPr/>
        </p:nvSpPr>
        <p:spPr>
          <a:xfrm>
            <a:off x="1666224" y="2204395"/>
            <a:ext cx="328654" cy="3286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Frame 17">
            <a:extLst>
              <a:ext uri="{FF2B5EF4-FFF2-40B4-BE49-F238E27FC236}">
                <a16:creationId xmlns:a16="http://schemas.microsoft.com/office/drawing/2014/main" id="{D7797EE5-BF4E-42D4-A264-FE623DF1A012}"/>
              </a:ext>
            </a:extLst>
          </p:cNvPr>
          <p:cNvSpPr/>
          <p:nvPr/>
        </p:nvSpPr>
        <p:spPr>
          <a:xfrm>
            <a:off x="6918616" y="2204395"/>
            <a:ext cx="324375" cy="32437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자유형 151">
            <a:extLst>
              <a:ext uri="{FF2B5EF4-FFF2-40B4-BE49-F238E27FC236}">
                <a16:creationId xmlns:a16="http://schemas.microsoft.com/office/drawing/2014/main" id="{39A27B22-5611-4759-AAAA-1A5BF8D92E56}"/>
              </a:ext>
            </a:extLst>
          </p:cNvPr>
          <p:cNvSpPr/>
          <p:nvPr/>
        </p:nvSpPr>
        <p:spPr>
          <a:xfrm>
            <a:off x="9558622" y="2185203"/>
            <a:ext cx="338992" cy="355794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3" name="Group 34">
            <a:extLst>
              <a:ext uri="{FF2B5EF4-FFF2-40B4-BE49-F238E27FC236}">
                <a16:creationId xmlns:a16="http://schemas.microsoft.com/office/drawing/2014/main" id="{C0B80F18-8C46-4928-A385-E416324558F7}"/>
              </a:ext>
            </a:extLst>
          </p:cNvPr>
          <p:cNvGrpSpPr/>
          <p:nvPr/>
        </p:nvGrpSpPr>
        <p:grpSpPr>
          <a:xfrm>
            <a:off x="1817909" y="2738780"/>
            <a:ext cx="1288544" cy="863315"/>
            <a:chOff x="3233964" y="1954419"/>
            <a:chExt cx="1410044" cy="86331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0221EFF-80C2-4993-B768-89453DF48CC1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10F88F-6373-4D28-965A-E1310713CA98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37">
            <a:extLst>
              <a:ext uri="{FF2B5EF4-FFF2-40B4-BE49-F238E27FC236}">
                <a16:creationId xmlns:a16="http://schemas.microsoft.com/office/drawing/2014/main" id="{A23AEE64-A877-41FB-9C2B-DF1D24F06878}"/>
              </a:ext>
            </a:extLst>
          </p:cNvPr>
          <p:cNvGrpSpPr/>
          <p:nvPr/>
        </p:nvGrpSpPr>
        <p:grpSpPr>
          <a:xfrm>
            <a:off x="4466583" y="2738780"/>
            <a:ext cx="1288544" cy="863315"/>
            <a:chOff x="3233964" y="1954419"/>
            <a:chExt cx="1410044" cy="86331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3740DA7-83C8-4A88-8D98-E195B6BC15A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2CF87CF-E3EC-451E-BF11-91FAC2F6D414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40">
            <a:extLst>
              <a:ext uri="{FF2B5EF4-FFF2-40B4-BE49-F238E27FC236}">
                <a16:creationId xmlns:a16="http://schemas.microsoft.com/office/drawing/2014/main" id="{E5471AF6-3ECA-4A13-8188-AB4AF9A00AF4}"/>
              </a:ext>
            </a:extLst>
          </p:cNvPr>
          <p:cNvGrpSpPr/>
          <p:nvPr/>
        </p:nvGrpSpPr>
        <p:grpSpPr>
          <a:xfrm>
            <a:off x="7115257" y="2738780"/>
            <a:ext cx="1288544" cy="863315"/>
            <a:chOff x="3233964" y="1954419"/>
            <a:chExt cx="1410044" cy="86331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4C59133-AA1C-471D-89A4-BF32944DE8D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F2E6EAD-E564-4A08-A1E7-58E7FEE4771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45">
            <a:extLst>
              <a:ext uri="{FF2B5EF4-FFF2-40B4-BE49-F238E27FC236}">
                <a16:creationId xmlns:a16="http://schemas.microsoft.com/office/drawing/2014/main" id="{7FC9BB32-6892-4ACF-8759-F9A953A7FD52}"/>
              </a:ext>
            </a:extLst>
          </p:cNvPr>
          <p:cNvGrpSpPr/>
          <p:nvPr/>
        </p:nvGrpSpPr>
        <p:grpSpPr>
          <a:xfrm>
            <a:off x="9763930" y="2738780"/>
            <a:ext cx="1288544" cy="863315"/>
            <a:chOff x="3233964" y="1954419"/>
            <a:chExt cx="1410044" cy="86331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5B78A3F-562B-4900-B923-926A1D40090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28048F6-E028-41E8-A248-0D9014E0350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63D4997B-D736-4ECA-AC49-30F9DD9D8530}"/>
              </a:ext>
            </a:extLst>
          </p:cNvPr>
          <p:cNvSpPr txBox="1"/>
          <p:nvPr/>
        </p:nvSpPr>
        <p:spPr>
          <a:xfrm>
            <a:off x="1325286" y="3766226"/>
            <a:ext cx="94082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30%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059BB9D-AC52-47DE-B8EA-35C37FD369CF}"/>
              </a:ext>
            </a:extLst>
          </p:cNvPr>
          <p:cNvSpPr txBox="1"/>
          <p:nvPr/>
        </p:nvSpPr>
        <p:spPr>
          <a:xfrm>
            <a:off x="3984264" y="3766226"/>
            <a:ext cx="94082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15%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E578E2-A3DC-4F23-96EE-D8649A6D8B4A}"/>
              </a:ext>
            </a:extLst>
          </p:cNvPr>
          <p:cNvSpPr txBox="1"/>
          <p:nvPr/>
        </p:nvSpPr>
        <p:spPr>
          <a:xfrm>
            <a:off x="6643242" y="3766226"/>
            <a:ext cx="94082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20%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B48C2B-9C5E-4DA3-81CA-36AFA8085A02}"/>
              </a:ext>
            </a:extLst>
          </p:cNvPr>
          <p:cNvSpPr txBox="1"/>
          <p:nvPr/>
        </p:nvSpPr>
        <p:spPr>
          <a:xfrm>
            <a:off x="9302220" y="3766226"/>
            <a:ext cx="94082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25%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39" name="Group 52">
            <a:extLst>
              <a:ext uri="{FF2B5EF4-FFF2-40B4-BE49-F238E27FC236}">
                <a16:creationId xmlns:a16="http://schemas.microsoft.com/office/drawing/2014/main" id="{8E367B06-822B-4958-A59E-B1D571154797}"/>
              </a:ext>
            </a:extLst>
          </p:cNvPr>
          <p:cNvGrpSpPr/>
          <p:nvPr/>
        </p:nvGrpSpPr>
        <p:grpSpPr>
          <a:xfrm>
            <a:off x="880217" y="4796217"/>
            <a:ext cx="2484476" cy="1292663"/>
            <a:chOff x="6210997" y="1433695"/>
            <a:chExt cx="1457348" cy="91963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A150D25-EAD5-405E-8505-E08D0E7BA4FD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59DB106-2EA0-47E8-BC73-4341FB33DE2E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55">
            <a:extLst>
              <a:ext uri="{FF2B5EF4-FFF2-40B4-BE49-F238E27FC236}">
                <a16:creationId xmlns:a16="http://schemas.microsoft.com/office/drawing/2014/main" id="{C0616C32-689B-4C9A-8AA3-D195539D24FC}"/>
              </a:ext>
            </a:extLst>
          </p:cNvPr>
          <p:cNvGrpSpPr/>
          <p:nvPr/>
        </p:nvGrpSpPr>
        <p:grpSpPr>
          <a:xfrm>
            <a:off x="3529150" y="4796217"/>
            <a:ext cx="2484476" cy="1292663"/>
            <a:chOff x="6210997" y="1433695"/>
            <a:chExt cx="1457348" cy="91963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8FD4CD6-D915-4C56-BE03-BC54BBE1A70E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7BD8A8C-9CED-4260-96F0-F63383485B09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64">
            <a:extLst>
              <a:ext uri="{FF2B5EF4-FFF2-40B4-BE49-F238E27FC236}">
                <a16:creationId xmlns:a16="http://schemas.microsoft.com/office/drawing/2014/main" id="{E56496B4-A42B-40C5-A932-B7095BC1106B}"/>
              </a:ext>
            </a:extLst>
          </p:cNvPr>
          <p:cNvGrpSpPr/>
          <p:nvPr/>
        </p:nvGrpSpPr>
        <p:grpSpPr>
          <a:xfrm>
            <a:off x="6178083" y="4796217"/>
            <a:ext cx="2484476" cy="1292663"/>
            <a:chOff x="6210997" y="1433695"/>
            <a:chExt cx="1457348" cy="91963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9D76B2C-478A-4B59-B0D8-9700A6436A4F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1933C7B-3FAC-4FA5-9F90-DDC68D2C885E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67">
            <a:extLst>
              <a:ext uri="{FF2B5EF4-FFF2-40B4-BE49-F238E27FC236}">
                <a16:creationId xmlns:a16="http://schemas.microsoft.com/office/drawing/2014/main" id="{E341638E-081F-49C9-86A6-C2566D397CAB}"/>
              </a:ext>
            </a:extLst>
          </p:cNvPr>
          <p:cNvGrpSpPr/>
          <p:nvPr/>
        </p:nvGrpSpPr>
        <p:grpSpPr>
          <a:xfrm>
            <a:off x="8827017" y="4796217"/>
            <a:ext cx="2484476" cy="1292663"/>
            <a:chOff x="6210997" y="1433695"/>
            <a:chExt cx="1457348" cy="91963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2128780-C60E-4CE3-9993-C1D6C0C9165A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FC4C20A-BD39-42F1-B2D8-2361F3D0EF4C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EA1299-574A-4A68-A5B8-B9176B261C38}"/>
              </a:ext>
            </a:extLst>
          </p:cNvPr>
          <p:cNvSpPr/>
          <p:nvPr/>
        </p:nvSpPr>
        <p:spPr>
          <a:xfrm>
            <a:off x="0" y="0"/>
            <a:ext cx="12192000" cy="943245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3D687DD-1E25-4D01-A150-B5B3B0F9956B}"/>
              </a:ext>
            </a:extLst>
          </p:cNvPr>
          <p:cNvSpPr/>
          <p:nvPr/>
        </p:nvSpPr>
        <p:spPr>
          <a:xfrm>
            <a:off x="0" y="5257800"/>
            <a:ext cx="12192000" cy="160020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9A0517-82CC-465A-90D2-EF79C5D3DB92}"/>
              </a:ext>
            </a:extLst>
          </p:cNvPr>
          <p:cNvSpPr txBox="1"/>
          <p:nvPr/>
        </p:nvSpPr>
        <p:spPr>
          <a:xfrm flipH="1">
            <a:off x="0" y="7889"/>
            <a:ext cx="12192000" cy="923330"/>
          </a:xfrm>
          <a:prstGeom prst="rect">
            <a:avLst/>
          </a:prstGeom>
          <a:solidFill>
            <a:schemeClr val="accent3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ko-KR" sz="5400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Mental Health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D1308CAD-FD5D-4C0C-B5A7-9E38D0B7E2AF}"/>
              </a:ext>
            </a:extLst>
          </p:cNvPr>
          <p:cNvGrpSpPr/>
          <p:nvPr/>
        </p:nvGrpSpPr>
        <p:grpSpPr>
          <a:xfrm>
            <a:off x="574146" y="5554715"/>
            <a:ext cx="11043708" cy="1006371"/>
            <a:chOff x="4822352" y="1916832"/>
            <a:chExt cx="3422056" cy="1006371"/>
          </a:xfrm>
        </p:grpSpPr>
        <p:sp>
          <p:nvSpPr>
            <p:cNvPr id="6" name="Text Placeholder 10">
              <a:extLst>
                <a:ext uri="{FF2B5EF4-FFF2-40B4-BE49-F238E27FC236}">
                  <a16:creationId xmlns:a16="http://schemas.microsoft.com/office/drawing/2014/main" id="{546AFA5A-BE9B-4BC6-9C40-CDF6D7836412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4606E7-FCDA-4153-8052-86F50FA4E4DC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1" name="Group 80">
            <a:extLst>
              <a:ext uri="{FF2B5EF4-FFF2-40B4-BE49-F238E27FC236}">
                <a16:creationId xmlns:a16="http://schemas.microsoft.com/office/drawing/2014/main" id="{02386548-FCCF-439A-883B-B788893137B9}"/>
              </a:ext>
            </a:extLst>
          </p:cNvPr>
          <p:cNvGrpSpPr/>
          <p:nvPr/>
        </p:nvGrpSpPr>
        <p:grpSpPr>
          <a:xfrm>
            <a:off x="4720080" y="4133831"/>
            <a:ext cx="8045796" cy="4587854"/>
            <a:chOff x="4794547" y="1689828"/>
            <a:chExt cx="6671715" cy="3804330"/>
          </a:xfrm>
        </p:grpSpPr>
        <p:sp>
          <p:nvSpPr>
            <p:cNvPr id="32" name="Chord 81">
              <a:extLst>
                <a:ext uri="{FF2B5EF4-FFF2-40B4-BE49-F238E27FC236}">
                  <a16:creationId xmlns:a16="http://schemas.microsoft.com/office/drawing/2014/main" id="{4651558A-E3F1-48D7-9E5C-9D5A777E1CEE}"/>
                </a:ext>
              </a:extLst>
            </p:cNvPr>
            <p:cNvSpPr/>
            <p:nvPr/>
          </p:nvSpPr>
          <p:spPr>
            <a:xfrm>
              <a:off x="4794547" y="2961259"/>
              <a:ext cx="6437173" cy="2532899"/>
            </a:xfrm>
            <a:prstGeom prst="chord">
              <a:avLst>
                <a:gd name="adj1" fmla="val 11334570"/>
                <a:gd name="adj2" fmla="val 2105990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84">
              <a:extLst>
                <a:ext uri="{FF2B5EF4-FFF2-40B4-BE49-F238E27FC236}">
                  <a16:creationId xmlns:a16="http://schemas.microsoft.com/office/drawing/2014/main" id="{15E0C90B-172A-42CF-8A25-5FE310675050}"/>
                </a:ext>
              </a:extLst>
            </p:cNvPr>
            <p:cNvGrpSpPr/>
            <p:nvPr/>
          </p:nvGrpSpPr>
          <p:grpSpPr>
            <a:xfrm>
              <a:off x="5475764" y="1689828"/>
              <a:ext cx="5990498" cy="2077372"/>
              <a:chOff x="1926676" y="3413351"/>
              <a:chExt cx="9843394" cy="3413469"/>
            </a:xfrm>
          </p:grpSpPr>
          <p:grpSp>
            <p:nvGrpSpPr>
              <p:cNvPr id="37" name="Group 86">
                <a:extLst>
                  <a:ext uri="{FF2B5EF4-FFF2-40B4-BE49-F238E27FC236}">
                    <a16:creationId xmlns:a16="http://schemas.microsoft.com/office/drawing/2014/main" id="{36BD020B-5386-4413-9E44-AFD4E39D0168}"/>
                  </a:ext>
                </a:extLst>
              </p:cNvPr>
              <p:cNvGrpSpPr/>
              <p:nvPr/>
            </p:nvGrpSpPr>
            <p:grpSpPr>
              <a:xfrm>
                <a:off x="6435137" y="3413351"/>
                <a:ext cx="2568411" cy="3176465"/>
                <a:chOff x="6435137" y="3413352"/>
                <a:chExt cx="2568411" cy="3176464"/>
              </a:xfrm>
            </p:grpSpPr>
            <p:sp>
              <p:nvSpPr>
                <p:cNvPr id="76" name="Freeform: Shape 125">
                  <a:extLst>
                    <a:ext uri="{FF2B5EF4-FFF2-40B4-BE49-F238E27FC236}">
                      <a16:creationId xmlns:a16="http://schemas.microsoft.com/office/drawing/2014/main" id="{CF4AE4E7-6797-4EE1-B537-18555AB729A0}"/>
                    </a:ext>
                  </a:extLst>
                </p:cNvPr>
                <p:cNvSpPr/>
                <p:nvPr/>
              </p:nvSpPr>
              <p:spPr>
                <a:xfrm>
                  <a:off x="7581387" y="4206251"/>
                  <a:ext cx="532031" cy="840899"/>
                </a:xfrm>
                <a:custGeom>
                  <a:avLst/>
                  <a:gdLst>
                    <a:gd name="connsiteX0" fmla="*/ 519833 w 532031"/>
                    <a:gd name="connsiteY0" fmla="*/ 391502 h 840899"/>
                    <a:gd name="connsiteX1" fmla="*/ 363026 w 532031"/>
                    <a:gd name="connsiteY1" fmla="*/ 611769 h 840899"/>
                    <a:gd name="connsiteX2" fmla="*/ 227433 w 532031"/>
                    <a:gd name="connsiteY2" fmla="*/ 714265 h 840899"/>
                    <a:gd name="connsiteX3" fmla="*/ 107116 w 532031"/>
                    <a:gd name="connsiteY3" fmla="*/ 787341 h 840899"/>
                    <a:gd name="connsiteX4" fmla="*/ 0 w 532031"/>
                    <a:gd name="connsiteY4" fmla="*/ 840899 h 840899"/>
                    <a:gd name="connsiteX5" fmla="*/ 121354 w 532031"/>
                    <a:gd name="connsiteY5" fmla="*/ 605828 h 840899"/>
                    <a:gd name="connsiteX6" fmla="*/ 209800 w 532031"/>
                    <a:gd name="connsiteY6" fmla="*/ 414321 h 840899"/>
                    <a:gd name="connsiteX7" fmla="*/ 227527 w 532031"/>
                    <a:gd name="connsiteY7" fmla="*/ 228659 h 840899"/>
                    <a:gd name="connsiteX8" fmla="*/ 472781 w 532031"/>
                    <a:gd name="connsiteY8" fmla="*/ 0 h 840899"/>
                    <a:gd name="connsiteX9" fmla="*/ 530677 w 532031"/>
                    <a:gd name="connsiteY9" fmla="*/ 298812 h 840899"/>
                    <a:gd name="connsiteX10" fmla="*/ 519833 w 532031"/>
                    <a:gd name="connsiteY10" fmla="*/ 391502 h 840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32031" h="840899">
                      <a:moveTo>
                        <a:pt x="519833" y="391502"/>
                      </a:moveTo>
                      <a:cubicBezTo>
                        <a:pt x="496166" y="450340"/>
                        <a:pt x="427521" y="558777"/>
                        <a:pt x="363026" y="611769"/>
                      </a:cubicBezTo>
                      <a:cubicBezTo>
                        <a:pt x="319085" y="647883"/>
                        <a:pt x="276559" y="685600"/>
                        <a:pt x="227433" y="714265"/>
                      </a:cubicBezTo>
                      <a:cubicBezTo>
                        <a:pt x="183964" y="739629"/>
                        <a:pt x="151527" y="763674"/>
                        <a:pt x="107116" y="787341"/>
                      </a:cubicBezTo>
                      <a:cubicBezTo>
                        <a:pt x="76659" y="803560"/>
                        <a:pt x="57707" y="817986"/>
                        <a:pt x="0" y="840899"/>
                      </a:cubicBezTo>
                      <a:cubicBezTo>
                        <a:pt x="73359" y="723222"/>
                        <a:pt x="98535" y="657783"/>
                        <a:pt x="121354" y="605828"/>
                      </a:cubicBezTo>
                      <a:cubicBezTo>
                        <a:pt x="152565" y="534732"/>
                        <a:pt x="179532" y="485794"/>
                        <a:pt x="209800" y="414321"/>
                      </a:cubicBezTo>
                      <a:cubicBezTo>
                        <a:pt x="236202" y="351899"/>
                        <a:pt x="213383" y="294946"/>
                        <a:pt x="227527" y="228659"/>
                      </a:cubicBezTo>
                      <a:cubicBezTo>
                        <a:pt x="269016" y="186605"/>
                        <a:pt x="429407" y="35642"/>
                        <a:pt x="472781" y="0"/>
                      </a:cubicBezTo>
                      <a:cubicBezTo>
                        <a:pt x="504652" y="101742"/>
                        <a:pt x="519833" y="192639"/>
                        <a:pt x="530677" y="298812"/>
                      </a:cubicBezTo>
                      <a:cubicBezTo>
                        <a:pt x="535203" y="344827"/>
                        <a:pt x="527565" y="372172"/>
                        <a:pt x="519833" y="391502"/>
                      </a:cubicBezTo>
                      <a:close/>
                    </a:path>
                  </a:pathLst>
                </a:custGeom>
                <a:solidFill>
                  <a:srgbClr val="EBB09A"/>
                </a:solidFill>
                <a:ln w="9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" name="Freeform: Shape 126">
                  <a:extLst>
                    <a:ext uri="{FF2B5EF4-FFF2-40B4-BE49-F238E27FC236}">
                      <a16:creationId xmlns:a16="http://schemas.microsoft.com/office/drawing/2014/main" id="{769269BC-110A-4B38-9E0B-B8676A54164D}"/>
                    </a:ext>
                  </a:extLst>
                </p:cNvPr>
                <p:cNvSpPr/>
                <p:nvPr/>
              </p:nvSpPr>
              <p:spPr>
                <a:xfrm>
                  <a:off x="7393403" y="4587381"/>
                  <a:ext cx="295117" cy="525108"/>
                </a:xfrm>
                <a:custGeom>
                  <a:avLst/>
                  <a:gdLst>
                    <a:gd name="connsiteX0" fmla="*/ 187984 w 295117"/>
                    <a:gd name="connsiteY0" fmla="*/ 459769 h 525108"/>
                    <a:gd name="connsiteX1" fmla="*/ 123111 w 295117"/>
                    <a:gd name="connsiteY1" fmla="*/ 495789 h 525108"/>
                    <a:gd name="connsiteX2" fmla="*/ 35608 w 295117"/>
                    <a:gd name="connsiteY2" fmla="*/ 522380 h 525108"/>
                    <a:gd name="connsiteX3" fmla="*/ 3454 w 295117"/>
                    <a:gd name="connsiteY3" fmla="*/ 488811 h 525108"/>
                    <a:gd name="connsiteX4" fmla="*/ 53618 w 295117"/>
                    <a:gd name="connsiteY4" fmla="*/ 383204 h 525108"/>
                    <a:gd name="connsiteX5" fmla="*/ 272187 w 295117"/>
                    <a:gd name="connsiteY5" fmla="*/ 0 h 525108"/>
                    <a:gd name="connsiteX6" fmla="*/ 286991 w 295117"/>
                    <a:gd name="connsiteY6" fmla="*/ 75057 h 525108"/>
                    <a:gd name="connsiteX7" fmla="*/ 295100 w 295117"/>
                    <a:gd name="connsiteY7" fmla="*/ 243651 h 525108"/>
                    <a:gd name="connsiteX8" fmla="*/ 187984 w 295117"/>
                    <a:gd name="connsiteY8" fmla="*/ 459769 h 525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5117" h="525108">
                      <a:moveTo>
                        <a:pt x="187984" y="459769"/>
                      </a:moveTo>
                      <a:cubicBezTo>
                        <a:pt x="178555" y="477496"/>
                        <a:pt x="141970" y="488246"/>
                        <a:pt x="123111" y="495789"/>
                      </a:cubicBezTo>
                      <a:cubicBezTo>
                        <a:pt x="93880" y="507481"/>
                        <a:pt x="66253" y="514742"/>
                        <a:pt x="35608" y="522380"/>
                      </a:cubicBezTo>
                      <a:cubicBezTo>
                        <a:pt x="3926" y="530300"/>
                        <a:pt x="-6069" y="521531"/>
                        <a:pt x="3454" y="488811"/>
                      </a:cubicBezTo>
                      <a:cubicBezTo>
                        <a:pt x="13355" y="454583"/>
                        <a:pt x="39851" y="416112"/>
                        <a:pt x="53618" y="383204"/>
                      </a:cubicBezTo>
                      <a:cubicBezTo>
                        <a:pt x="106233" y="257041"/>
                        <a:pt x="205711" y="119468"/>
                        <a:pt x="272187" y="0"/>
                      </a:cubicBezTo>
                      <a:cubicBezTo>
                        <a:pt x="285859" y="3583"/>
                        <a:pt x="283880" y="44694"/>
                        <a:pt x="286991" y="75057"/>
                      </a:cubicBezTo>
                      <a:cubicBezTo>
                        <a:pt x="289349" y="129275"/>
                        <a:pt x="295477" y="165860"/>
                        <a:pt x="295100" y="243651"/>
                      </a:cubicBezTo>
                      <a:cubicBezTo>
                        <a:pt x="294817" y="304376"/>
                        <a:pt x="216555" y="405929"/>
                        <a:pt x="187984" y="459769"/>
                      </a:cubicBezTo>
                      <a:close/>
                    </a:path>
                  </a:pathLst>
                </a:custGeom>
                <a:solidFill>
                  <a:srgbClr val="E3A193"/>
                </a:solidFill>
                <a:ln w="9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" name="Freeform: Shape 127">
                  <a:extLst>
                    <a:ext uri="{FF2B5EF4-FFF2-40B4-BE49-F238E27FC236}">
                      <a16:creationId xmlns:a16="http://schemas.microsoft.com/office/drawing/2014/main" id="{776C1712-B9E5-44B1-8A30-74ACF61ADA9E}"/>
                    </a:ext>
                  </a:extLst>
                </p:cNvPr>
                <p:cNvSpPr/>
                <p:nvPr/>
              </p:nvSpPr>
              <p:spPr>
                <a:xfrm>
                  <a:off x="6435137" y="3413352"/>
                  <a:ext cx="2568411" cy="3176464"/>
                </a:xfrm>
                <a:custGeom>
                  <a:avLst/>
                  <a:gdLst>
                    <a:gd name="connsiteX0" fmla="*/ 2350080 w 2568411"/>
                    <a:gd name="connsiteY0" fmla="*/ 907276 h 3176464"/>
                    <a:gd name="connsiteX1" fmla="*/ 2042970 w 2568411"/>
                    <a:gd name="connsiteY1" fmla="*/ 1335269 h 3176464"/>
                    <a:gd name="connsiteX2" fmla="*/ 1456943 w 2568411"/>
                    <a:gd name="connsiteY2" fmla="*/ 1877355 h 3176464"/>
                    <a:gd name="connsiteX3" fmla="*/ 892603 w 2568411"/>
                    <a:gd name="connsiteY3" fmla="*/ 2361924 h 3176464"/>
                    <a:gd name="connsiteX4" fmla="*/ 610197 w 2568411"/>
                    <a:gd name="connsiteY4" fmla="*/ 2852715 h 3176464"/>
                    <a:gd name="connsiteX5" fmla="*/ 585964 w 2568411"/>
                    <a:gd name="connsiteY5" fmla="*/ 3071002 h 3176464"/>
                    <a:gd name="connsiteX6" fmla="*/ 574649 w 2568411"/>
                    <a:gd name="connsiteY6" fmla="*/ 3172838 h 3176464"/>
                    <a:gd name="connsiteX7" fmla="*/ 368432 w 2568411"/>
                    <a:gd name="connsiteY7" fmla="*/ 3098158 h 3176464"/>
                    <a:gd name="connsiteX8" fmla="*/ 115351 w 2568411"/>
                    <a:gd name="connsiteY8" fmla="*/ 2900333 h 3176464"/>
                    <a:gd name="connsiteX9" fmla="*/ 6726 w 2568411"/>
                    <a:gd name="connsiteY9" fmla="*/ 2488275 h 3176464"/>
                    <a:gd name="connsiteX10" fmla="*/ 482431 w 2568411"/>
                    <a:gd name="connsiteY10" fmla="*/ 1442668 h 3176464"/>
                    <a:gd name="connsiteX11" fmla="*/ 923908 w 2568411"/>
                    <a:gd name="connsiteY11" fmla="*/ 1020521 h 3176464"/>
                    <a:gd name="connsiteX12" fmla="*/ 1412719 w 2568411"/>
                    <a:gd name="connsiteY12" fmla="*/ 599223 h 3176464"/>
                    <a:gd name="connsiteX13" fmla="*/ 1622332 w 2568411"/>
                    <a:gd name="connsiteY13" fmla="*/ 505307 h 3176464"/>
                    <a:gd name="connsiteX14" fmla="*/ 1775651 w 2568411"/>
                    <a:gd name="connsiteY14" fmla="*/ 514643 h 3176464"/>
                    <a:gd name="connsiteX15" fmla="*/ 1685130 w 2568411"/>
                    <a:gd name="connsiteY15" fmla="*/ 725292 h 3176464"/>
                    <a:gd name="connsiteX16" fmla="*/ 1414983 w 2568411"/>
                    <a:gd name="connsiteY16" fmla="*/ 982049 h 3176464"/>
                    <a:gd name="connsiteX17" fmla="*/ 1278353 w 2568411"/>
                    <a:gd name="connsiteY17" fmla="*/ 1114342 h 3176464"/>
                    <a:gd name="connsiteX18" fmla="*/ 1187832 w 2568411"/>
                    <a:gd name="connsiteY18" fmla="*/ 1247954 h 3176464"/>
                    <a:gd name="connsiteX19" fmla="*/ 983501 w 2568411"/>
                    <a:gd name="connsiteY19" fmla="*/ 1623521 h 3176464"/>
                    <a:gd name="connsiteX20" fmla="*/ 975015 w 2568411"/>
                    <a:gd name="connsiteY20" fmla="*/ 1684999 h 3176464"/>
                    <a:gd name="connsiteX21" fmla="*/ 1238279 w 2568411"/>
                    <a:gd name="connsiteY21" fmla="*/ 1581466 h 3176464"/>
                    <a:gd name="connsiteX22" fmla="*/ 1665989 w 2568411"/>
                    <a:gd name="connsiteY22" fmla="*/ 1184495 h 3176464"/>
                    <a:gd name="connsiteX23" fmla="*/ 1813179 w 2568411"/>
                    <a:gd name="connsiteY23" fmla="*/ 709545 h 3176464"/>
                    <a:gd name="connsiteX24" fmla="*/ 1865040 w 2568411"/>
                    <a:gd name="connsiteY24" fmla="*/ 195840 h 3176464"/>
                    <a:gd name="connsiteX25" fmla="*/ 1945754 w 2568411"/>
                    <a:gd name="connsiteY25" fmla="*/ 2635 h 3176464"/>
                    <a:gd name="connsiteX26" fmla="*/ 2033540 w 2568411"/>
                    <a:gd name="connsiteY26" fmla="*/ 51667 h 3176464"/>
                    <a:gd name="connsiteX27" fmla="*/ 2067391 w 2568411"/>
                    <a:gd name="connsiteY27" fmla="*/ 423462 h 3176464"/>
                    <a:gd name="connsiteX28" fmla="*/ 2084552 w 2568411"/>
                    <a:gd name="connsiteY28" fmla="*/ 783187 h 3176464"/>
                    <a:gd name="connsiteX29" fmla="*/ 2086627 w 2568411"/>
                    <a:gd name="connsiteY29" fmla="*/ 797991 h 3176464"/>
                    <a:gd name="connsiteX30" fmla="*/ 2130190 w 2568411"/>
                    <a:gd name="connsiteY30" fmla="*/ 732175 h 3176464"/>
                    <a:gd name="connsiteX31" fmla="*/ 2558371 w 2568411"/>
                    <a:gd name="connsiteY31" fmla="*/ 250530 h 3176464"/>
                    <a:gd name="connsiteX32" fmla="*/ 2563935 w 2568411"/>
                    <a:gd name="connsiteY32" fmla="*/ 298147 h 3176464"/>
                    <a:gd name="connsiteX33" fmla="*/ 2429757 w 2568411"/>
                    <a:gd name="connsiteY33" fmla="*/ 664379 h 3176464"/>
                    <a:gd name="connsiteX34" fmla="*/ 2350080 w 2568411"/>
                    <a:gd name="connsiteY34" fmla="*/ 907276 h 3176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568411" h="3176464">
                      <a:moveTo>
                        <a:pt x="2350080" y="907276"/>
                      </a:moveTo>
                      <a:cubicBezTo>
                        <a:pt x="2286810" y="1071344"/>
                        <a:pt x="2161590" y="1207785"/>
                        <a:pt x="2042970" y="1335269"/>
                      </a:cubicBezTo>
                      <a:cubicBezTo>
                        <a:pt x="1863437" y="1528191"/>
                        <a:pt x="1668818" y="1720642"/>
                        <a:pt x="1456943" y="1877355"/>
                      </a:cubicBezTo>
                      <a:cubicBezTo>
                        <a:pt x="1257703" y="2024829"/>
                        <a:pt x="1058935" y="2176922"/>
                        <a:pt x="892603" y="2361924"/>
                      </a:cubicBezTo>
                      <a:cubicBezTo>
                        <a:pt x="764177" y="2504776"/>
                        <a:pt x="651498" y="2662339"/>
                        <a:pt x="610197" y="2852715"/>
                      </a:cubicBezTo>
                      <a:cubicBezTo>
                        <a:pt x="594545" y="2924566"/>
                        <a:pt x="588510" y="2997643"/>
                        <a:pt x="585964" y="3071002"/>
                      </a:cubicBezTo>
                      <a:cubicBezTo>
                        <a:pt x="585210" y="3091746"/>
                        <a:pt x="594168" y="3157563"/>
                        <a:pt x="574649" y="3172838"/>
                      </a:cubicBezTo>
                      <a:cubicBezTo>
                        <a:pt x="546644" y="3194620"/>
                        <a:pt x="397003" y="3111736"/>
                        <a:pt x="368432" y="3098158"/>
                      </a:cubicBezTo>
                      <a:cubicBezTo>
                        <a:pt x="265842" y="3049220"/>
                        <a:pt x="193143" y="2981142"/>
                        <a:pt x="115351" y="2900333"/>
                      </a:cubicBezTo>
                      <a:cubicBezTo>
                        <a:pt x="17758" y="2779167"/>
                        <a:pt x="-15810" y="2639992"/>
                        <a:pt x="6726" y="2488275"/>
                      </a:cubicBezTo>
                      <a:cubicBezTo>
                        <a:pt x="63207" y="2108749"/>
                        <a:pt x="246795" y="1740914"/>
                        <a:pt x="482431" y="1442668"/>
                      </a:cubicBezTo>
                      <a:cubicBezTo>
                        <a:pt x="611423" y="1279353"/>
                        <a:pt x="773040" y="1160828"/>
                        <a:pt x="923908" y="1020521"/>
                      </a:cubicBezTo>
                      <a:cubicBezTo>
                        <a:pt x="1081377" y="874085"/>
                        <a:pt x="1235827" y="722463"/>
                        <a:pt x="1412719" y="599223"/>
                      </a:cubicBezTo>
                      <a:cubicBezTo>
                        <a:pt x="1475613" y="555377"/>
                        <a:pt x="1546615" y="520017"/>
                        <a:pt x="1622332" y="505307"/>
                      </a:cubicBezTo>
                      <a:cubicBezTo>
                        <a:pt x="1660897" y="497858"/>
                        <a:pt x="1743686" y="484374"/>
                        <a:pt x="1775651" y="514643"/>
                      </a:cubicBezTo>
                      <a:cubicBezTo>
                        <a:pt x="1825720" y="562166"/>
                        <a:pt x="1715775" y="692289"/>
                        <a:pt x="1685130" y="725292"/>
                      </a:cubicBezTo>
                      <a:cubicBezTo>
                        <a:pt x="1600456" y="816378"/>
                        <a:pt x="1506446" y="897941"/>
                        <a:pt x="1414983" y="982049"/>
                      </a:cubicBezTo>
                      <a:cubicBezTo>
                        <a:pt x="1368308" y="1024953"/>
                        <a:pt x="1322199" y="1068516"/>
                        <a:pt x="1278353" y="1114342"/>
                      </a:cubicBezTo>
                      <a:cubicBezTo>
                        <a:pt x="1236770" y="1157811"/>
                        <a:pt x="1215554" y="1195905"/>
                        <a:pt x="1187832" y="1247954"/>
                      </a:cubicBezTo>
                      <a:cubicBezTo>
                        <a:pt x="1119376" y="1376380"/>
                        <a:pt x="1035079" y="1487268"/>
                        <a:pt x="983501" y="1623521"/>
                      </a:cubicBezTo>
                      <a:cubicBezTo>
                        <a:pt x="976052" y="1643227"/>
                        <a:pt x="957099" y="1667932"/>
                        <a:pt x="975015" y="1684999"/>
                      </a:cubicBezTo>
                      <a:cubicBezTo>
                        <a:pt x="1013957" y="1722150"/>
                        <a:pt x="1199996" y="1601267"/>
                        <a:pt x="1238279" y="1581466"/>
                      </a:cubicBezTo>
                      <a:cubicBezTo>
                        <a:pt x="1418849" y="1488305"/>
                        <a:pt x="1580843" y="1376003"/>
                        <a:pt x="1665989" y="1184495"/>
                      </a:cubicBezTo>
                      <a:cubicBezTo>
                        <a:pt x="1733502" y="1032684"/>
                        <a:pt x="1782911" y="872953"/>
                        <a:pt x="1813179" y="709545"/>
                      </a:cubicBezTo>
                      <a:cubicBezTo>
                        <a:pt x="1844673" y="539536"/>
                        <a:pt x="1847030" y="367358"/>
                        <a:pt x="1865040" y="195840"/>
                      </a:cubicBezTo>
                      <a:cubicBezTo>
                        <a:pt x="1870886" y="140490"/>
                        <a:pt x="1879467" y="22531"/>
                        <a:pt x="1945754" y="2635"/>
                      </a:cubicBezTo>
                      <a:cubicBezTo>
                        <a:pt x="1979605" y="-7454"/>
                        <a:pt x="2033729" y="11970"/>
                        <a:pt x="2033540" y="51667"/>
                      </a:cubicBezTo>
                      <a:cubicBezTo>
                        <a:pt x="2032975" y="176416"/>
                        <a:pt x="2051833" y="300033"/>
                        <a:pt x="2067391" y="423462"/>
                      </a:cubicBezTo>
                      <a:cubicBezTo>
                        <a:pt x="2082573" y="543967"/>
                        <a:pt x="2078141" y="662304"/>
                        <a:pt x="2084552" y="783187"/>
                      </a:cubicBezTo>
                      <a:cubicBezTo>
                        <a:pt x="2084741" y="787147"/>
                        <a:pt x="2085684" y="791107"/>
                        <a:pt x="2086627" y="797991"/>
                      </a:cubicBezTo>
                      <a:cubicBezTo>
                        <a:pt x="2114066" y="782621"/>
                        <a:pt x="2119346" y="754145"/>
                        <a:pt x="2130190" y="732175"/>
                      </a:cubicBezTo>
                      <a:cubicBezTo>
                        <a:pt x="2160835" y="669942"/>
                        <a:pt x="2468888" y="150391"/>
                        <a:pt x="2558371" y="250530"/>
                      </a:cubicBezTo>
                      <a:cubicBezTo>
                        <a:pt x="2572044" y="265805"/>
                        <a:pt x="2569498" y="284286"/>
                        <a:pt x="2563935" y="298147"/>
                      </a:cubicBezTo>
                      <a:cubicBezTo>
                        <a:pt x="2515092" y="418653"/>
                        <a:pt x="2472094" y="541516"/>
                        <a:pt x="2429757" y="664379"/>
                      </a:cubicBezTo>
                      <a:cubicBezTo>
                        <a:pt x="2402978" y="741887"/>
                        <a:pt x="2380725" y="827599"/>
                        <a:pt x="2350080" y="907276"/>
                      </a:cubicBezTo>
                      <a:close/>
                    </a:path>
                  </a:pathLst>
                </a:custGeom>
                <a:solidFill>
                  <a:srgbClr val="F7CAB0"/>
                </a:solidFill>
                <a:ln w="9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87">
                <a:extLst>
                  <a:ext uri="{FF2B5EF4-FFF2-40B4-BE49-F238E27FC236}">
                    <a16:creationId xmlns:a16="http://schemas.microsoft.com/office/drawing/2014/main" id="{52D5BB77-96CC-4575-91AC-65B5402C51CD}"/>
                  </a:ext>
                </a:extLst>
              </p:cNvPr>
              <p:cNvGrpSpPr/>
              <p:nvPr/>
            </p:nvGrpSpPr>
            <p:grpSpPr>
              <a:xfrm>
                <a:off x="3618139" y="3440981"/>
                <a:ext cx="2568411" cy="3176465"/>
                <a:chOff x="3618140" y="3440980"/>
                <a:chExt cx="2568411" cy="3176464"/>
              </a:xfrm>
            </p:grpSpPr>
            <p:sp>
              <p:nvSpPr>
                <p:cNvPr id="73" name="Freeform: Shape 122">
                  <a:extLst>
                    <a:ext uri="{FF2B5EF4-FFF2-40B4-BE49-F238E27FC236}">
                      <a16:creationId xmlns:a16="http://schemas.microsoft.com/office/drawing/2014/main" id="{03E28E7C-9906-4C83-8C48-8B7FBE5A77A0}"/>
                    </a:ext>
                  </a:extLst>
                </p:cNvPr>
                <p:cNvSpPr/>
                <p:nvPr/>
              </p:nvSpPr>
              <p:spPr>
                <a:xfrm>
                  <a:off x="4508319" y="4233973"/>
                  <a:ext cx="532078" cy="840899"/>
                </a:xfrm>
                <a:custGeom>
                  <a:avLst/>
                  <a:gdLst>
                    <a:gd name="connsiteX0" fmla="*/ 12245 w 532078"/>
                    <a:gd name="connsiteY0" fmla="*/ 391408 h 840899"/>
                    <a:gd name="connsiteX1" fmla="*/ 169053 w 532078"/>
                    <a:gd name="connsiteY1" fmla="*/ 611674 h 840899"/>
                    <a:gd name="connsiteX2" fmla="*/ 304645 w 532078"/>
                    <a:gd name="connsiteY2" fmla="*/ 714265 h 840899"/>
                    <a:gd name="connsiteX3" fmla="*/ 424962 w 532078"/>
                    <a:gd name="connsiteY3" fmla="*/ 787341 h 840899"/>
                    <a:gd name="connsiteX4" fmla="*/ 532078 w 532078"/>
                    <a:gd name="connsiteY4" fmla="*/ 840899 h 840899"/>
                    <a:gd name="connsiteX5" fmla="*/ 410724 w 532078"/>
                    <a:gd name="connsiteY5" fmla="*/ 605828 h 840899"/>
                    <a:gd name="connsiteX6" fmla="*/ 322278 w 532078"/>
                    <a:gd name="connsiteY6" fmla="*/ 414321 h 840899"/>
                    <a:gd name="connsiteX7" fmla="*/ 304551 w 532078"/>
                    <a:gd name="connsiteY7" fmla="*/ 228659 h 840899"/>
                    <a:gd name="connsiteX8" fmla="*/ 59296 w 532078"/>
                    <a:gd name="connsiteY8" fmla="*/ 0 h 840899"/>
                    <a:gd name="connsiteX9" fmla="*/ 1401 w 532078"/>
                    <a:gd name="connsiteY9" fmla="*/ 298812 h 840899"/>
                    <a:gd name="connsiteX10" fmla="*/ 12245 w 532078"/>
                    <a:gd name="connsiteY10" fmla="*/ 391408 h 840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32078" h="840899">
                      <a:moveTo>
                        <a:pt x="12245" y="391408"/>
                      </a:moveTo>
                      <a:cubicBezTo>
                        <a:pt x="35912" y="450246"/>
                        <a:pt x="104557" y="558682"/>
                        <a:pt x="169053" y="611674"/>
                      </a:cubicBezTo>
                      <a:cubicBezTo>
                        <a:pt x="212993" y="647789"/>
                        <a:pt x="255519" y="685505"/>
                        <a:pt x="304645" y="714265"/>
                      </a:cubicBezTo>
                      <a:cubicBezTo>
                        <a:pt x="348114" y="739629"/>
                        <a:pt x="380550" y="763674"/>
                        <a:pt x="424962" y="787341"/>
                      </a:cubicBezTo>
                      <a:cubicBezTo>
                        <a:pt x="455418" y="803560"/>
                        <a:pt x="474371" y="817986"/>
                        <a:pt x="532078" y="840899"/>
                      </a:cubicBezTo>
                      <a:cubicBezTo>
                        <a:pt x="458719" y="723222"/>
                        <a:pt x="433543" y="657783"/>
                        <a:pt x="410724" y="605828"/>
                      </a:cubicBezTo>
                      <a:cubicBezTo>
                        <a:pt x="379513" y="534732"/>
                        <a:pt x="352546" y="485794"/>
                        <a:pt x="322278" y="414321"/>
                      </a:cubicBezTo>
                      <a:cubicBezTo>
                        <a:pt x="295876" y="351899"/>
                        <a:pt x="318695" y="294946"/>
                        <a:pt x="304551" y="228659"/>
                      </a:cubicBezTo>
                      <a:cubicBezTo>
                        <a:pt x="263062" y="186605"/>
                        <a:pt x="102671" y="35642"/>
                        <a:pt x="59296" y="0"/>
                      </a:cubicBezTo>
                      <a:cubicBezTo>
                        <a:pt x="27426" y="101742"/>
                        <a:pt x="12245" y="192639"/>
                        <a:pt x="1401" y="298812"/>
                      </a:cubicBezTo>
                      <a:cubicBezTo>
                        <a:pt x="-3219" y="344733"/>
                        <a:pt x="4418" y="372078"/>
                        <a:pt x="12245" y="391408"/>
                      </a:cubicBezTo>
                      <a:close/>
                    </a:path>
                  </a:pathLst>
                </a:custGeom>
                <a:solidFill>
                  <a:srgbClr val="EBB09A"/>
                </a:solidFill>
                <a:ln w="9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Freeform: Shape 123">
                  <a:extLst>
                    <a:ext uri="{FF2B5EF4-FFF2-40B4-BE49-F238E27FC236}">
                      <a16:creationId xmlns:a16="http://schemas.microsoft.com/office/drawing/2014/main" id="{191880A7-4A20-4A0F-BBD8-2F97D8D5BC5C}"/>
                    </a:ext>
                  </a:extLst>
                </p:cNvPr>
                <p:cNvSpPr/>
                <p:nvPr/>
              </p:nvSpPr>
              <p:spPr>
                <a:xfrm>
                  <a:off x="4933264" y="4615009"/>
                  <a:ext cx="295117" cy="525108"/>
                </a:xfrm>
                <a:custGeom>
                  <a:avLst/>
                  <a:gdLst>
                    <a:gd name="connsiteX0" fmla="*/ 107133 w 295117"/>
                    <a:gd name="connsiteY0" fmla="*/ 459769 h 525108"/>
                    <a:gd name="connsiteX1" fmla="*/ 172006 w 295117"/>
                    <a:gd name="connsiteY1" fmla="*/ 495789 h 525108"/>
                    <a:gd name="connsiteX2" fmla="*/ 259509 w 295117"/>
                    <a:gd name="connsiteY2" fmla="*/ 522380 h 525108"/>
                    <a:gd name="connsiteX3" fmla="*/ 291663 w 295117"/>
                    <a:gd name="connsiteY3" fmla="*/ 488811 h 525108"/>
                    <a:gd name="connsiteX4" fmla="*/ 241499 w 295117"/>
                    <a:gd name="connsiteY4" fmla="*/ 383204 h 525108"/>
                    <a:gd name="connsiteX5" fmla="*/ 22930 w 295117"/>
                    <a:gd name="connsiteY5" fmla="*/ 0 h 525108"/>
                    <a:gd name="connsiteX6" fmla="*/ 8126 w 295117"/>
                    <a:gd name="connsiteY6" fmla="*/ 75057 h 525108"/>
                    <a:gd name="connsiteX7" fmla="*/ 17 w 295117"/>
                    <a:gd name="connsiteY7" fmla="*/ 243651 h 525108"/>
                    <a:gd name="connsiteX8" fmla="*/ 107133 w 295117"/>
                    <a:gd name="connsiteY8" fmla="*/ 459769 h 525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5117" h="525108">
                      <a:moveTo>
                        <a:pt x="107133" y="459769"/>
                      </a:moveTo>
                      <a:cubicBezTo>
                        <a:pt x="116562" y="477496"/>
                        <a:pt x="153147" y="488246"/>
                        <a:pt x="172006" y="495789"/>
                      </a:cubicBezTo>
                      <a:cubicBezTo>
                        <a:pt x="201237" y="507481"/>
                        <a:pt x="228864" y="514742"/>
                        <a:pt x="259509" y="522380"/>
                      </a:cubicBezTo>
                      <a:cubicBezTo>
                        <a:pt x="291191" y="530300"/>
                        <a:pt x="301186" y="521531"/>
                        <a:pt x="291663" y="488811"/>
                      </a:cubicBezTo>
                      <a:cubicBezTo>
                        <a:pt x="281762" y="454583"/>
                        <a:pt x="255266" y="416112"/>
                        <a:pt x="241499" y="383204"/>
                      </a:cubicBezTo>
                      <a:cubicBezTo>
                        <a:pt x="188884" y="257041"/>
                        <a:pt x="89406" y="119469"/>
                        <a:pt x="22930" y="0"/>
                      </a:cubicBezTo>
                      <a:cubicBezTo>
                        <a:pt x="9257" y="3583"/>
                        <a:pt x="11237" y="44694"/>
                        <a:pt x="8126" y="75057"/>
                      </a:cubicBezTo>
                      <a:cubicBezTo>
                        <a:pt x="5768" y="129275"/>
                        <a:pt x="-360" y="165860"/>
                        <a:pt x="17" y="243651"/>
                      </a:cubicBezTo>
                      <a:cubicBezTo>
                        <a:pt x="205" y="304376"/>
                        <a:pt x="78468" y="405929"/>
                        <a:pt x="107133" y="459769"/>
                      </a:cubicBezTo>
                      <a:close/>
                    </a:path>
                  </a:pathLst>
                </a:custGeom>
                <a:solidFill>
                  <a:srgbClr val="E3A193"/>
                </a:solidFill>
                <a:ln w="9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" name="Freeform: Shape 124">
                  <a:extLst>
                    <a:ext uri="{FF2B5EF4-FFF2-40B4-BE49-F238E27FC236}">
                      <a16:creationId xmlns:a16="http://schemas.microsoft.com/office/drawing/2014/main" id="{6BE2FF9E-B2FC-4DD5-B324-E26953769940}"/>
                    </a:ext>
                  </a:extLst>
                </p:cNvPr>
                <p:cNvSpPr/>
                <p:nvPr/>
              </p:nvSpPr>
              <p:spPr>
                <a:xfrm>
                  <a:off x="3618140" y="3440980"/>
                  <a:ext cx="2568411" cy="3176464"/>
                </a:xfrm>
                <a:custGeom>
                  <a:avLst/>
                  <a:gdLst>
                    <a:gd name="connsiteX0" fmla="*/ 218332 w 2568411"/>
                    <a:gd name="connsiteY0" fmla="*/ 907276 h 3176464"/>
                    <a:gd name="connsiteX1" fmla="*/ 525442 w 2568411"/>
                    <a:gd name="connsiteY1" fmla="*/ 1335269 h 3176464"/>
                    <a:gd name="connsiteX2" fmla="*/ 1111469 w 2568411"/>
                    <a:gd name="connsiteY2" fmla="*/ 1877355 h 3176464"/>
                    <a:gd name="connsiteX3" fmla="*/ 1675809 w 2568411"/>
                    <a:gd name="connsiteY3" fmla="*/ 2361924 h 3176464"/>
                    <a:gd name="connsiteX4" fmla="*/ 1958215 w 2568411"/>
                    <a:gd name="connsiteY4" fmla="*/ 2852715 h 3176464"/>
                    <a:gd name="connsiteX5" fmla="*/ 1982448 w 2568411"/>
                    <a:gd name="connsiteY5" fmla="*/ 3071002 h 3176464"/>
                    <a:gd name="connsiteX6" fmla="*/ 1993762 w 2568411"/>
                    <a:gd name="connsiteY6" fmla="*/ 3172838 h 3176464"/>
                    <a:gd name="connsiteX7" fmla="*/ 2199980 w 2568411"/>
                    <a:gd name="connsiteY7" fmla="*/ 3098159 h 3176464"/>
                    <a:gd name="connsiteX8" fmla="*/ 2453061 w 2568411"/>
                    <a:gd name="connsiteY8" fmla="*/ 2900333 h 3176464"/>
                    <a:gd name="connsiteX9" fmla="*/ 2561686 w 2568411"/>
                    <a:gd name="connsiteY9" fmla="*/ 2488275 h 3176464"/>
                    <a:gd name="connsiteX10" fmla="*/ 2085981 w 2568411"/>
                    <a:gd name="connsiteY10" fmla="*/ 1442668 h 3176464"/>
                    <a:gd name="connsiteX11" fmla="*/ 1644504 w 2568411"/>
                    <a:gd name="connsiteY11" fmla="*/ 1020521 h 3176464"/>
                    <a:gd name="connsiteX12" fmla="*/ 1155692 w 2568411"/>
                    <a:gd name="connsiteY12" fmla="*/ 599223 h 3176464"/>
                    <a:gd name="connsiteX13" fmla="*/ 946080 w 2568411"/>
                    <a:gd name="connsiteY13" fmla="*/ 505307 h 3176464"/>
                    <a:gd name="connsiteX14" fmla="*/ 792761 w 2568411"/>
                    <a:gd name="connsiteY14" fmla="*/ 514642 h 3176464"/>
                    <a:gd name="connsiteX15" fmla="*/ 883282 w 2568411"/>
                    <a:gd name="connsiteY15" fmla="*/ 725291 h 3176464"/>
                    <a:gd name="connsiteX16" fmla="*/ 1153429 w 2568411"/>
                    <a:gd name="connsiteY16" fmla="*/ 982050 h 3176464"/>
                    <a:gd name="connsiteX17" fmla="*/ 1290059 w 2568411"/>
                    <a:gd name="connsiteY17" fmla="*/ 1114342 h 3176464"/>
                    <a:gd name="connsiteX18" fmla="*/ 1380580 w 2568411"/>
                    <a:gd name="connsiteY18" fmla="*/ 1247954 h 3176464"/>
                    <a:gd name="connsiteX19" fmla="*/ 1584911 w 2568411"/>
                    <a:gd name="connsiteY19" fmla="*/ 1623520 h 3176464"/>
                    <a:gd name="connsiteX20" fmla="*/ 1593397 w 2568411"/>
                    <a:gd name="connsiteY20" fmla="*/ 1684999 h 3176464"/>
                    <a:gd name="connsiteX21" fmla="*/ 1330133 w 2568411"/>
                    <a:gd name="connsiteY21" fmla="*/ 1581466 h 3176464"/>
                    <a:gd name="connsiteX22" fmla="*/ 902423 w 2568411"/>
                    <a:gd name="connsiteY22" fmla="*/ 1184495 h 3176464"/>
                    <a:gd name="connsiteX23" fmla="*/ 755233 w 2568411"/>
                    <a:gd name="connsiteY23" fmla="*/ 709545 h 3176464"/>
                    <a:gd name="connsiteX24" fmla="*/ 703372 w 2568411"/>
                    <a:gd name="connsiteY24" fmla="*/ 195840 h 3176464"/>
                    <a:gd name="connsiteX25" fmla="*/ 622658 w 2568411"/>
                    <a:gd name="connsiteY25" fmla="*/ 2635 h 3176464"/>
                    <a:gd name="connsiteX26" fmla="*/ 534871 w 2568411"/>
                    <a:gd name="connsiteY26" fmla="*/ 51667 h 3176464"/>
                    <a:gd name="connsiteX27" fmla="*/ 501021 w 2568411"/>
                    <a:gd name="connsiteY27" fmla="*/ 423462 h 3176464"/>
                    <a:gd name="connsiteX28" fmla="*/ 483859 w 2568411"/>
                    <a:gd name="connsiteY28" fmla="*/ 783187 h 3176464"/>
                    <a:gd name="connsiteX29" fmla="*/ 481785 w 2568411"/>
                    <a:gd name="connsiteY29" fmla="*/ 797991 h 3176464"/>
                    <a:gd name="connsiteX30" fmla="*/ 438222 w 2568411"/>
                    <a:gd name="connsiteY30" fmla="*/ 732175 h 3176464"/>
                    <a:gd name="connsiteX31" fmla="*/ 10040 w 2568411"/>
                    <a:gd name="connsiteY31" fmla="*/ 250529 h 3176464"/>
                    <a:gd name="connsiteX32" fmla="*/ 4477 w 2568411"/>
                    <a:gd name="connsiteY32" fmla="*/ 298147 h 3176464"/>
                    <a:gd name="connsiteX33" fmla="*/ 138655 w 2568411"/>
                    <a:gd name="connsiteY33" fmla="*/ 664379 h 3176464"/>
                    <a:gd name="connsiteX34" fmla="*/ 218332 w 2568411"/>
                    <a:gd name="connsiteY34" fmla="*/ 907276 h 3176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568411" h="3176464">
                      <a:moveTo>
                        <a:pt x="218332" y="907276"/>
                      </a:moveTo>
                      <a:cubicBezTo>
                        <a:pt x="281602" y="1071344"/>
                        <a:pt x="406822" y="1207785"/>
                        <a:pt x="525442" y="1335269"/>
                      </a:cubicBezTo>
                      <a:cubicBezTo>
                        <a:pt x="704975" y="1528191"/>
                        <a:pt x="899594" y="1720641"/>
                        <a:pt x="1111469" y="1877355"/>
                      </a:cubicBezTo>
                      <a:cubicBezTo>
                        <a:pt x="1310803" y="2024829"/>
                        <a:pt x="1509477" y="2176922"/>
                        <a:pt x="1675809" y="2361924"/>
                      </a:cubicBezTo>
                      <a:cubicBezTo>
                        <a:pt x="1804235" y="2504776"/>
                        <a:pt x="1916914" y="2662339"/>
                        <a:pt x="1958215" y="2852715"/>
                      </a:cubicBezTo>
                      <a:cubicBezTo>
                        <a:pt x="1973867" y="2924566"/>
                        <a:pt x="1979902" y="2997643"/>
                        <a:pt x="1982448" y="3071002"/>
                      </a:cubicBezTo>
                      <a:cubicBezTo>
                        <a:pt x="1983202" y="3091746"/>
                        <a:pt x="1974244" y="3157563"/>
                        <a:pt x="1993762" y="3172838"/>
                      </a:cubicBezTo>
                      <a:cubicBezTo>
                        <a:pt x="2021767" y="3194619"/>
                        <a:pt x="2171409" y="3111737"/>
                        <a:pt x="2199980" y="3098159"/>
                      </a:cubicBezTo>
                      <a:cubicBezTo>
                        <a:pt x="2302570" y="3049221"/>
                        <a:pt x="2375269" y="2981236"/>
                        <a:pt x="2453061" y="2900333"/>
                      </a:cubicBezTo>
                      <a:cubicBezTo>
                        <a:pt x="2550653" y="2779167"/>
                        <a:pt x="2584222" y="2639992"/>
                        <a:pt x="2561686" y="2488275"/>
                      </a:cubicBezTo>
                      <a:cubicBezTo>
                        <a:pt x="2505205" y="2108748"/>
                        <a:pt x="2321617" y="1740914"/>
                        <a:pt x="2085981" y="1442668"/>
                      </a:cubicBezTo>
                      <a:cubicBezTo>
                        <a:pt x="1956989" y="1279353"/>
                        <a:pt x="1795371" y="1160828"/>
                        <a:pt x="1644504" y="1020521"/>
                      </a:cubicBezTo>
                      <a:cubicBezTo>
                        <a:pt x="1487035" y="874085"/>
                        <a:pt x="1332584" y="722463"/>
                        <a:pt x="1155692" y="599223"/>
                      </a:cubicBezTo>
                      <a:cubicBezTo>
                        <a:pt x="1092799" y="555377"/>
                        <a:pt x="1021797" y="520017"/>
                        <a:pt x="946080" y="505307"/>
                      </a:cubicBezTo>
                      <a:cubicBezTo>
                        <a:pt x="907515" y="497858"/>
                        <a:pt x="824726" y="484375"/>
                        <a:pt x="792761" y="514642"/>
                      </a:cubicBezTo>
                      <a:cubicBezTo>
                        <a:pt x="742692" y="562166"/>
                        <a:pt x="852637" y="692289"/>
                        <a:pt x="883282" y="725291"/>
                      </a:cubicBezTo>
                      <a:cubicBezTo>
                        <a:pt x="967956" y="816378"/>
                        <a:pt x="1061966" y="897941"/>
                        <a:pt x="1153429" y="982050"/>
                      </a:cubicBezTo>
                      <a:cubicBezTo>
                        <a:pt x="1200104" y="1024953"/>
                        <a:pt x="1246213" y="1068516"/>
                        <a:pt x="1290059" y="1114342"/>
                      </a:cubicBezTo>
                      <a:cubicBezTo>
                        <a:pt x="1331642" y="1157810"/>
                        <a:pt x="1352858" y="1195905"/>
                        <a:pt x="1380580" y="1247954"/>
                      </a:cubicBezTo>
                      <a:cubicBezTo>
                        <a:pt x="1449036" y="1376380"/>
                        <a:pt x="1533333" y="1487268"/>
                        <a:pt x="1584911" y="1623520"/>
                      </a:cubicBezTo>
                      <a:cubicBezTo>
                        <a:pt x="1592360" y="1643227"/>
                        <a:pt x="1611313" y="1667932"/>
                        <a:pt x="1593397" y="1684999"/>
                      </a:cubicBezTo>
                      <a:cubicBezTo>
                        <a:pt x="1554455" y="1722150"/>
                        <a:pt x="1368416" y="1601268"/>
                        <a:pt x="1330133" y="1581466"/>
                      </a:cubicBezTo>
                      <a:cubicBezTo>
                        <a:pt x="1149563" y="1488305"/>
                        <a:pt x="987569" y="1376003"/>
                        <a:pt x="902423" y="1184495"/>
                      </a:cubicBezTo>
                      <a:cubicBezTo>
                        <a:pt x="834910" y="1032685"/>
                        <a:pt x="785500" y="872953"/>
                        <a:pt x="755233" y="709545"/>
                      </a:cubicBezTo>
                      <a:cubicBezTo>
                        <a:pt x="723739" y="539535"/>
                        <a:pt x="721382" y="367358"/>
                        <a:pt x="703372" y="195840"/>
                      </a:cubicBezTo>
                      <a:cubicBezTo>
                        <a:pt x="697526" y="140490"/>
                        <a:pt x="688945" y="22531"/>
                        <a:pt x="622658" y="2635"/>
                      </a:cubicBezTo>
                      <a:cubicBezTo>
                        <a:pt x="588807" y="-7454"/>
                        <a:pt x="534683" y="11970"/>
                        <a:pt x="534871" y="51667"/>
                      </a:cubicBezTo>
                      <a:cubicBezTo>
                        <a:pt x="535437" y="176416"/>
                        <a:pt x="516579" y="300033"/>
                        <a:pt x="501021" y="423462"/>
                      </a:cubicBezTo>
                      <a:cubicBezTo>
                        <a:pt x="485839" y="543967"/>
                        <a:pt x="490271" y="662304"/>
                        <a:pt x="483859" y="783187"/>
                      </a:cubicBezTo>
                      <a:cubicBezTo>
                        <a:pt x="483671" y="787147"/>
                        <a:pt x="482728" y="791108"/>
                        <a:pt x="481785" y="797991"/>
                      </a:cubicBezTo>
                      <a:cubicBezTo>
                        <a:pt x="454346" y="782621"/>
                        <a:pt x="449065" y="754145"/>
                        <a:pt x="438222" y="732175"/>
                      </a:cubicBezTo>
                      <a:cubicBezTo>
                        <a:pt x="407577" y="669942"/>
                        <a:pt x="99524" y="150391"/>
                        <a:pt x="10040" y="250529"/>
                      </a:cubicBezTo>
                      <a:cubicBezTo>
                        <a:pt x="-3632" y="265805"/>
                        <a:pt x="-1086" y="284286"/>
                        <a:pt x="4477" y="298147"/>
                      </a:cubicBezTo>
                      <a:cubicBezTo>
                        <a:pt x="53320" y="418653"/>
                        <a:pt x="96318" y="541516"/>
                        <a:pt x="138655" y="664379"/>
                      </a:cubicBezTo>
                      <a:cubicBezTo>
                        <a:pt x="165528" y="741887"/>
                        <a:pt x="187687" y="827599"/>
                        <a:pt x="218332" y="907276"/>
                      </a:cubicBezTo>
                      <a:close/>
                    </a:path>
                  </a:pathLst>
                </a:custGeom>
                <a:solidFill>
                  <a:srgbClr val="F7CAB0"/>
                </a:solidFill>
                <a:ln w="9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0" name="Freeform: Shape 89">
                <a:extLst>
                  <a:ext uri="{FF2B5EF4-FFF2-40B4-BE49-F238E27FC236}">
                    <a16:creationId xmlns:a16="http://schemas.microsoft.com/office/drawing/2014/main" id="{7263A583-4E07-4568-8C08-A80D805C58AB}"/>
                  </a:ext>
                </a:extLst>
              </p:cNvPr>
              <p:cNvSpPr/>
              <p:nvPr/>
            </p:nvSpPr>
            <p:spPr>
              <a:xfrm>
                <a:off x="1989975" y="5675718"/>
                <a:ext cx="1707806" cy="1138470"/>
              </a:xfrm>
              <a:custGeom>
                <a:avLst/>
                <a:gdLst>
                  <a:gd name="connsiteX0" fmla="*/ 663410 w 1707806"/>
                  <a:gd name="connsiteY0" fmla="*/ 1138471 h 1138470"/>
                  <a:gd name="connsiteX1" fmla="*/ 467943 w 1707806"/>
                  <a:gd name="connsiteY1" fmla="*/ 890293 h 1138470"/>
                  <a:gd name="connsiteX2" fmla="*/ 451347 w 1707806"/>
                  <a:gd name="connsiteY2" fmla="*/ 801376 h 1138470"/>
                  <a:gd name="connsiteX3" fmla="*/ 482841 w 1707806"/>
                  <a:gd name="connsiteY3" fmla="*/ 682850 h 1138470"/>
                  <a:gd name="connsiteX4" fmla="*/ 413819 w 1707806"/>
                  <a:gd name="connsiteY4" fmla="*/ 731694 h 1138470"/>
                  <a:gd name="connsiteX5" fmla="*/ 378365 w 1707806"/>
                  <a:gd name="connsiteY5" fmla="*/ 723867 h 1138470"/>
                  <a:gd name="connsiteX6" fmla="*/ 326221 w 1707806"/>
                  <a:gd name="connsiteY6" fmla="*/ 622786 h 1138470"/>
                  <a:gd name="connsiteX7" fmla="*/ 307834 w 1707806"/>
                  <a:gd name="connsiteY7" fmla="*/ 598082 h 1138470"/>
                  <a:gd name="connsiteX8" fmla="*/ 233249 w 1707806"/>
                  <a:gd name="connsiteY8" fmla="*/ 462300 h 1138470"/>
                  <a:gd name="connsiteX9" fmla="*/ 100202 w 1707806"/>
                  <a:gd name="connsiteY9" fmla="*/ 195642 h 1138470"/>
                  <a:gd name="connsiteX10" fmla="*/ 49567 w 1707806"/>
                  <a:gd name="connsiteY10" fmla="*/ 98238 h 1138470"/>
                  <a:gd name="connsiteX11" fmla="*/ 7230 w 1707806"/>
                  <a:gd name="connsiteY11" fmla="*/ 28650 h 1138470"/>
                  <a:gd name="connsiteX12" fmla="*/ 2327 w 1707806"/>
                  <a:gd name="connsiteY12" fmla="*/ 5643 h 1138470"/>
                  <a:gd name="connsiteX13" fmla="*/ 27786 w 1707806"/>
                  <a:gd name="connsiteY13" fmla="*/ 5266 h 1138470"/>
                  <a:gd name="connsiteX14" fmla="*/ 85493 w 1707806"/>
                  <a:gd name="connsiteY14" fmla="*/ 41097 h 1138470"/>
                  <a:gd name="connsiteX15" fmla="*/ 194683 w 1707806"/>
                  <a:gd name="connsiteY15" fmla="*/ 93994 h 1138470"/>
                  <a:gd name="connsiteX16" fmla="*/ 219105 w 1707806"/>
                  <a:gd name="connsiteY16" fmla="*/ 98520 h 1138470"/>
                  <a:gd name="connsiteX17" fmla="*/ 274077 w 1707806"/>
                  <a:gd name="connsiteY17" fmla="*/ 121622 h 1138470"/>
                  <a:gd name="connsiteX18" fmla="*/ 824650 w 1707806"/>
                  <a:gd name="connsiteY18" fmla="*/ 385075 h 1138470"/>
                  <a:gd name="connsiteX19" fmla="*/ 843415 w 1707806"/>
                  <a:gd name="connsiteY19" fmla="*/ 396767 h 1138470"/>
                  <a:gd name="connsiteX20" fmla="*/ 1083860 w 1707806"/>
                  <a:gd name="connsiteY20" fmla="*/ 517839 h 1138470"/>
                  <a:gd name="connsiteX21" fmla="*/ 1155522 w 1707806"/>
                  <a:gd name="connsiteY21" fmla="*/ 558384 h 1138470"/>
                  <a:gd name="connsiteX22" fmla="*/ 1212569 w 1707806"/>
                  <a:gd name="connsiteY22" fmla="*/ 705952 h 1138470"/>
                  <a:gd name="connsiteX23" fmla="*/ 1191165 w 1707806"/>
                  <a:gd name="connsiteY23" fmla="*/ 762244 h 1138470"/>
                  <a:gd name="connsiteX24" fmla="*/ 1195691 w 1707806"/>
                  <a:gd name="connsiteY24" fmla="*/ 758850 h 1138470"/>
                  <a:gd name="connsiteX25" fmla="*/ 1373526 w 1707806"/>
                  <a:gd name="connsiteY25" fmla="*/ 747629 h 1138470"/>
                  <a:gd name="connsiteX26" fmla="*/ 1527506 w 1707806"/>
                  <a:gd name="connsiteY26" fmla="*/ 882373 h 1138470"/>
                  <a:gd name="connsiteX27" fmla="*/ 1691857 w 1707806"/>
                  <a:gd name="connsiteY27" fmla="*/ 1099528 h 1138470"/>
                  <a:gd name="connsiteX28" fmla="*/ 1704587 w 1707806"/>
                  <a:gd name="connsiteY28" fmla="*/ 1138471 h 1138470"/>
                  <a:gd name="connsiteX29" fmla="*/ 663410 w 1707806"/>
                  <a:gd name="connsiteY29" fmla="*/ 1138471 h 1138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707806" h="1138470">
                    <a:moveTo>
                      <a:pt x="663410" y="1138471"/>
                    </a:moveTo>
                    <a:cubicBezTo>
                      <a:pt x="598349" y="1055682"/>
                      <a:pt x="534041" y="972328"/>
                      <a:pt x="467943" y="890293"/>
                    </a:cubicBezTo>
                    <a:cubicBezTo>
                      <a:pt x="445501" y="862477"/>
                      <a:pt x="443238" y="833341"/>
                      <a:pt x="451347" y="801376"/>
                    </a:cubicBezTo>
                    <a:cubicBezTo>
                      <a:pt x="461059" y="762810"/>
                      <a:pt x="471714" y="724527"/>
                      <a:pt x="482841" y="682850"/>
                    </a:cubicBezTo>
                    <a:cubicBezTo>
                      <a:pt x="455873" y="695957"/>
                      <a:pt x="435317" y="714721"/>
                      <a:pt x="413819" y="731694"/>
                    </a:cubicBezTo>
                    <a:cubicBezTo>
                      <a:pt x="397789" y="744329"/>
                      <a:pt x="387888" y="744140"/>
                      <a:pt x="378365" y="723867"/>
                    </a:cubicBezTo>
                    <a:cubicBezTo>
                      <a:pt x="362241" y="689545"/>
                      <a:pt x="343948" y="656354"/>
                      <a:pt x="326221" y="622786"/>
                    </a:cubicBezTo>
                    <a:cubicBezTo>
                      <a:pt x="321412" y="613639"/>
                      <a:pt x="318961" y="602607"/>
                      <a:pt x="307834" y="598082"/>
                    </a:cubicBezTo>
                    <a:cubicBezTo>
                      <a:pt x="276340" y="556498"/>
                      <a:pt x="257576" y="507749"/>
                      <a:pt x="233249" y="462300"/>
                    </a:cubicBezTo>
                    <a:cubicBezTo>
                      <a:pt x="186480" y="374703"/>
                      <a:pt x="141879" y="285880"/>
                      <a:pt x="100202" y="195642"/>
                    </a:cubicBezTo>
                    <a:cubicBezTo>
                      <a:pt x="85210" y="162168"/>
                      <a:pt x="70500" y="128600"/>
                      <a:pt x="49567" y="98238"/>
                    </a:cubicBezTo>
                    <a:cubicBezTo>
                      <a:pt x="39007" y="72873"/>
                      <a:pt x="21185" y="51940"/>
                      <a:pt x="7230" y="28650"/>
                    </a:cubicBezTo>
                    <a:cubicBezTo>
                      <a:pt x="2987" y="21578"/>
                      <a:pt x="-3519" y="13657"/>
                      <a:pt x="2327" y="5643"/>
                    </a:cubicBezTo>
                    <a:cubicBezTo>
                      <a:pt x="9587" y="-4258"/>
                      <a:pt x="20242" y="1022"/>
                      <a:pt x="27786" y="5266"/>
                    </a:cubicBezTo>
                    <a:cubicBezTo>
                      <a:pt x="47493" y="16392"/>
                      <a:pt x="72009" y="19975"/>
                      <a:pt x="85493" y="41097"/>
                    </a:cubicBezTo>
                    <a:cubicBezTo>
                      <a:pt x="121890" y="58635"/>
                      <a:pt x="158475" y="75985"/>
                      <a:pt x="194683" y="93994"/>
                    </a:cubicBezTo>
                    <a:cubicBezTo>
                      <a:pt x="202698" y="97955"/>
                      <a:pt x="210619" y="98898"/>
                      <a:pt x="219105" y="98520"/>
                    </a:cubicBezTo>
                    <a:cubicBezTo>
                      <a:pt x="239944" y="100218"/>
                      <a:pt x="256256" y="113136"/>
                      <a:pt x="274077" y="121622"/>
                    </a:cubicBezTo>
                    <a:cubicBezTo>
                      <a:pt x="457853" y="208748"/>
                      <a:pt x="641158" y="297101"/>
                      <a:pt x="824650" y="385075"/>
                    </a:cubicBezTo>
                    <a:cubicBezTo>
                      <a:pt x="831345" y="388281"/>
                      <a:pt x="837286" y="392713"/>
                      <a:pt x="843415" y="396767"/>
                    </a:cubicBezTo>
                    <a:cubicBezTo>
                      <a:pt x="922054" y="440047"/>
                      <a:pt x="1004843" y="475124"/>
                      <a:pt x="1083860" y="517839"/>
                    </a:cubicBezTo>
                    <a:cubicBezTo>
                      <a:pt x="1107999" y="530945"/>
                      <a:pt x="1132232" y="543769"/>
                      <a:pt x="1155522" y="558384"/>
                    </a:cubicBezTo>
                    <a:cubicBezTo>
                      <a:pt x="1208609" y="591575"/>
                      <a:pt x="1229259" y="645133"/>
                      <a:pt x="1212569" y="705952"/>
                    </a:cubicBezTo>
                    <a:cubicBezTo>
                      <a:pt x="1207289" y="725282"/>
                      <a:pt x="1200217" y="744140"/>
                      <a:pt x="1191165" y="762244"/>
                    </a:cubicBezTo>
                    <a:cubicBezTo>
                      <a:pt x="1194465" y="763848"/>
                      <a:pt x="1194371" y="760076"/>
                      <a:pt x="1195691" y="758850"/>
                    </a:cubicBezTo>
                    <a:cubicBezTo>
                      <a:pt x="1268485" y="695768"/>
                      <a:pt x="1284420" y="695391"/>
                      <a:pt x="1373526" y="747629"/>
                    </a:cubicBezTo>
                    <a:cubicBezTo>
                      <a:pt x="1433590" y="782894"/>
                      <a:pt x="1484037" y="828343"/>
                      <a:pt x="1527506" y="882373"/>
                    </a:cubicBezTo>
                    <a:cubicBezTo>
                      <a:pt x="1584458" y="953092"/>
                      <a:pt x="1639336" y="1025509"/>
                      <a:pt x="1691857" y="1099528"/>
                    </a:cubicBezTo>
                    <a:cubicBezTo>
                      <a:pt x="1699683" y="1110560"/>
                      <a:pt x="1714299" y="1121026"/>
                      <a:pt x="1704587" y="1138471"/>
                    </a:cubicBezTo>
                    <a:cubicBezTo>
                      <a:pt x="1357497" y="1138471"/>
                      <a:pt x="1010406" y="1138471"/>
                      <a:pt x="663410" y="1138471"/>
                    </a:cubicBezTo>
                    <a:close/>
                  </a:path>
                </a:pathLst>
              </a:custGeom>
              <a:solidFill>
                <a:srgbClr val="55B248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91">
                <a:extLst>
                  <a:ext uri="{FF2B5EF4-FFF2-40B4-BE49-F238E27FC236}">
                    <a16:creationId xmlns:a16="http://schemas.microsoft.com/office/drawing/2014/main" id="{77609BFA-F4CE-4210-822F-6DB28EADA0B6}"/>
                  </a:ext>
                </a:extLst>
              </p:cNvPr>
              <p:cNvSpPr/>
              <p:nvPr/>
            </p:nvSpPr>
            <p:spPr>
              <a:xfrm>
                <a:off x="3279771" y="5625917"/>
                <a:ext cx="1367292" cy="1188366"/>
              </a:xfrm>
              <a:custGeom>
                <a:avLst/>
                <a:gdLst>
                  <a:gd name="connsiteX0" fmla="*/ 326723 w 1367291"/>
                  <a:gd name="connsiteY0" fmla="*/ 231299 h 1188366"/>
                  <a:gd name="connsiteX1" fmla="*/ 844577 w 1367291"/>
                  <a:gd name="connsiteY1" fmla="*/ 604131 h 1188366"/>
                  <a:gd name="connsiteX2" fmla="*/ 1013549 w 1367291"/>
                  <a:gd name="connsiteY2" fmla="*/ 731803 h 1188366"/>
                  <a:gd name="connsiteX3" fmla="*/ 1047211 w 1367291"/>
                  <a:gd name="connsiteY3" fmla="*/ 914824 h 1188366"/>
                  <a:gd name="connsiteX4" fmla="*/ 1013831 w 1367291"/>
                  <a:gd name="connsiteY4" fmla="*/ 965554 h 1188366"/>
                  <a:gd name="connsiteX5" fmla="*/ 1104729 w 1367291"/>
                  <a:gd name="connsiteY5" fmla="*/ 919068 h 1188366"/>
                  <a:gd name="connsiteX6" fmla="*/ 1130094 w 1367291"/>
                  <a:gd name="connsiteY6" fmla="*/ 916239 h 1188366"/>
                  <a:gd name="connsiteX7" fmla="*/ 1366956 w 1367291"/>
                  <a:gd name="connsiteY7" fmla="*/ 1182049 h 1188366"/>
                  <a:gd name="connsiteX8" fmla="*/ 1366956 w 1367291"/>
                  <a:gd name="connsiteY8" fmla="*/ 1188367 h 1188366"/>
                  <a:gd name="connsiteX9" fmla="*/ 427427 w 1367291"/>
                  <a:gd name="connsiteY9" fmla="*/ 1188367 h 1188366"/>
                  <a:gd name="connsiteX10" fmla="*/ 285894 w 1367291"/>
                  <a:gd name="connsiteY10" fmla="*/ 938398 h 1188366"/>
                  <a:gd name="connsiteX11" fmla="*/ 287026 w 1367291"/>
                  <a:gd name="connsiteY11" fmla="*/ 870601 h 1188366"/>
                  <a:gd name="connsiteX12" fmla="*/ 337850 w 1367291"/>
                  <a:gd name="connsiteY12" fmla="*/ 760468 h 1188366"/>
                  <a:gd name="connsiteX13" fmla="*/ 283443 w 1367291"/>
                  <a:gd name="connsiteY13" fmla="*/ 789793 h 1188366"/>
                  <a:gd name="connsiteX14" fmla="*/ 232997 w 1367291"/>
                  <a:gd name="connsiteY14" fmla="*/ 770557 h 1188366"/>
                  <a:gd name="connsiteX15" fmla="*/ 190188 w 1367291"/>
                  <a:gd name="connsiteY15" fmla="*/ 638076 h 1188366"/>
                  <a:gd name="connsiteX16" fmla="*/ 96273 w 1367291"/>
                  <a:gd name="connsiteY16" fmla="*/ 332664 h 1188366"/>
                  <a:gd name="connsiteX17" fmla="*/ 89484 w 1367291"/>
                  <a:gd name="connsiteY17" fmla="*/ 292401 h 1188366"/>
                  <a:gd name="connsiteX18" fmla="*/ 0 w 1367291"/>
                  <a:gd name="connsiteY18" fmla="*/ 0 h 1188366"/>
                  <a:gd name="connsiteX19" fmla="*/ 326723 w 1367291"/>
                  <a:gd name="connsiteY19" fmla="*/ 231299 h 1188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367291" h="1188366">
                    <a:moveTo>
                      <a:pt x="326723" y="231299"/>
                    </a:moveTo>
                    <a:cubicBezTo>
                      <a:pt x="499372" y="355482"/>
                      <a:pt x="672305" y="479383"/>
                      <a:pt x="844577" y="604131"/>
                    </a:cubicBezTo>
                    <a:cubicBezTo>
                      <a:pt x="901718" y="645526"/>
                      <a:pt x="958293" y="687863"/>
                      <a:pt x="1013549" y="731803"/>
                    </a:cubicBezTo>
                    <a:cubicBezTo>
                      <a:pt x="1080496" y="784984"/>
                      <a:pt x="1089831" y="839862"/>
                      <a:pt x="1047211" y="914824"/>
                    </a:cubicBezTo>
                    <a:cubicBezTo>
                      <a:pt x="1037876" y="931231"/>
                      <a:pt x="1026467" y="946507"/>
                      <a:pt x="1013831" y="965554"/>
                    </a:cubicBezTo>
                    <a:cubicBezTo>
                      <a:pt x="1048625" y="954427"/>
                      <a:pt x="1074933" y="933305"/>
                      <a:pt x="1104729" y="919068"/>
                    </a:cubicBezTo>
                    <a:cubicBezTo>
                      <a:pt x="1113310" y="915013"/>
                      <a:pt x="1118873" y="910392"/>
                      <a:pt x="1130094" y="916239"/>
                    </a:cubicBezTo>
                    <a:cubicBezTo>
                      <a:pt x="1242490" y="975360"/>
                      <a:pt x="1317641" y="1067201"/>
                      <a:pt x="1366956" y="1182049"/>
                    </a:cubicBezTo>
                    <a:cubicBezTo>
                      <a:pt x="1367711" y="1183840"/>
                      <a:pt x="1366956" y="1186198"/>
                      <a:pt x="1366956" y="1188367"/>
                    </a:cubicBezTo>
                    <a:cubicBezTo>
                      <a:pt x="1053811" y="1188367"/>
                      <a:pt x="740667" y="1188367"/>
                      <a:pt x="427427" y="1188367"/>
                    </a:cubicBezTo>
                    <a:cubicBezTo>
                      <a:pt x="371701" y="1109915"/>
                      <a:pt x="330118" y="1023355"/>
                      <a:pt x="285894" y="938398"/>
                    </a:cubicBezTo>
                    <a:cubicBezTo>
                      <a:pt x="274580" y="916616"/>
                      <a:pt x="279011" y="893043"/>
                      <a:pt x="287026" y="870601"/>
                    </a:cubicBezTo>
                    <a:cubicBezTo>
                      <a:pt x="300510" y="832790"/>
                      <a:pt x="318048" y="796770"/>
                      <a:pt x="337850" y="760468"/>
                    </a:cubicBezTo>
                    <a:cubicBezTo>
                      <a:pt x="319180" y="770557"/>
                      <a:pt x="301547" y="780647"/>
                      <a:pt x="283443" y="789793"/>
                    </a:cubicBezTo>
                    <a:cubicBezTo>
                      <a:pt x="254872" y="804220"/>
                      <a:pt x="243935" y="800637"/>
                      <a:pt x="232997" y="770557"/>
                    </a:cubicBezTo>
                    <a:cubicBezTo>
                      <a:pt x="217061" y="726994"/>
                      <a:pt x="203389" y="682488"/>
                      <a:pt x="190188" y="638076"/>
                    </a:cubicBezTo>
                    <a:cubicBezTo>
                      <a:pt x="159731" y="536052"/>
                      <a:pt x="125692" y="435065"/>
                      <a:pt x="96273" y="332664"/>
                    </a:cubicBezTo>
                    <a:cubicBezTo>
                      <a:pt x="92501" y="319463"/>
                      <a:pt x="87598" y="306545"/>
                      <a:pt x="89484" y="292401"/>
                    </a:cubicBezTo>
                    <a:cubicBezTo>
                      <a:pt x="64402" y="194431"/>
                      <a:pt x="37811" y="96933"/>
                      <a:pt x="0" y="0"/>
                    </a:cubicBezTo>
                    <a:cubicBezTo>
                      <a:pt x="108908" y="77225"/>
                      <a:pt x="217815" y="154262"/>
                      <a:pt x="326723" y="231299"/>
                    </a:cubicBezTo>
                    <a:close/>
                  </a:path>
                </a:pathLst>
              </a:custGeom>
              <a:solidFill>
                <a:srgbClr val="55B248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92">
                <a:extLst>
                  <a:ext uri="{FF2B5EF4-FFF2-40B4-BE49-F238E27FC236}">
                    <a16:creationId xmlns:a16="http://schemas.microsoft.com/office/drawing/2014/main" id="{0189996D-FE89-4E1A-B1FE-02482D553961}"/>
                  </a:ext>
                </a:extLst>
              </p:cNvPr>
              <p:cNvSpPr/>
              <p:nvPr/>
            </p:nvSpPr>
            <p:spPr>
              <a:xfrm>
                <a:off x="6533936" y="5569537"/>
                <a:ext cx="1549166" cy="1244651"/>
              </a:xfrm>
              <a:custGeom>
                <a:avLst/>
                <a:gdLst>
                  <a:gd name="connsiteX0" fmla="*/ 486882 w 1549166"/>
                  <a:gd name="connsiteY0" fmla="*/ 864087 h 1244650"/>
                  <a:gd name="connsiteX1" fmla="*/ 557884 w 1549166"/>
                  <a:gd name="connsiteY1" fmla="*/ 839193 h 1244650"/>
                  <a:gd name="connsiteX2" fmla="*/ 854622 w 1549166"/>
                  <a:gd name="connsiteY2" fmla="*/ 768474 h 1244650"/>
                  <a:gd name="connsiteX3" fmla="*/ 1128636 w 1549166"/>
                  <a:gd name="connsiteY3" fmla="*/ 773849 h 1244650"/>
                  <a:gd name="connsiteX4" fmla="*/ 1154660 w 1549166"/>
                  <a:gd name="connsiteY4" fmla="*/ 787710 h 1244650"/>
                  <a:gd name="connsiteX5" fmla="*/ 1130899 w 1549166"/>
                  <a:gd name="connsiteY5" fmla="*/ 808077 h 1244650"/>
                  <a:gd name="connsiteX6" fmla="*/ 650196 w 1549166"/>
                  <a:gd name="connsiteY6" fmla="*/ 916890 h 1244650"/>
                  <a:gd name="connsiteX7" fmla="*/ 485750 w 1549166"/>
                  <a:gd name="connsiteY7" fmla="*/ 921605 h 1244650"/>
                  <a:gd name="connsiteX8" fmla="*/ 465854 w 1549166"/>
                  <a:gd name="connsiteY8" fmla="*/ 929337 h 1244650"/>
                  <a:gd name="connsiteX9" fmla="*/ 364584 w 1549166"/>
                  <a:gd name="connsiteY9" fmla="*/ 980632 h 1244650"/>
                  <a:gd name="connsiteX10" fmla="*/ 254357 w 1549166"/>
                  <a:gd name="connsiteY10" fmla="*/ 1103872 h 1244650"/>
                  <a:gd name="connsiteX11" fmla="*/ 459066 w 1549166"/>
                  <a:gd name="connsiteY11" fmla="*/ 1011654 h 1244650"/>
                  <a:gd name="connsiteX12" fmla="*/ 480376 w 1549166"/>
                  <a:gd name="connsiteY12" fmla="*/ 1010240 h 1244650"/>
                  <a:gd name="connsiteX13" fmla="*/ 656231 w 1549166"/>
                  <a:gd name="connsiteY13" fmla="*/ 982800 h 1244650"/>
                  <a:gd name="connsiteX14" fmla="*/ 889038 w 1549166"/>
                  <a:gd name="connsiteY14" fmla="*/ 971768 h 1244650"/>
                  <a:gd name="connsiteX15" fmla="*/ 916572 w 1549166"/>
                  <a:gd name="connsiteY15" fmla="*/ 978369 h 1244650"/>
                  <a:gd name="connsiteX16" fmla="*/ 926190 w 1549166"/>
                  <a:gd name="connsiteY16" fmla="*/ 1019103 h 1244650"/>
                  <a:gd name="connsiteX17" fmla="*/ 785883 w 1549166"/>
                  <a:gd name="connsiteY17" fmla="*/ 1091802 h 1244650"/>
                  <a:gd name="connsiteX18" fmla="*/ 233235 w 1549166"/>
                  <a:gd name="connsiteY18" fmla="*/ 1142532 h 1244650"/>
                  <a:gd name="connsiteX19" fmla="*/ 182695 w 1549166"/>
                  <a:gd name="connsiteY19" fmla="*/ 1166765 h 1244650"/>
                  <a:gd name="connsiteX20" fmla="*/ 118576 w 1549166"/>
                  <a:gd name="connsiteY20" fmla="*/ 1244650 h 1244650"/>
                  <a:gd name="connsiteX21" fmla="*/ 42388 w 1549166"/>
                  <a:gd name="connsiteY21" fmla="*/ 1244650 h 1244650"/>
                  <a:gd name="connsiteX22" fmla="*/ 29093 w 1549166"/>
                  <a:gd name="connsiteY22" fmla="*/ 1190055 h 1244650"/>
                  <a:gd name="connsiteX23" fmla="*/ 616 w 1549166"/>
                  <a:gd name="connsiteY23" fmla="*/ 878136 h 1244650"/>
                  <a:gd name="connsiteX24" fmla="*/ 12780 w 1549166"/>
                  <a:gd name="connsiteY24" fmla="*/ 745656 h 1244650"/>
                  <a:gd name="connsiteX25" fmla="*/ 60397 w 1549166"/>
                  <a:gd name="connsiteY25" fmla="*/ 578946 h 1244650"/>
                  <a:gd name="connsiteX26" fmla="*/ 101037 w 1549166"/>
                  <a:gd name="connsiteY26" fmla="*/ 532743 h 1244650"/>
                  <a:gd name="connsiteX27" fmla="*/ 139414 w 1549166"/>
                  <a:gd name="connsiteY27" fmla="*/ 582152 h 1244650"/>
                  <a:gd name="connsiteX28" fmla="*/ 164591 w 1549166"/>
                  <a:gd name="connsiteY28" fmla="*/ 714916 h 1244650"/>
                  <a:gd name="connsiteX29" fmla="*/ 163365 w 1549166"/>
                  <a:gd name="connsiteY29" fmla="*/ 872667 h 1244650"/>
                  <a:gd name="connsiteX30" fmla="*/ 127533 w 1549166"/>
                  <a:gd name="connsiteY30" fmla="*/ 1123013 h 1244650"/>
                  <a:gd name="connsiteX31" fmla="*/ 113201 w 1549166"/>
                  <a:gd name="connsiteY31" fmla="*/ 1198353 h 1244650"/>
                  <a:gd name="connsiteX32" fmla="*/ 220412 w 1549166"/>
                  <a:gd name="connsiteY32" fmla="*/ 1068607 h 1244650"/>
                  <a:gd name="connsiteX33" fmla="*/ 237195 w 1549166"/>
                  <a:gd name="connsiteY33" fmla="*/ 1022026 h 1244650"/>
                  <a:gd name="connsiteX34" fmla="*/ 225315 w 1549166"/>
                  <a:gd name="connsiteY34" fmla="*/ 918305 h 1244650"/>
                  <a:gd name="connsiteX35" fmla="*/ 206739 w 1549166"/>
                  <a:gd name="connsiteY35" fmla="*/ 757819 h 1244650"/>
                  <a:gd name="connsiteX36" fmla="*/ 225975 w 1549166"/>
                  <a:gd name="connsiteY36" fmla="*/ 541041 h 1244650"/>
                  <a:gd name="connsiteX37" fmla="*/ 288774 w 1549166"/>
                  <a:gd name="connsiteY37" fmla="*/ 361980 h 1244650"/>
                  <a:gd name="connsiteX38" fmla="*/ 316496 w 1549166"/>
                  <a:gd name="connsiteY38" fmla="*/ 319737 h 1244650"/>
                  <a:gd name="connsiteX39" fmla="*/ 367696 w 1549166"/>
                  <a:gd name="connsiteY39" fmla="*/ 333692 h 1244650"/>
                  <a:gd name="connsiteX40" fmla="*/ 381086 w 1549166"/>
                  <a:gd name="connsiteY40" fmla="*/ 443731 h 1244650"/>
                  <a:gd name="connsiteX41" fmla="*/ 347989 w 1549166"/>
                  <a:gd name="connsiteY41" fmla="*/ 767343 h 1244650"/>
                  <a:gd name="connsiteX42" fmla="*/ 317250 w 1549166"/>
                  <a:gd name="connsiteY42" fmla="*/ 916230 h 1244650"/>
                  <a:gd name="connsiteX43" fmla="*/ 320833 w 1549166"/>
                  <a:gd name="connsiteY43" fmla="*/ 947441 h 1244650"/>
                  <a:gd name="connsiteX44" fmla="*/ 348838 w 1549166"/>
                  <a:gd name="connsiteY44" fmla="*/ 930751 h 1244650"/>
                  <a:gd name="connsiteX45" fmla="*/ 414937 w 1549166"/>
                  <a:gd name="connsiteY45" fmla="*/ 857957 h 1244650"/>
                  <a:gd name="connsiteX46" fmla="*/ 439924 w 1549166"/>
                  <a:gd name="connsiteY46" fmla="*/ 788935 h 1244650"/>
                  <a:gd name="connsiteX47" fmla="*/ 439736 w 1549166"/>
                  <a:gd name="connsiteY47" fmla="*/ 560560 h 1244650"/>
                  <a:gd name="connsiteX48" fmla="*/ 533745 w 1549166"/>
                  <a:gd name="connsiteY48" fmla="*/ 172641 h 1244650"/>
                  <a:gd name="connsiteX49" fmla="*/ 554773 w 1549166"/>
                  <a:gd name="connsiteY49" fmla="*/ 137281 h 1244650"/>
                  <a:gd name="connsiteX50" fmla="*/ 633412 w 1549166"/>
                  <a:gd name="connsiteY50" fmla="*/ 147653 h 1244650"/>
                  <a:gd name="connsiteX51" fmla="*/ 654062 w 1549166"/>
                  <a:gd name="connsiteY51" fmla="*/ 262501 h 1244650"/>
                  <a:gd name="connsiteX52" fmla="*/ 643973 w 1549166"/>
                  <a:gd name="connsiteY52" fmla="*/ 398094 h 1244650"/>
                  <a:gd name="connsiteX53" fmla="*/ 532425 w 1549166"/>
                  <a:gd name="connsiteY53" fmla="*/ 752444 h 1244650"/>
                  <a:gd name="connsiteX54" fmla="*/ 629358 w 1549166"/>
                  <a:gd name="connsiteY54" fmla="*/ 668713 h 1244650"/>
                  <a:gd name="connsiteX55" fmla="*/ 712712 w 1549166"/>
                  <a:gd name="connsiteY55" fmla="*/ 504267 h 1244650"/>
                  <a:gd name="connsiteX56" fmla="*/ 780225 w 1549166"/>
                  <a:gd name="connsiteY56" fmla="*/ 296541 h 1244650"/>
                  <a:gd name="connsiteX57" fmla="*/ 872066 w 1549166"/>
                  <a:gd name="connsiteY57" fmla="*/ 113802 h 1244650"/>
                  <a:gd name="connsiteX58" fmla="*/ 1001718 w 1549166"/>
                  <a:gd name="connsiteY58" fmla="*/ 274 h 1244650"/>
                  <a:gd name="connsiteX59" fmla="*/ 1027460 w 1549166"/>
                  <a:gd name="connsiteY59" fmla="*/ 30731 h 1244650"/>
                  <a:gd name="connsiteX60" fmla="*/ 931470 w 1549166"/>
                  <a:gd name="connsiteY60" fmla="*/ 295975 h 1244650"/>
                  <a:gd name="connsiteX61" fmla="*/ 756558 w 1549166"/>
                  <a:gd name="connsiteY61" fmla="*/ 566594 h 1244650"/>
                  <a:gd name="connsiteX62" fmla="*/ 742320 w 1549166"/>
                  <a:gd name="connsiteY62" fmla="*/ 600256 h 1244650"/>
                  <a:gd name="connsiteX63" fmla="*/ 862165 w 1549166"/>
                  <a:gd name="connsiteY63" fmla="*/ 510773 h 1244650"/>
                  <a:gd name="connsiteX64" fmla="*/ 1138253 w 1549166"/>
                  <a:gd name="connsiteY64" fmla="*/ 264765 h 1244650"/>
                  <a:gd name="connsiteX65" fmla="*/ 1506465 w 1549166"/>
                  <a:gd name="connsiteY65" fmla="*/ 96452 h 1244650"/>
                  <a:gd name="connsiteX66" fmla="*/ 1515988 w 1549166"/>
                  <a:gd name="connsiteY66" fmla="*/ 95981 h 1244650"/>
                  <a:gd name="connsiteX67" fmla="*/ 1547765 w 1549166"/>
                  <a:gd name="connsiteY67" fmla="*/ 103430 h 1244650"/>
                  <a:gd name="connsiteX68" fmla="*/ 1532961 w 1549166"/>
                  <a:gd name="connsiteY68" fmla="*/ 132190 h 1244650"/>
                  <a:gd name="connsiteX69" fmla="*/ 1090447 w 1549166"/>
                  <a:gd name="connsiteY69" fmla="*/ 421101 h 1244650"/>
                  <a:gd name="connsiteX70" fmla="*/ 748731 w 1549166"/>
                  <a:gd name="connsiteY70" fmla="*/ 618549 h 1244650"/>
                  <a:gd name="connsiteX71" fmla="*/ 716578 w 1549166"/>
                  <a:gd name="connsiteY71" fmla="*/ 644102 h 1244650"/>
                  <a:gd name="connsiteX72" fmla="*/ 709695 w 1549166"/>
                  <a:gd name="connsiteY72" fmla="*/ 655323 h 1244650"/>
                  <a:gd name="connsiteX73" fmla="*/ 864240 w 1549166"/>
                  <a:gd name="connsiteY73" fmla="*/ 604594 h 1244650"/>
                  <a:gd name="connsiteX74" fmla="*/ 1326555 w 1549166"/>
                  <a:gd name="connsiteY74" fmla="*/ 547830 h 1244650"/>
                  <a:gd name="connsiteX75" fmla="*/ 1393503 w 1549166"/>
                  <a:gd name="connsiteY75" fmla="*/ 579795 h 1244650"/>
                  <a:gd name="connsiteX76" fmla="*/ 1337399 w 1549166"/>
                  <a:gd name="connsiteY76" fmla="*/ 613834 h 1244650"/>
                  <a:gd name="connsiteX77" fmla="*/ 936468 w 1549166"/>
                  <a:gd name="connsiteY77" fmla="*/ 686157 h 1244650"/>
                  <a:gd name="connsiteX78" fmla="*/ 695457 w 1549166"/>
                  <a:gd name="connsiteY78" fmla="*/ 686157 h 1244650"/>
                  <a:gd name="connsiteX79" fmla="*/ 639352 w 1549166"/>
                  <a:gd name="connsiteY79" fmla="*/ 703601 h 1244650"/>
                  <a:gd name="connsiteX80" fmla="*/ 491691 w 1549166"/>
                  <a:gd name="connsiteY80" fmla="*/ 827878 h 1244650"/>
                  <a:gd name="connsiteX81" fmla="*/ 486411 w 1549166"/>
                  <a:gd name="connsiteY81" fmla="*/ 839005 h 1244650"/>
                  <a:gd name="connsiteX82" fmla="*/ 459820 w 1549166"/>
                  <a:gd name="connsiteY82" fmla="*/ 866727 h 1244650"/>
                  <a:gd name="connsiteX83" fmla="*/ 486882 w 1549166"/>
                  <a:gd name="connsiteY83" fmla="*/ 864087 h 1244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1549166" h="1244650">
                    <a:moveTo>
                      <a:pt x="486882" y="864087"/>
                    </a:moveTo>
                    <a:cubicBezTo>
                      <a:pt x="512529" y="861635"/>
                      <a:pt x="534782" y="849094"/>
                      <a:pt x="557884" y="839193"/>
                    </a:cubicBezTo>
                    <a:cubicBezTo>
                      <a:pt x="652742" y="798553"/>
                      <a:pt x="752975" y="780072"/>
                      <a:pt x="854622" y="768474"/>
                    </a:cubicBezTo>
                    <a:cubicBezTo>
                      <a:pt x="946086" y="758102"/>
                      <a:pt x="1037643" y="755179"/>
                      <a:pt x="1128636" y="773849"/>
                    </a:cubicBezTo>
                    <a:cubicBezTo>
                      <a:pt x="1139102" y="776017"/>
                      <a:pt x="1152774" y="775923"/>
                      <a:pt x="1154660" y="787710"/>
                    </a:cubicBezTo>
                    <a:cubicBezTo>
                      <a:pt x="1157112" y="803079"/>
                      <a:pt x="1140328" y="804399"/>
                      <a:pt x="1130899" y="808077"/>
                    </a:cubicBezTo>
                    <a:cubicBezTo>
                      <a:pt x="976353" y="868989"/>
                      <a:pt x="820300" y="920850"/>
                      <a:pt x="650196" y="916890"/>
                    </a:cubicBezTo>
                    <a:cubicBezTo>
                      <a:pt x="595789" y="915570"/>
                      <a:pt x="540534" y="918305"/>
                      <a:pt x="485750" y="921605"/>
                    </a:cubicBezTo>
                    <a:cubicBezTo>
                      <a:pt x="480187" y="926980"/>
                      <a:pt x="473115" y="929242"/>
                      <a:pt x="465854" y="929337"/>
                    </a:cubicBezTo>
                    <a:cubicBezTo>
                      <a:pt x="423612" y="929997"/>
                      <a:pt x="390704" y="948572"/>
                      <a:pt x="364584" y="980632"/>
                    </a:cubicBezTo>
                    <a:cubicBezTo>
                      <a:pt x="325076" y="1018631"/>
                      <a:pt x="287642" y="1058517"/>
                      <a:pt x="254357" y="1103872"/>
                    </a:cubicBezTo>
                    <a:cubicBezTo>
                      <a:pt x="323096" y="1073981"/>
                      <a:pt x="384669" y="1028155"/>
                      <a:pt x="459066" y="1011654"/>
                    </a:cubicBezTo>
                    <a:cubicBezTo>
                      <a:pt x="466043" y="1009674"/>
                      <a:pt x="472926" y="1005619"/>
                      <a:pt x="480376" y="1010240"/>
                    </a:cubicBezTo>
                    <a:cubicBezTo>
                      <a:pt x="538931" y="1000904"/>
                      <a:pt x="597298" y="988835"/>
                      <a:pt x="656231" y="982800"/>
                    </a:cubicBezTo>
                    <a:cubicBezTo>
                      <a:pt x="733550" y="974974"/>
                      <a:pt x="810776" y="960076"/>
                      <a:pt x="889038" y="971768"/>
                    </a:cubicBezTo>
                    <a:cubicBezTo>
                      <a:pt x="898373" y="973182"/>
                      <a:pt x="907803" y="975068"/>
                      <a:pt x="916572" y="978369"/>
                    </a:cubicBezTo>
                    <a:cubicBezTo>
                      <a:pt x="939202" y="986949"/>
                      <a:pt x="941842" y="999585"/>
                      <a:pt x="926190" y="1019103"/>
                    </a:cubicBezTo>
                    <a:cubicBezTo>
                      <a:pt x="889982" y="1064364"/>
                      <a:pt x="838403" y="1080016"/>
                      <a:pt x="785883" y="1091802"/>
                    </a:cubicBezTo>
                    <a:cubicBezTo>
                      <a:pt x="603993" y="1132820"/>
                      <a:pt x="419463" y="1148283"/>
                      <a:pt x="233235" y="1142532"/>
                    </a:cubicBezTo>
                    <a:cubicBezTo>
                      <a:pt x="210511" y="1141872"/>
                      <a:pt x="195141" y="1148190"/>
                      <a:pt x="182695" y="1166765"/>
                    </a:cubicBezTo>
                    <a:cubicBezTo>
                      <a:pt x="163931" y="1194769"/>
                      <a:pt x="134700" y="1214382"/>
                      <a:pt x="118576" y="1244650"/>
                    </a:cubicBezTo>
                    <a:cubicBezTo>
                      <a:pt x="93211" y="1244650"/>
                      <a:pt x="67752" y="1244650"/>
                      <a:pt x="42388" y="1244650"/>
                    </a:cubicBezTo>
                    <a:cubicBezTo>
                      <a:pt x="29281" y="1228621"/>
                      <a:pt x="31921" y="1208442"/>
                      <a:pt x="29093" y="1190055"/>
                    </a:cubicBezTo>
                    <a:cubicBezTo>
                      <a:pt x="13251" y="1086711"/>
                      <a:pt x="-3438" y="983461"/>
                      <a:pt x="616" y="878136"/>
                    </a:cubicBezTo>
                    <a:cubicBezTo>
                      <a:pt x="2313" y="833630"/>
                      <a:pt x="10611" y="789972"/>
                      <a:pt x="12780" y="745656"/>
                    </a:cubicBezTo>
                    <a:cubicBezTo>
                      <a:pt x="27678" y="689834"/>
                      <a:pt x="37673" y="632505"/>
                      <a:pt x="60397" y="578946"/>
                    </a:cubicBezTo>
                    <a:cubicBezTo>
                      <a:pt x="68789" y="559239"/>
                      <a:pt x="74824" y="531046"/>
                      <a:pt x="101037" y="532743"/>
                    </a:cubicBezTo>
                    <a:cubicBezTo>
                      <a:pt x="125648" y="534346"/>
                      <a:pt x="131965" y="561597"/>
                      <a:pt x="139414" y="582152"/>
                    </a:cubicBezTo>
                    <a:cubicBezTo>
                      <a:pt x="154973" y="624961"/>
                      <a:pt x="162233" y="670033"/>
                      <a:pt x="164591" y="714916"/>
                    </a:cubicBezTo>
                    <a:cubicBezTo>
                      <a:pt x="167325" y="767343"/>
                      <a:pt x="168268" y="820146"/>
                      <a:pt x="163365" y="872667"/>
                    </a:cubicBezTo>
                    <a:cubicBezTo>
                      <a:pt x="150069" y="955927"/>
                      <a:pt x="142526" y="1039942"/>
                      <a:pt x="127533" y="1123013"/>
                    </a:cubicBezTo>
                    <a:cubicBezTo>
                      <a:pt x="123102" y="1147718"/>
                      <a:pt x="115181" y="1171668"/>
                      <a:pt x="113201" y="1198353"/>
                    </a:cubicBezTo>
                    <a:cubicBezTo>
                      <a:pt x="150635" y="1155167"/>
                      <a:pt x="182883" y="1109718"/>
                      <a:pt x="220412" y="1068607"/>
                    </a:cubicBezTo>
                    <a:cubicBezTo>
                      <a:pt x="232293" y="1055594"/>
                      <a:pt x="236724" y="1039659"/>
                      <a:pt x="237195" y="1022026"/>
                    </a:cubicBezTo>
                    <a:cubicBezTo>
                      <a:pt x="237950" y="986855"/>
                      <a:pt x="230878" y="952721"/>
                      <a:pt x="225315" y="918305"/>
                    </a:cubicBezTo>
                    <a:cubicBezTo>
                      <a:pt x="218714" y="864841"/>
                      <a:pt x="211454" y="811471"/>
                      <a:pt x="206739" y="757819"/>
                    </a:cubicBezTo>
                    <a:cubicBezTo>
                      <a:pt x="200327" y="684271"/>
                      <a:pt x="208814" y="612326"/>
                      <a:pt x="225975" y="541041"/>
                    </a:cubicBezTo>
                    <a:cubicBezTo>
                      <a:pt x="240873" y="479280"/>
                      <a:pt x="259543" y="418744"/>
                      <a:pt x="288774" y="361980"/>
                    </a:cubicBezTo>
                    <a:cubicBezTo>
                      <a:pt x="296506" y="346893"/>
                      <a:pt x="304332" y="331712"/>
                      <a:pt x="316496" y="319737"/>
                    </a:cubicBezTo>
                    <a:cubicBezTo>
                      <a:pt x="338371" y="298238"/>
                      <a:pt x="360907" y="304084"/>
                      <a:pt x="367696" y="333692"/>
                    </a:cubicBezTo>
                    <a:cubicBezTo>
                      <a:pt x="375994" y="369806"/>
                      <a:pt x="378823" y="406863"/>
                      <a:pt x="381086" y="443731"/>
                    </a:cubicBezTo>
                    <a:cubicBezTo>
                      <a:pt x="387969" y="553393"/>
                      <a:pt x="367791" y="660321"/>
                      <a:pt x="347989" y="767343"/>
                    </a:cubicBezTo>
                    <a:cubicBezTo>
                      <a:pt x="338748" y="817223"/>
                      <a:pt x="328282" y="866821"/>
                      <a:pt x="317250" y="916230"/>
                    </a:cubicBezTo>
                    <a:cubicBezTo>
                      <a:pt x="314893" y="926603"/>
                      <a:pt x="306878" y="941500"/>
                      <a:pt x="320833" y="947441"/>
                    </a:cubicBezTo>
                    <a:cubicBezTo>
                      <a:pt x="332902" y="952627"/>
                      <a:pt x="341295" y="939143"/>
                      <a:pt x="348838" y="930751"/>
                    </a:cubicBezTo>
                    <a:cubicBezTo>
                      <a:pt x="370808" y="906424"/>
                      <a:pt x="392967" y="882285"/>
                      <a:pt x="414937" y="857957"/>
                    </a:cubicBezTo>
                    <a:cubicBezTo>
                      <a:pt x="433418" y="837496"/>
                      <a:pt x="440207" y="815715"/>
                      <a:pt x="439924" y="788935"/>
                    </a:cubicBezTo>
                    <a:cubicBezTo>
                      <a:pt x="438981" y="712841"/>
                      <a:pt x="438792" y="636654"/>
                      <a:pt x="439736" y="560560"/>
                    </a:cubicBezTo>
                    <a:cubicBezTo>
                      <a:pt x="441527" y="424213"/>
                      <a:pt x="474624" y="295221"/>
                      <a:pt x="533745" y="172641"/>
                    </a:cubicBezTo>
                    <a:cubicBezTo>
                      <a:pt x="539685" y="160289"/>
                      <a:pt x="546380" y="148219"/>
                      <a:pt x="554773" y="137281"/>
                    </a:cubicBezTo>
                    <a:cubicBezTo>
                      <a:pt x="580703" y="103619"/>
                      <a:pt x="616440" y="108333"/>
                      <a:pt x="633412" y="147653"/>
                    </a:cubicBezTo>
                    <a:cubicBezTo>
                      <a:pt x="649159" y="184239"/>
                      <a:pt x="651610" y="223464"/>
                      <a:pt x="654062" y="262501"/>
                    </a:cubicBezTo>
                    <a:cubicBezTo>
                      <a:pt x="656985" y="308139"/>
                      <a:pt x="652459" y="353305"/>
                      <a:pt x="643973" y="398094"/>
                    </a:cubicBezTo>
                    <a:cubicBezTo>
                      <a:pt x="604182" y="513507"/>
                      <a:pt x="576271" y="632599"/>
                      <a:pt x="532425" y="752444"/>
                    </a:cubicBezTo>
                    <a:cubicBezTo>
                      <a:pt x="568539" y="723120"/>
                      <a:pt x="598429" y="695398"/>
                      <a:pt x="629358" y="668713"/>
                    </a:cubicBezTo>
                    <a:cubicBezTo>
                      <a:pt x="679616" y="625244"/>
                      <a:pt x="693287" y="562917"/>
                      <a:pt x="712712" y="504267"/>
                    </a:cubicBezTo>
                    <a:cubicBezTo>
                      <a:pt x="735625" y="435150"/>
                      <a:pt x="760518" y="366600"/>
                      <a:pt x="780225" y="296541"/>
                    </a:cubicBezTo>
                    <a:cubicBezTo>
                      <a:pt x="799084" y="229499"/>
                      <a:pt x="833783" y="170849"/>
                      <a:pt x="872066" y="113802"/>
                    </a:cubicBezTo>
                    <a:cubicBezTo>
                      <a:pt x="907143" y="66751"/>
                      <a:pt x="945991" y="23847"/>
                      <a:pt x="1001718" y="274"/>
                    </a:cubicBezTo>
                    <a:cubicBezTo>
                      <a:pt x="1024914" y="-1894"/>
                      <a:pt x="1030289" y="8855"/>
                      <a:pt x="1027460" y="30731"/>
                    </a:cubicBezTo>
                    <a:cubicBezTo>
                      <a:pt x="1015107" y="126343"/>
                      <a:pt x="982482" y="214129"/>
                      <a:pt x="931470" y="295975"/>
                    </a:cubicBezTo>
                    <a:cubicBezTo>
                      <a:pt x="874612" y="387156"/>
                      <a:pt x="817093" y="477865"/>
                      <a:pt x="756558" y="566594"/>
                    </a:cubicBezTo>
                    <a:cubicBezTo>
                      <a:pt x="750995" y="574703"/>
                      <a:pt x="742320" y="582152"/>
                      <a:pt x="742320" y="600256"/>
                    </a:cubicBezTo>
                    <a:cubicBezTo>
                      <a:pt x="784469" y="568669"/>
                      <a:pt x="822562" y="538684"/>
                      <a:pt x="862165" y="510773"/>
                    </a:cubicBezTo>
                    <a:cubicBezTo>
                      <a:pt x="963718" y="439394"/>
                      <a:pt x="1047638" y="348307"/>
                      <a:pt x="1138253" y="264765"/>
                    </a:cubicBezTo>
                    <a:cubicBezTo>
                      <a:pt x="1243295" y="168021"/>
                      <a:pt x="1369647" y="121628"/>
                      <a:pt x="1506465" y="96452"/>
                    </a:cubicBezTo>
                    <a:cubicBezTo>
                      <a:pt x="1509576" y="95887"/>
                      <a:pt x="1512783" y="95698"/>
                      <a:pt x="1515988" y="95981"/>
                    </a:cubicBezTo>
                    <a:cubicBezTo>
                      <a:pt x="1527115" y="96924"/>
                      <a:pt x="1542013" y="90795"/>
                      <a:pt x="1547765" y="103430"/>
                    </a:cubicBezTo>
                    <a:cubicBezTo>
                      <a:pt x="1553328" y="115594"/>
                      <a:pt x="1541070" y="124363"/>
                      <a:pt x="1532961" y="132190"/>
                    </a:cubicBezTo>
                    <a:cubicBezTo>
                      <a:pt x="1403969" y="256749"/>
                      <a:pt x="1267528" y="370089"/>
                      <a:pt x="1090447" y="421101"/>
                    </a:cubicBezTo>
                    <a:cubicBezTo>
                      <a:pt x="960135" y="458630"/>
                      <a:pt x="851416" y="533309"/>
                      <a:pt x="748731" y="618549"/>
                    </a:cubicBezTo>
                    <a:cubicBezTo>
                      <a:pt x="738171" y="627318"/>
                      <a:pt x="727139" y="635522"/>
                      <a:pt x="716578" y="644102"/>
                    </a:cubicBezTo>
                    <a:cubicBezTo>
                      <a:pt x="715070" y="645328"/>
                      <a:pt x="714409" y="647591"/>
                      <a:pt x="709695" y="655323"/>
                    </a:cubicBezTo>
                    <a:cubicBezTo>
                      <a:pt x="764573" y="637502"/>
                      <a:pt x="815491" y="623735"/>
                      <a:pt x="864240" y="604594"/>
                    </a:cubicBezTo>
                    <a:cubicBezTo>
                      <a:pt x="1013693" y="545756"/>
                      <a:pt x="1168144" y="529726"/>
                      <a:pt x="1326555" y="547830"/>
                    </a:cubicBezTo>
                    <a:cubicBezTo>
                      <a:pt x="1351825" y="550753"/>
                      <a:pt x="1390108" y="554053"/>
                      <a:pt x="1393503" y="579795"/>
                    </a:cubicBezTo>
                    <a:cubicBezTo>
                      <a:pt x="1396991" y="605442"/>
                      <a:pt x="1358332" y="604405"/>
                      <a:pt x="1337399" y="613834"/>
                    </a:cubicBezTo>
                    <a:cubicBezTo>
                      <a:pt x="1209821" y="671541"/>
                      <a:pt x="1074418" y="685874"/>
                      <a:pt x="936468" y="686157"/>
                    </a:cubicBezTo>
                    <a:cubicBezTo>
                      <a:pt x="856131" y="686251"/>
                      <a:pt x="775793" y="686817"/>
                      <a:pt x="695457" y="686157"/>
                    </a:cubicBezTo>
                    <a:cubicBezTo>
                      <a:pt x="674335" y="685968"/>
                      <a:pt x="655288" y="690400"/>
                      <a:pt x="639352" y="703601"/>
                    </a:cubicBezTo>
                    <a:cubicBezTo>
                      <a:pt x="589755" y="744523"/>
                      <a:pt x="540722" y="786201"/>
                      <a:pt x="491691" y="827878"/>
                    </a:cubicBezTo>
                    <a:cubicBezTo>
                      <a:pt x="488862" y="830330"/>
                      <a:pt x="488108" y="835233"/>
                      <a:pt x="486411" y="839005"/>
                    </a:cubicBezTo>
                    <a:cubicBezTo>
                      <a:pt x="478490" y="848339"/>
                      <a:pt x="472926" y="859749"/>
                      <a:pt x="459820" y="866727"/>
                    </a:cubicBezTo>
                    <a:cubicBezTo>
                      <a:pt x="470475" y="868895"/>
                      <a:pt x="478018" y="858052"/>
                      <a:pt x="486882" y="864087"/>
                    </a:cubicBezTo>
                    <a:close/>
                  </a:path>
                </a:pathLst>
              </a:custGeom>
              <a:solidFill>
                <a:srgbClr val="56B248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94">
                <a:extLst>
                  <a:ext uri="{FF2B5EF4-FFF2-40B4-BE49-F238E27FC236}">
                    <a16:creationId xmlns:a16="http://schemas.microsoft.com/office/drawing/2014/main" id="{EC8556F1-4DD4-4584-84BE-DCE64BE99905}"/>
                  </a:ext>
                </a:extLst>
              </p:cNvPr>
              <p:cNvSpPr/>
              <p:nvPr/>
            </p:nvSpPr>
            <p:spPr>
              <a:xfrm>
                <a:off x="5286562" y="5329900"/>
                <a:ext cx="790148" cy="1484380"/>
              </a:xfrm>
              <a:custGeom>
                <a:avLst/>
                <a:gdLst>
                  <a:gd name="connsiteX0" fmla="*/ 764460 w 790149"/>
                  <a:gd name="connsiteY0" fmla="*/ 760405 h 1484381"/>
                  <a:gd name="connsiteX1" fmla="*/ 779735 w 790149"/>
                  <a:gd name="connsiteY1" fmla="*/ 908821 h 1484381"/>
                  <a:gd name="connsiteX2" fmla="*/ 629340 w 790149"/>
                  <a:gd name="connsiteY2" fmla="*/ 1325782 h 1484381"/>
                  <a:gd name="connsiteX3" fmla="*/ 626982 w 790149"/>
                  <a:gd name="connsiteY3" fmla="*/ 1369911 h 1484381"/>
                  <a:gd name="connsiteX4" fmla="*/ 680446 w 790149"/>
                  <a:gd name="connsiteY4" fmla="*/ 1484382 h 1484381"/>
                  <a:gd name="connsiteX5" fmla="*/ 572575 w 790149"/>
                  <a:gd name="connsiteY5" fmla="*/ 1484382 h 1484381"/>
                  <a:gd name="connsiteX6" fmla="*/ 469043 w 790149"/>
                  <a:gd name="connsiteY6" fmla="*/ 1448173 h 1484381"/>
                  <a:gd name="connsiteX7" fmla="*/ 160046 w 790149"/>
                  <a:gd name="connsiteY7" fmla="*/ 1257892 h 1484381"/>
                  <a:gd name="connsiteX8" fmla="*/ 143922 w 790149"/>
                  <a:gd name="connsiteY8" fmla="*/ 1220740 h 1484381"/>
                  <a:gd name="connsiteX9" fmla="*/ 184845 w 790149"/>
                  <a:gd name="connsiteY9" fmla="*/ 1214894 h 1484381"/>
                  <a:gd name="connsiteX10" fmla="*/ 249058 w 790149"/>
                  <a:gd name="connsiteY10" fmla="*/ 1228849 h 1484381"/>
                  <a:gd name="connsiteX11" fmla="*/ 304314 w 790149"/>
                  <a:gd name="connsiteY11" fmla="*/ 1237430 h 1484381"/>
                  <a:gd name="connsiteX12" fmla="*/ 626322 w 790149"/>
                  <a:gd name="connsiteY12" fmla="*/ 1433181 h 1484381"/>
                  <a:gd name="connsiteX13" fmla="*/ 565409 w 790149"/>
                  <a:gd name="connsiteY13" fmla="*/ 1307489 h 1484381"/>
                  <a:gd name="connsiteX14" fmla="*/ 540516 w 790149"/>
                  <a:gd name="connsiteY14" fmla="*/ 1284482 h 1484381"/>
                  <a:gd name="connsiteX15" fmla="*/ 355986 w 790149"/>
                  <a:gd name="connsiteY15" fmla="*/ 1227152 h 1484381"/>
                  <a:gd name="connsiteX16" fmla="*/ 274140 w 790149"/>
                  <a:gd name="connsiteY16" fmla="*/ 1190661 h 1484381"/>
                  <a:gd name="connsiteX17" fmla="*/ 248775 w 790149"/>
                  <a:gd name="connsiteY17" fmla="*/ 1168785 h 1484381"/>
                  <a:gd name="connsiteX18" fmla="*/ 107431 w 790149"/>
                  <a:gd name="connsiteY18" fmla="*/ 1048091 h 1484381"/>
                  <a:gd name="connsiteX19" fmla="*/ 64245 w 790149"/>
                  <a:gd name="connsiteY19" fmla="*/ 993967 h 1484381"/>
                  <a:gd name="connsiteX20" fmla="*/ 58022 w 790149"/>
                  <a:gd name="connsiteY20" fmla="*/ 962945 h 1484381"/>
                  <a:gd name="connsiteX21" fmla="*/ 87441 w 790149"/>
                  <a:gd name="connsiteY21" fmla="*/ 962285 h 1484381"/>
                  <a:gd name="connsiteX22" fmla="*/ 230483 w 790149"/>
                  <a:gd name="connsiteY22" fmla="*/ 1019803 h 1484381"/>
                  <a:gd name="connsiteX23" fmla="*/ 243495 w 790149"/>
                  <a:gd name="connsiteY23" fmla="*/ 1017257 h 1484381"/>
                  <a:gd name="connsiteX24" fmla="*/ 337127 w 790149"/>
                  <a:gd name="connsiteY24" fmla="*/ 1076473 h 1484381"/>
                  <a:gd name="connsiteX25" fmla="*/ 463762 w 790149"/>
                  <a:gd name="connsiteY25" fmla="*/ 1164354 h 1484381"/>
                  <a:gd name="connsiteX26" fmla="*/ 538630 w 790149"/>
                  <a:gd name="connsiteY26" fmla="*/ 1228284 h 1484381"/>
                  <a:gd name="connsiteX27" fmla="*/ 498462 w 790149"/>
                  <a:gd name="connsiteY27" fmla="*/ 1140497 h 1484381"/>
                  <a:gd name="connsiteX28" fmla="*/ 400209 w 790149"/>
                  <a:gd name="connsiteY28" fmla="*/ 1038190 h 1484381"/>
                  <a:gd name="connsiteX29" fmla="*/ 268011 w 790149"/>
                  <a:gd name="connsiteY29" fmla="*/ 979352 h 1484381"/>
                  <a:gd name="connsiteX30" fmla="*/ 237461 w 790149"/>
                  <a:gd name="connsiteY30" fmla="*/ 953516 h 1484381"/>
                  <a:gd name="connsiteX31" fmla="*/ 40012 w 790149"/>
                  <a:gd name="connsiteY31" fmla="*/ 791239 h 1484381"/>
                  <a:gd name="connsiteX32" fmla="*/ 5312 w 790149"/>
                  <a:gd name="connsiteY32" fmla="*/ 742490 h 1484381"/>
                  <a:gd name="connsiteX33" fmla="*/ 29452 w 790149"/>
                  <a:gd name="connsiteY33" fmla="*/ 703735 h 1484381"/>
                  <a:gd name="connsiteX34" fmla="*/ 165987 w 790149"/>
                  <a:gd name="connsiteY34" fmla="*/ 747204 h 1484381"/>
                  <a:gd name="connsiteX35" fmla="*/ 207947 w 790149"/>
                  <a:gd name="connsiteY35" fmla="*/ 763045 h 1484381"/>
                  <a:gd name="connsiteX36" fmla="*/ 413316 w 790149"/>
                  <a:gd name="connsiteY36" fmla="*/ 942201 h 1484381"/>
                  <a:gd name="connsiteX37" fmla="*/ 435852 w 790149"/>
                  <a:gd name="connsiteY37" fmla="*/ 962945 h 1484381"/>
                  <a:gd name="connsiteX38" fmla="*/ 349857 w 790149"/>
                  <a:gd name="connsiteY38" fmla="*/ 787844 h 1484381"/>
                  <a:gd name="connsiteX39" fmla="*/ 183243 w 790149"/>
                  <a:gd name="connsiteY39" fmla="*/ 631979 h 1484381"/>
                  <a:gd name="connsiteX40" fmla="*/ 46896 w 790149"/>
                  <a:gd name="connsiteY40" fmla="*/ 393136 h 1484381"/>
                  <a:gd name="connsiteX41" fmla="*/ 58022 w 790149"/>
                  <a:gd name="connsiteY41" fmla="*/ 353345 h 1484381"/>
                  <a:gd name="connsiteX42" fmla="*/ 98191 w 790149"/>
                  <a:gd name="connsiteY42" fmla="*/ 362491 h 1484381"/>
                  <a:gd name="connsiteX43" fmla="*/ 289038 w 790149"/>
                  <a:gd name="connsiteY43" fmla="*/ 575969 h 1484381"/>
                  <a:gd name="connsiteX44" fmla="*/ 386725 w 790149"/>
                  <a:gd name="connsiteY44" fmla="*/ 732400 h 1484381"/>
                  <a:gd name="connsiteX45" fmla="*/ 360229 w 790149"/>
                  <a:gd name="connsiteY45" fmla="*/ 609066 h 1484381"/>
                  <a:gd name="connsiteX46" fmla="*/ 302051 w 790149"/>
                  <a:gd name="connsiteY46" fmla="*/ 425007 h 1484381"/>
                  <a:gd name="connsiteX47" fmla="*/ 280364 w 790149"/>
                  <a:gd name="connsiteY47" fmla="*/ 45669 h 1484381"/>
                  <a:gd name="connsiteX48" fmla="*/ 282909 w 790149"/>
                  <a:gd name="connsiteY48" fmla="*/ 36523 h 1484381"/>
                  <a:gd name="connsiteX49" fmla="*/ 313932 w 790149"/>
                  <a:gd name="connsiteY49" fmla="*/ 31 h 1484381"/>
                  <a:gd name="connsiteX50" fmla="*/ 342314 w 790149"/>
                  <a:gd name="connsiteY50" fmla="*/ 33883 h 1484381"/>
                  <a:gd name="connsiteX51" fmla="*/ 409355 w 790149"/>
                  <a:gd name="connsiteY51" fmla="*/ 367678 h 1484381"/>
                  <a:gd name="connsiteX52" fmla="*/ 396060 w 790149"/>
                  <a:gd name="connsiteY52" fmla="*/ 525334 h 1484381"/>
                  <a:gd name="connsiteX53" fmla="*/ 426894 w 790149"/>
                  <a:gd name="connsiteY53" fmla="*/ 760028 h 1484381"/>
                  <a:gd name="connsiteX54" fmla="*/ 431703 w 790149"/>
                  <a:gd name="connsiteY54" fmla="*/ 783601 h 1484381"/>
                  <a:gd name="connsiteX55" fmla="*/ 531841 w 790149"/>
                  <a:gd name="connsiteY55" fmla="*/ 357400 h 1484381"/>
                  <a:gd name="connsiteX56" fmla="*/ 581156 w 790149"/>
                  <a:gd name="connsiteY56" fmla="*/ 287812 h 1484381"/>
                  <a:gd name="connsiteX57" fmla="*/ 614818 w 790149"/>
                  <a:gd name="connsiteY57" fmla="*/ 277062 h 1484381"/>
                  <a:gd name="connsiteX58" fmla="*/ 628585 w 790149"/>
                  <a:gd name="connsiteY58" fmla="*/ 309970 h 1484381"/>
                  <a:gd name="connsiteX59" fmla="*/ 551454 w 790149"/>
                  <a:gd name="connsiteY59" fmla="*/ 637259 h 1484381"/>
                  <a:gd name="connsiteX60" fmla="*/ 467628 w 790149"/>
                  <a:gd name="connsiteY60" fmla="*/ 822073 h 1484381"/>
                  <a:gd name="connsiteX61" fmla="*/ 459707 w 790149"/>
                  <a:gd name="connsiteY61" fmla="*/ 899109 h 1484381"/>
                  <a:gd name="connsiteX62" fmla="*/ 504685 w 790149"/>
                  <a:gd name="connsiteY62" fmla="*/ 1063555 h 1484381"/>
                  <a:gd name="connsiteX63" fmla="*/ 507042 w 790149"/>
                  <a:gd name="connsiteY63" fmla="*/ 1011317 h 1484381"/>
                  <a:gd name="connsiteX64" fmla="*/ 639051 w 790149"/>
                  <a:gd name="connsiteY64" fmla="*/ 560411 h 1484381"/>
                  <a:gd name="connsiteX65" fmla="*/ 686009 w 790149"/>
                  <a:gd name="connsiteY65" fmla="*/ 526277 h 1484381"/>
                  <a:gd name="connsiteX66" fmla="*/ 700718 w 790149"/>
                  <a:gd name="connsiteY66" fmla="*/ 579929 h 1484381"/>
                  <a:gd name="connsiteX67" fmla="*/ 574367 w 790149"/>
                  <a:gd name="connsiteY67" fmla="*/ 1040642 h 1484381"/>
                  <a:gd name="connsiteX68" fmla="*/ 545042 w 790149"/>
                  <a:gd name="connsiteY68" fmla="*/ 1117302 h 1484381"/>
                  <a:gd name="connsiteX69" fmla="*/ 547588 w 790149"/>
                  <a:gd name="connsiteY69" fmla="*/ 1151247 h 1484381"/>
                  <a:gd name="connsiteX70" fmla="*/ 607369 w 790149"/>
                  <a:gd name="connsiteY70" fmla="*/ 1294948 h 1484381"/>
                  <a:gd name="connsiteX71" fmla="*/ 621985 w 790149"/>
                  <a:gd name="connsiteY71" fmla="*/ 1039793 h 1484381"/>
                  <a:gd name="connsiteX72" fmla="*/ 713731 w 790149"/>
                  <a:gd name="connsiteY72" fmla="*/ 794728 h 1484381"/>
                  <a:gd name="connsiteX73" fmla="*/ 764460 w 790149"/>
                  <a:gd name="connsiteY73" fmla="*/ 760405 h 148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790149" h="1484381">
                    <a:moveTo>
                      <a:pt x="764460" y="760405"/>
                    </a:moveTo>
                    <a:cubicBezTo>
                      <a:pt x="801140" y="806609"/>
                      <a:pt x="791051" y="859129"/>
                      <a:pt x="779735" y="908821"/>
                    </a:cubicBezTo>
                    <a:cubicBezTo>
                      <a:pt x="746639" y="1053748"/>
                      <a:pt x="699870" y="1194244"/>
                      <a:pt x="629340" y="1325782"/>
                    </a:cubicBezTo>
                    <a:cubicBezTo>
                      <a:pt x="621042" y="1341246"/>
                      <a:pt x="619345" y="1354164"/>
                      <a:pt x="626982" y="1369911"/>
                    </a:cubicBezTo>
                    <a:cubicBezTo>
                      <a:pt x="645369" y="1407817"/>
                      <a:pt x="662719" y="1446193"/>
                      <a:pt x="680446" y="1484382"/>
                    </a:cubicBezTo>
                    <a:cubicBezTo>
                      <a:pt x="644521" y="1484382"/>
                      <a:pt x="608501" y="1484382"/>
                      <a:pt x="572575" y="1484382"/>
                    </a:cubicBezTo>
                    <a:cubicBezTo>
                      <a:pt x="540799" y="1464580"/>
                      <a:pt x="503930" y="1458546"/>
                      <a:pt x="469043" y="1448173"/>
                    </a:cubicBezTo>
                    <a:cubicBezTo>
                      <a:pt x="348726" y="1412154"/>
                      <a:pt x="249341" y="1343415"/>
                      <a:pt x="160046" y="1257892"/>
                    </a:cubicBezTo>
                    <a:cubicBezTo>
                      <a:pt x="149768" y="1248085"/>
                      <a:pt x="134587" y="1236204"/>
                      <a:pt x="143922" y="1220740"/>
                    </a:cubicBezTo>
                    <a:cubicBezTo>
                      <a:pt x="152691" y="1206314"/>
                      <a:pt x="170324" y="1211782"/>
                      <a:pt x="184845" y="1214894"/>
                    </a:cubicBezTo>
                    <a:cubicBezTo>
                      <a:pt x="206250" y="1219420"/>
                      <a:pt x="227654" y="1224229"/>
                      <a:pt x="249058" y="1228849"/>
                    </a:cubicBezTo>
                    <a:cubicBezTo>
                      <a:pt x="269709" y="1217252"/>
                      <a:pt x="286210" y="1232810"/>
                      <a:pt x="304314" y="1237430"/>
                    </a:cubicBezTo>
                    <a:cubicBezTo>
                      <a:pt x="418690" y="1288914"/>
                      <a:pt x="522035" y="1358407"/>
                      <a:pt x="626322" y="1433181"/>
                    </a:cubicBezTo>
                    <a:cubicBezTo>
                      <a:pt x="606615" y="1388864"/>
                      <a:pt x="585210" y="1348506"/>
                      <a:pt x="565409" y="1307489"/>
                    </a:cubicBezTo>
                    <a:cubicBezTo>
                      <a:pt x="560129" y="1296551"/>
                      <a:pt x="552397" y="1288348"/>
                      <a:pt x="540516" y="1284482"/>
                    </a:cubicBezTo>
                    <a:cubicBezTo>
                      <a:pt x="479226" y="1264587"/>
                      <a:pt x="419162" y="1240825"/>
                      <a:pt x="355986" y="1227152"/>
                    </a:cubicBezTo>
                    <a:cubicBezTo>
                      <a:pt x="329867" y="1212443"/>
                      <a:pt x="299599" y="1207257"/>
                      <a:pt x="274140" y="1190661"/>
                    </a:cubicBezTo>
                    <a:cubicBezTo>
                      <a:pt x="264523" y="1184344"/>
                      <a:pt x="254999" y="1178686"/>
                      <a:pt x="248775" y="1168785"/>
                    </a:cubicBezTo>
                    <a:cubicBezTo>
                      <a:pt x="201724" y="1128523"/>
                      <a:pt x="148354" y="1095520"/>
                      <a:pt x="107431" y="1048091"/>
                    </a:cubicBezTo>
                    <a:cubicBezTo>
                      <a:pt x="92345" y="1030647"/>
                      <a:pt x="77446" y="1012826"/>
                      <a:pt x="64245" y="993967"/>
                    </a:cubicBezTo>
                    <a:cubicBezTo>
                      <a:pt x="58211" y="985386"/>
                      <a:pt x="47933" y="974449"/>
                      <a:pt x="58022" y="962945"/>
                    </a:cubicBezTo>
                    <a:cubicBezTo>
                      <a:pt x="66320" y="953422"/>
                      <a:pt x="77635" y="958325"/>
                      <a:pt x="87441" y="962285"/>
                    </a:cubicBezTo>
                    <a:cubicBezTo>
                      <a:pt x="135248" y="981238"/>
                      <a:pt x="182959" y="1000285"/>
                      <a:pt x="230483" y="1019803"/>
                    </a:cubicBezTo>
                    <a:cubicBezTo>
                      <a:pt x="236329" y="1022255"/>
                      <a:pt x="241043" y="1028196"/>
                      <a:pt x="243495" y="1017257"/>
                    </a:cubicBezTo>
                    <a:cubicBezTo>
                      <a:pt x="277441" y="1032627"/>
                      <a:pt x="306482" y="1055823"/>
                      <a:pt x="337127" y="1076473"/>
                    </a:cubicBezTo>
                    <a:cubicBezTo>
                      <a:pt x="379653" y="1105327"/>
                      <a:pt x="420482" y="1136632"/>
                      <a:pt x="463762" y="1164354"/>
                    </a:cubicBezTo>
                    <a:cubicBezTo>
                      <a:pt x="481112" y="1192830"/>
                      <a:pt x="514020" y="1202919"/>
                      <a:pt x="538630" y="1228284"/>
                    </a:cubicBezTo>
                    <a:cubicBezTo>
                      <a:pt x="524392" y="1196790"/>
                      <a:pt x="512700" y="1168125"/>
                      <a:pt x="498462" y="1140497"/>
                    </a:cubicBezTo>
                    <a:cubicBezTo>
                      <a:pt x="484601" y="1088260"/>
                      <a:pt x="455181" y="1053843"/>
                      <a:pt x="400209" y="1038190"/>
                    </a:cubicBezTo>
                    <a:cubicBezTo>
                      <a:pt x="354006" y="1025084"/>
                      <a:pt x="311103" y="1001322"/>
                      <a:pt x="268011" y="979352"/>
                    </a:cubicBezTo>
                    <a:cubicBezTo>
                      <a:pt x="255753" y="973034"/>
                      <a:pt x="243589" y="967000"/>
                      <a:pt x="237461" y="953516"/>
                    </a:cubicBezTo>
                    <a:cubicBezTo>
                      <a:pt x="164384" y="908161"/>
                      <a:pt x="98096" y="854792"/>
                      <a:pt x="40012" y="791239"/>
                    </a:cubicBezTo>
                    <a:cubicBezTo>
                      <a:pt x="26340" y="776340"/>
                      <a:pt x="13705" y="760783"/>
                      <a:pt x="5312" y="742490"/>
                    </a:cubicBezTo>
                    <a:cubicBezTo>
                      <a:pt x="-6474" y="716748"/>
                      <a:pt x="1258" y="704301"/>
                      <a:pt x="29452" y="703735"/>
                    </a:cubicBezTo>
                    <a:cubicBezTo>
                      <a:pt x="79804" y="702793"/>
                      <a:pt x="123084" y="724385"/>
                      <a:pt x="165987" y="747204"/>
                    </a:cubicBezTo>
                    <a:cubicBezTo>
                      <a:pt x="184657" y="739944"/>
                      <a:pt x="196066" y="753804"/>
                      <a:pt x="207947" y="763045"/>
                    </a:cubicBezTo>
                    <a:cubicBezTo>
                      <a:pt x="279986" y="818678"/>
                      <a:pt x="347311" y="879685"/>
                      <a:pt x="413316" y="942201"/>
                    </a:cubicBezTo>
                    <a:cubicBezTo>
                      <a:pt x="420199" y="948707"/>
                      <a:pt x="426611" y="955779"/>
                      <a:pt x="435852" y="962945"/>
                    </a:cubicBezTo>
                    <a:cubicBezTo>
                      <a:pt x="426328" y="893640"/>
                      <a:pt x="401812" y="834802"/>
                      <a:pt x="349857" y="787844"/>
                    </a:cubicBezTo>
                    <a:cubicBezTo>
                      <a:pt x="293470" y="736832"/>
                      <a:pt x="239629" y="683085"/>
                      <a:pt x="183243" y="631979"/>
                    </a:cubicBezTo>
                    <a:cubicBezTo>
                      <a:pt x="112523" y="568049"/>
                      <a:pt x="69903" y="485449"/>
                      <a:pt x="46896" y="393136"/>
                    </a:cubicBezTo>
                    <a:cubicBezTo>
                      <a:pt x="43218" y="378332"/>
                      <a:pt x="42747" y="362586"/>
                      <a:pt x="58022" y="353345"/>
                    </a:cubicBezTo>
                    <a:cubicBezTo>
                      <a:pt x="73486" y="344010"/>
                      <a:pt x="85650" y="353722"/>
                      <a:pt x="98191" y="362491"/>
                    </a:cubicBezTo>
                    <a:cubicBezTo>
                      <a:pt x="178528" y="418690"/>
                      <a:pt x="238215" y="492992"/>
                      <a:pt x="289038" y="575969"/>
                    </a:cubicBezTo>
                    <a:cubicBezTo>
                      <a:pt x="321569" y="629150"/>
                      <a:pt x="354477" y="682143"/>
                      <a:pt x="386725" y="732400"/>
                    </a:cubicBezTo>
                    <a:cubicBezTo>
                      <a:pt x="375787" y="693552"/>
                      <a:pt x="368715" y="651121"/>
                      <a:pt x="360229" y="609066"/>
                    </a:cubicBezTo>
                    <a:cubicBezTo>
                      <a:pt x="347405" y="545513"/>
                      <a:pt x="325435" y="484789"/>
                      <a:pt x="302051" y="425007"/>
                    </a:cubicBezTo>
                    <a:cubicBezTo>
                      <a:pt x="253207" y="300259"/>
                      <a:pt x="249435" y="174284"/>
                      <a:pt x="280364" y="45669"/>
                    </a:cubicBezTo>
                    <a:cubicBezTo>
                      <a:pt x="281118" y="42557"/>
                      <a:pt x="281684" y="39446"/>
                      <a:pt x="282909" y="36523"/>
                    </a:cubicBezTo>
                    <a:cubicBezTo>
                      <a:pt x="289510" y="20965"/>
                      <a:pt x="294979" y="975"/>
                      <a:pt x="313932" y="31"/>
                    </a:cubicBezTo>
                    <a:cubicBezTo>
                      <a:pt x="332885" y="-911"/>
                      <a:pt x="337882" y="19550"/>
                      <a:pt x="342314" y="33883"/>
                    </a:cubicBezTo>
                    <a:cubicBezTo>
                      <a:pt x="375504" y="142885"/>
                      <a:pt x="412939" y="251415"/>
                      <a:pt x="409355" y="367678"/>
                    </a:cubicBezTo>
                    <a:cubicBezTo>
                      <a:pt x="407753" y="420387"/>
                      <a:pt x="398417" y="472436"/>
                      <a:pt x="396060" y="525334"/>
                    </a:cubicBezTo>
                    <a:cubicBezTo>
                      <a:pt x="392477" y="605860"/>
                      <a:pt x="409921" y="682708"/>
                      <a:pt x="426894" y="760028"/>
                    </a:cubicBezTo>
                    <a:cubicBezTo>
                      <a:pt x="428591" y="767760"/>
                      <a:pt x="431985" y="775209"/>
                      <a:pt x="431703" y="783601"/>
                    </a:cubicBezTo>
                    <a:cubicBezTo>
                      <a:pt x="435003" y="634431"/>
                      <a:pt x="461311" y="490635"/>
                      <a:pt x="531841" y="357400"/>
                    </a:cubicBezTo>
                    <a:cubicBezTo>
                      <a:pt x="545230" y="332129"/>
                      <a:pt x="560600" y="307991"/>
                      <a:pt x="581156" y="287812"/>
                    </a:cubicBezTo>
                    <a:cubicBezTo>
                      <a:pt x="590303" y="278854"/>
                      <a:pt x="600958" y="269990"/>
                      <a:pt x="614818" y="277062"/>
                    </a:cubicBezTo>
                    <a:cubicBezTo>
                      <a:pt x="627925" y="283663"/>
                      <a:pt x="628491" y="296581"/>
                      <a:pt x="628585" y="309970"/>
                    </a:cubicBezTo>
                    <a:cubicBezTo>
                      <a:pt x="629340" y="425385"/>
                      <a:pt x="598788" y="532972"/>
                      <a:pt x="551454" y="637259"/>
                    </a:cubicBezTo>
                    <a:cubicBezTo>
                      <a:pt x="523449" y="698832"/>
                      <a:pt x="495821" y="760594"/>
                      <a:pt x="467628" y="822073"/>
                    </a:cubicBezTo>
                    <a:cubicBezTo>
                      <a:pt x="456125" y="847060"/>
                      <a:pt x="452635" y="872236"/>
                      <a:pt x="459707" y="899109"/>
                    </a:cubicBezTo>
                    <a:cubicBezTo>
                      <a:pt x="473851" y="953139"/>
                      <a:pt x="489598" y="1006697"/>
                      <a:pt x="504685" y="1063555"/>
                    </a:cubicBezTo>
                    <a:cubicBezTo>
                      <a:pt x="507702" y="1044225"/>
                      <a:pt x="506665" y="1027724"/>
                      <a:pt x="507042" y="1011317"/>
                    </a:cubicBezTo>
                    <a:cubicBezTo>
                      <a:pt x="510248" y="849134"/>
                      <a:pt x="558809" y="699964"/>
                      <a:pt x="639051" y="560411"/>
                    </a:cubicBezTo>
                    <a:cubicBezTo>
                      <a:pt x="648764" y="543533"/>
                      <a:pt x="661493" y="517697"/>
                      <a:pt x="686009" y="526277"/>
                    </a:cubicBezTo>
                    <a:cubicBezTo>
                      <a:pt x="709016" y="534292"/>
                      <a:pt x="701662" y="560694"/>
                      <a:pt x="700718" y="579929"/>
                    </a:cubicBezTo>
                    <a:cubicBezTo>
                      <a:pt x="692893" y="742867"/>
                      <a:pt x="647444" y="895432"/>
                      <a:pt x="574367" y="1040642"/>
                    </a:cubicBezTo>
                    <a:cubicBezTo>
                      <a:pt x="562109" y="1065064"/>
                      <a:pt x="549851" y="1089863"/>
                      <a:pt x="545042" y="1117302"/>
                    </a:cubicBezTo>
                    <a:cubicBezTo>
                      <a:pt x="541930" y="1128900"/>
                      <a:pt x="543439" y="1140026"/>
                      <a:pt x="547588" y="1151247"/>
                    </a:cubicBezTo>
                    <a:cubicBezTo>
                      <a:pt x="565504" y="1199430"/>
                      <a:pt x="585399" y="1246860"/>
                      <a:pt x="607369" y="1294948"/>
                    </a:cubicBezTo>
                    <a:cubicBezTo>
                      <a:pt x="595488" y="1208671"/>
                      <a:pt x="602655" y="1123808"/>
                      <a:pt x="621985" y="1039793"/>
                    </a:cubicBezTo>
                    <a:cubicBezTo>
                      <a:pt x="650178" y="957193"/>
                      <a:pt x="669885" y="871293"/>
                      <a:pt x="713731" y="794728"/>
                    </a:cubicBezTo>
                    <a:cubicBezTo>
                      <a:pt x="724198" y="776058"/>
                      <a:pt x="732589" y="749373"/>
                      <a:pt x="764460" y="760405"/>
                    </a:cubicBezTo>
                    <a:close/>
                  </a:path>
                </a:pathLst>
              </a:custGeom>
              <a:solidFill>
                <a:srgbClr val="56B247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95">
                <a:extLst>
                  <a:ext uri="{FF2B5EF4-FFF2-40B4-BE49-F238E27FC236}">
                    <a16:creationId xmlns:a16="http://schemas.microsoft.com/office/drawing/2014/main" id="{DB89A947-3EAB-45E3-A5AB-FDBDBF346789}"/>
                  </a:ext>
                </a:extLst>
              </p:cNvPr>
              <p:cNvSpPr/>
              <p:nvPr/>
            </p:nvSpPr>
            <p:spPr>
              <a:xfrm>
                <a:off x="4355335" y="5744242"/>
                <a:ext cx="925883" cy="1070135"/>
              </a:xfrm>
              <a:custGeom>
                <a:avLst/>
                <a:gdLst>
                  <a:gd name="connsiteX0" fmla="*/ 907026 w 925884"/>
                  <a:gd name="connsiteY0" fmla="*/ 1069946 h 1070134"/>
                  <a:gd name="connsiteX1" fmla="*/ 789349 w 925884"/>
                  <a:gd name="connsiteY1" fmla="*/ 1032417 h 1070134"/>
                  <a:gd name="connsiteX2" fmla="*/ 651399 w 925884"/>
                  <a:gd name="connsiteY2" fmla="*/ 1049012 h 1070134"/>
                  <a:gd name="connsiteX3" fmla="*/ 367956 w 925884"/>
                  <a:gd name="connsiteY3" fmla="*/ 997717 h 1070134"/>
                  <a:gd name="connsiteX4" fmla="*/ 350984 w 925884"/>
                  <a:gd name="connsiteY4" fmla="*/ 981499 h 1070134"/>
                  <a:gd name="connsiteX5" fmla="*/ 369465 w 925884"/>
                  <a:gd name="connsiteY5" fmla="*/ 966884 h 1070134"/>
                  <a:gd name="connsiteX6" fmla="*/ 569742 w 925884"/>
                  <a:gd name="connsiteY6" fmla="*/ 952174 h 1070134"/>
                  <a:gd name="connsiteX7" fmla="*/ 808207 w 925884"/>
                  <a:gd name="connsiteY7" fmla="*/ 988854 h 1070134"/>
                  <a:gd name="connsiteX8" fmla="*/ 698923 w 925884"/>
                  <a:gd name="connsiteY8" fmla="*/ 897673 h 1070134"/>
                  <a:gd name="connsiteX9" fmla="*/ 627826 w 925884"/>
                  <a:gd name="connsiteY9" fmla="*/ 894184 h 1070134"/>
                  <a:gd name="connsiteX10" fmla="*/ 473469 w 925884"/>
                  <a:gd name="connsiteY10" fmla="*/ 905877 h 1070134"/>
                  <a:gd name="connsiteX11" fmla="*/ 231233 w 925884"/>
                  <a:gd name="connsiteY11" fmla="*/ 842607 h 1070134"/>
                  <a:gd name="connsiteX12" fmla="*/ 213034 w 925884"/>
                  <a:gd name="connsiteY12" fmla="*/ 830255 h 1070134"/>
                  <a:gd name="connsiteX13" fmla="*/ 203416 w 925884"/>
                  <a:gd name="connsiteY13" fmla="*/ 811490 h 1070134"/>
                  <a:gd name="connsiteX14" fmla="*/ 221615 w 925884"/>
                  <a:gd name="connsiteY14" fmla="*/ 803192 h 1070134"/>
                  <a:gd name="connsiteX15" fmla="*/ 543528 w 925884"/>
                  <a:gd name="connsiteY15" fmla="*/ 833649 h 1070134"/>
                  <a:gd name="connsiteX16" fmla="*/ 671389 w 925884"/>
                  <a:gd name="connsiteY16" fmla="*/ 865142 h 1070134"/>
                  <a:gd name="connsiteX17" fmla="*/ 585112 w 925884"/>
                  <a:gd name="connsiteY17" fmla="*/ 780845 h 1070134"/>
                  <a:gd name="connsiteX18" fmla="*/ 502606 w 925884"/>
                  <a:gd name="connsiteY18" fmla="*/ 750106 h 1070134"/>
                  <a:gd name="connsiteX19" fmla="*/ 132320 w 925884"/>
                  <a:gd name="connsiteY19" fmla="*/ 688062 h 1070134"/>
                  <a:gd name="connsiteX20" fmla="*/ 87059 w 925884"/>
                  <a:gd name="connsiteY20" fmla="*/ 659396 h 1070134"/>
                  <a:gd name="connsiteX21" fmla="*/ 92717 w 925884"/>
                  <a:gd name="connsiteY21" fmla="*/ 623660 h 1070134"/>
                  <a:gd name="connsiteX22" fmla="*/ 138543 w 925884"/>
                  <a:gd name="connsiteY22" fmla="*/ 612628 h 1070134"/>
                  <a:gd name="connsiteX23" fmla="*/ 378988 w 925884"/>
                  <a:gd name="connsiteY23" fmla="*/ 656945 h 1070134"/>
                  <a:gd name="connsiteX24" fmla="*/ 505151 w 925884"/>
                  <a:gd name="connsiteY24" fmla="*/ 696831 h 1070134"/>
                  <a:gd name="connsiteX25" fmla="*/ 362582 w 925884"/>
                  <a:gd name="connsiteY25" fmla="*/ 571422 h 1070134"/>
                  <a:gd name="connsiteX26" fmla="*/ 172111 w 925884"/>
                  <a:gd name="connsiteY26" fmla="*/ 504286 h 1070134"/>
                  <a:gd name="connsiteX27" fmla="*/ 11343 w 925884"/>
                  <a:gd name="connsiteY27" fmla="*/ 379443 h 1070134"/>
                  <a:gd name="connsiteX28" fmla="*/ 2856 w 925884"/>
                  <a:gd name="connsiteY28" fmla="*/ 351532 h 1070134"/>
                  <a:gd name="connsiteX29" fmla="*/ 32747 w 925884"/>
                  <a:gd name="connsiteY29" fmla="*/ 348420 h 1070134"/>
                  <a:gd name="connsiteX30" fmla="*/ 219446 w 925884"/>
                  <a:gd name="connsiteY30" fmla="*/ 430266 h 1070134"/>
                  <a:gd name="connsiteX31" fmla="*/ 406710 w 925884"/>
                  <a:gd name="connsiteY31" fmla="*/ 558504 h 1070134"/>
                  <a:gd name="connsiteX32" fmla="*/ 256408 w 925884"/>
                  <a:gd name="connsiteY32" fmla="*/ 359736 h 1070134"/>
                  <a:gd name="connsiteX33" fmla="*/ 107427 w 925884"/>
                  <a:gd name="connsiteY33" fmla="*/ 153990 h 1070134"/>
                  <a:gd name="connsiteX34" fmla="*/ 75744 w 925884"/>
                  <a:gd name="connsiteY34" fmla="*/ 29052 h 1070134"/>
                  <a:gd name="connsiteX35" fmla="*/ 81213 w 925884"/>
                  <a:gd name="connsiteY35" fmla="*/ 764 h 1070134"/>
                  <a:gd name="connsiteX36" fmla="*/ 109312 w 925884"/>
                  <a:gd name="connsiteY36" fmla="*/ 17549 h 1070134"/>
                  <a:gd name="connsiteX37" fmla="*/ 190309 w 925884"/>
                  <a:gd name="connsiteY37" fmla="*/ 118819 h 1070134"/>
                  <a:gd name="connsiteX38" fmla="*/ 302140 w 925884"/>
                  <a:gd name="connsiteY38" fmla="*/ 357378 h 1070134"/>
                  <a:gd name="connsiteX39" fmla="*/ 427643 w 925884"/>
                  <a:gd name="connsiteY39" fmla="*/ 558975 h 1070134"/>
                  <a:gd name="connsiteX40" fmla="*/ 398696 w 925884"/>
                  <a:gd name="connsiteY40" fmla="*/ 445730 h 1070134"/>
                  <a:gd name="connsiteX41" fmla="*/ 373708 w 925884"/>
                  <a:gd name="connsiteY41" fmla="*/ 158610 h 1070134"/>
                  <a:gd name="connsiteX42" fmla="*/ 374651 w 925884"/>
                  <a:gd name="connsiteY42" fmla="*/ 152387 h 1070134"/>
                  <a:gd name="connsiteX43" fmla="*/ 396810 w 925884"/>
                  <a:gd name="connsiteY43" fmla="*/ 110427 h 1070134"/>
                  <a:gd name="connsiteX44" fmla="*/ 419628 w 925884"/>
                  <a:gd name="connsiteY44" fmla="*/ 150124 h 1070134"/>
                  <a:gd name="connsiteX45" fmla="*/ 456968 w 925884"/>
                  <a:gd name="connsiteY45" fmla="*/ 526916 h 1070134"/>
                  <a:gd name="connsiteX46" fmla="*/ 496100 w 925884"/>
                  <a:gd name="connsiteY46" fmla="*/ 657605 h 1070134"/>
                  <a:gd name="connsiteX47" fmla="*/ 582377 w 925884"/>
                  <a:gd name="connsiteY47" fmla="*/ 755292 h 1070134"/>
                  <a:gd name="connsiteX48" fmla="*/ 529857 w 925884"/>
                  <a:gd name="connsiteY48" fmla="*/ 266009 h 1070134"/>
                  <a:gd name="connsiteX49" fmla="*/ 563990 w 925884"/>
                  <a:gd name="connsiteY49" fmla="*/ 339840 h 1070134"/>
                  <a:gd name="connsiteX50" fmla="*/ 609816 w 925884"/>
                  <a:gd name="connsiteY50" fmla="*/ 715972 h 1070134"/>
                  <a:gd name="connsiteX51" fmla="*/ 640367 w 925884"/>
                  <a:gd name="connsiteY51" fmla="*/ 807907 h 1070134"/>
                  <a:gd name="connsiteX52" fmla="*/ 733999 w 925884"/>
                  <a:gd name="connsiteY52" fmla="*/ 903048 h 1070134"/>
                  <a:gd name="connsiteX53" fmla="*/ 723344 w 925884"/>
                  <a:gd name="connsiteY53" fmla="*/ 850998 h 1070134"/>
                  <a:gd name="connsiteX54" fmla="*/ 660451 w 925884"/>
                  <a:gd name="connsiteY54" fmla="*/ 650816 h 1070134"/>
                  <a:gd name="connsiteX55" fmla="*/ 652342 w 925884"/>
                  <a:gd name="connsiteY55" fmla="*/ 470623 h 1070134"/>
                  <a:gd name="connsiteX56" fmla="*/ 669975 w 925884"/>
                  <a:gd name="connsiteY56" fmla="*/ 426966 h 1070134"/>
                  <a:gd name="connsiteX57" fmla="*/ 705240 w 925884"/>
                  <a:gd name="connsiteY57" fmla="*/ 454405 h 1070134"/>
                  <a:gd name="connsiteX58" fmla="*/ 740600 w 925884"/>
                  <a:gd name="connsiteY58" fmla="*/ 571328 h 1070134"/>
                  <a:gd name="connsiteX59" fmla="*/ 756818 w 925884"/>
                  <a:gd name="connsiteY59" fmla="*/ 908328 h 1070134"/>
                  <a:gd name="connsiteX60" fmla="*/ 759269 w 925884"/>
                  <a:gd name="connsiteY60" fmla="*/ 923038 h 1070134"/>
                  <a:gd name="connsiteX61" fmla="*/ 876098 w 925884"/>
                  <a:gd name="connsiteY61" fmla="*/ 1026477 h 1070134"/>
                  <a:gd name="connsiteX62" fmla="*/ 809999 w 925884"/>
                  <a:gd name="connsiteY62" fmla="*/ 800458 h 1070134"/>
                  <a:gd name="connsiteX63" fmla="*/ 805567 w 925884"/>
                  <a:gd name="connsiteY63" fmla="*/ 588111 h 1070134"/>
                  <a:gd name="connsiteX64" fmla="*/ 824143 w 925884"/>
                  <a:gd name="connsiteY64" fmla="*/ 558692 h 1070134"/>
                  <a:gd name="connsiteX65" fmla="*/ 844887 w 925884"/>
                  <a:gd name="connsiteY65" fmla="*/ 586980 h 1070134"/>
                  <a:gd name="connsiteX66" fmla="*/ 888261 w 925884"/>
                  <a:gd name="connsiteY66" fmla="*/ 793480 h 1070134"/>
                  <a:gd name="connsiteX67" fmla="*/ 888639 w 925884"/>
                  <a:gd name="connsiteY67" fmla="*/ 963867 h 1070134"/>
                  <a:gd name="connsiteX68" fmla="*/ 925884 w 925884"/>
                  <a:gd name="connsiteY68" fmla="*/ 1070134 h 1070134"/>
                  <a:gd name="connsiteX69" fmla="*/ 907026 w 925884"/>
                  <a:gd name="connsiteY69" fmla="*/ 1069946 h 1070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925884" h="1070134">
                    <a:moveTo>
                      <a:pt x="907026" y="1069946"/>
                    </a:moveTo>
                    <a:cubicBezTo>
                      <a:pt x="874778" y="1035529"/>
                      <a:pt x="834421" y="1026665"/>
                      <a:pt x="789349" y="1032417"/>
                    </a:cubicBezTo>
                    <a:cubicBezTo>
                      <a:pt x="743428" y="1038263"/>
                      <a:pt x="697602" y="1046372"/>
                      <a:pt x="651399" y="1049012"/>
                    </a:cubicBezTo>
                    <a:cubicBezTo>
                      <a:pt x="553146" y="1054481"/>
                      <a:pt x="458006" y="1038829"/>
                      <a:pt x="367956" y="997717"/>
                    </a:cubicBezTo>
                    <a:cubicBezTo>
                      <a:pt x="360790" y="994417"/>
                      <a:pt x="350229" y="992060"/>
                      <a:pt x="350984" y="981499"/>
                    </a:cubicBezTo>
                    <a:cubicBezTo>
                      <a:pt x="351644" y="971127"/>
                      <a:pt x="361639" y="969995"/>
                      <a:pt x="369465" y="966884"/>
                    </a:cubicBezTo>
                    <a:cubicBezTo>
                      <a:pt x="434715" y="941614"/>
                      <a:pt x="502323" y="947460"/>
                      <a:pt x="569742" y="952174"/>
                    </a:cubicBezTo>
                    <a:cubicBezTo>
                      <a:pt x="649607" y="957832"/>
                      <a:pt x="727022" y="978105"/>
                      <a:pt x="808207" y="988854"/>
                    </a:cubicBezTo>
                    <a:cubicBezTo>
                      <a:pt x="771999" y="958209"/>
                      <a:pt x="737111" y="925584"/>
                      <a:pt x="698923" y="897673"/>
                    </a:cubicBezTo>
                    <a:cubicBezTo>
                      <a:pt x="678744" y="882964"/>
                      <a:pt x="651211" y="890507"/>
                      <a:pt x="627826" y="894184"/>
                    </a:cubicBezTo>
                    <a:cubicBezTo>
                      <a:pt x="576531" y="902199"/>
                      <a:pt x="525236" y="905688"/>
                      <a:pt x="473469" y="905877"/>
                    </a:cubicBezTo>
                    <a:cubicBezTo>
                      <a:pt x="387098" y="906254"/>
                      <a:pt x="307138" y="882115"/>
                      <a:pt x="231233" y="842607"/>
                    </a:cubicBezTo>
                    <a:cubicBezTo>
                      <a:pt x="224726" y="839212"/>
                      <a:pt x="218692" y="834969"/>
                      <a:pt x="213034" y="830255"/>
                    </a:cubicBezTo>
                    <a:cubicBezTo>
                      <a:pt x="207377" y="825540"/>
                      <a:pt x="201530" y="819788"/>
                      <a:pt x="203416" y="811490"/>
                    </a:cubicBezTo>
                    <a:cubicBezTo>
                      <a:pt x="205679" y="801589"/>
                      <a:pt x="214731" y="804230"/>
                      <a:pt x="221615" y="803192"/>
                    </a:cubicBezTo>
                    <a:cubicBezTo>
                      <a:pt x="331465" y="786408"/>
                      <a:pt x="437733" y="808095"/>
                      <a:pt x="543528" y="833649"/>
                    </a:cubicBezTo>
                    <a:cubicBezTo>
                      <a:pt x="584263" y="843549"/>
                      <a:pt x="624997" y="853639"/>
                      <a:pt x="671389" y="865142"/>
                    </a:cubicBezTo>
                    <a:cubicBezTo>
                      <a:pt x="642724" y="832612"/>
                      <a:pt x="612268" y="808379"/>
                      <a:pt x="585112" y="780845"/>
                    </a:cubicBezTo>
                    <a:cubicBezTo>
                      <a:pt x="561350" y="756706"/>
                      <a:pt x="538814" y="747843"/>
                      <a:pt x="502606" y="750106"/>
                    </a:cubicBezTo>
                    <a:cubicBezTo>
                      <a:pt x="375122" y="757838"/>
                      <a:pt x="249902" y="742940"/>
                      <a:pt x="132320" y="688062"/>
                    </a:cubicBezTo>
                    <a:cubicBezTo>
                      <a:pt x="116196" y="680518"/>
                      <a:pt x="101015" y="670429"/>
                      <a:pt x="87059" y="659396"/>
                    </a:cubicBezTo>
                    <a:cubicBezTo>
                      <a:pt x="69615" y="645630"/>
                      <a:pt x="73010" y="632334"/>
                      <a:pt x="92717" y="623660"/>
                    </a:cubicBezTo>
                    <a:cubicBezTo>
                      <a:pt x="107238" y="617342"/>
                      <a:pt x="122513" y="614607"/>
                      <a:pt x="138543" y="612628"/>
                    </a:cubicBezTo>
                    <a:cubicBezTo>
                      <a:pt x="223595" y="602067"/>
                      <a:pt x="300914" y="631392"/>
                      <a:pt x="378988" y="656945"/>
                    </a:cubicBezTo>
                    <a:cubicBezTo>
                      <a:pt x="420666" y="670617"/>
                      <a:pt x="462060" y="685233"/>
                      <a:pt x="505151" y="696831"/>
                    </a:cubicBezTo>
                    <a:cubicBezTo>
                      <a:pt x="467340" y="643650"/>
                      <a:pt x="431887" y="590846"/>
                      <a:pt x="362582" y="571422"/>
                    </a:cubicBezTo>
                    <a:cubicBezTo>
                      <a:pt x="297897" y="553317"/>
                      <a:pt x="235476" y="527104"/>
                      <a:pt x="172111" y="504286"/>
                    </a:cubicBezTo>
                    <a:cubicBezTo>
                      <a:pt x="105069" y="480053"/>
                      <a:pt x="57546" y="430360"/>
                      <a:pt x="11343" y="379443"/>
                    </a:cubicBezTo>
                    <a:cubicBezTo>
                      <a:pt x="4837" y="372277"/>
                      <a:pt x="-4876" y="361621"/>
                      <a:pt x="2856" y="351532"/>
                    </a:cubicBezTo>
                    <a:cubicBezTo>
                      <a:pt x="9740" y="342574"/>
                      <a:pt x="22469" y="346441"/>
                      <a:pt x="32747" y="348420"/>
                    </a:cubicBezTo>
                    <a:cubicBezTo>
                      <a:pt x="101109" y="361716"/>
                      <a:pt x="162399" y="390946"/>
                      <a:pt x="219446" y="430266"/>
                    </a:cubicBezTo>
                    <a:cubicBezTo>
                      <a:pt x="279133" y="471472"/>
                      <a:pt x="339103" y="512206"/>
                      <a:pt x="406710" y="558504"/>
                    </a:cubicBezTo>
                    <a:cubicBezTo>
                      <a:pt x="355510" y="485804"/>
                      <a:pt x="311004" y="419140"/>
                      <a:pt x="256408" y="359736"/>
                    </a:cubicBezTo>
                    <a:cubicBezTo>
                      <a:pt x="198796" y="296937"/>
                      <a:pt x="136563" y="237438"/>
                      <a:pt x="107427" y="153990"/>
                    </a:cubicBezTo>
                    <a:cubicBezTo>
                      <a:pt x="93188" y="113255"/>
                      <a:pt x="79233" y="72426"/>
                      <a:pt x="75744" y="29052"/>
                    </a:cubicBezTo>
                    <a:cubicBezTo>
                      <a:pt x="74990" y="19434"/>
                      <a:pt x="69427" y="4725"/>
                      <a:pt x="81213" y="764"/>
                    </a:cubicBezTo>
                    <a:cubicBezTo>
                      <a:pt x="92717" y="-3101"/>
                      <a:pt x="102052" y="8497"/>
                      <a:pt x="109312" y="17549"/>
                    </a:cubicBezTo>
                    <a:cubicBezTo>
                      <a:pt x="136469" y="51211"/>
                      <a:pt x="162493" y="85816"/>
                      <a:pt x="190309" y="118819"/>
                    </a:cubicBezTo>
                    <a:cubicBezTo>
                      <a:pt x="249054" y="188406"/>
                      <a:pt x="276210" y="273270"/>
                      <a:pt x="302140" y="357378"/>
                    </a:cubicBezTo>
                    <a:cubicBezTo>
                      <a:pt x="326656" y="436490"/>
                      <a:pt x="380309" y="494762"/>
                      <a:pt x="427643" y="558975"/>
                    </a:cubicBezTo>
                    <a:cubicBezTo>
                      <a:pt x="425286" y="518995"/>
                      <a:pt x="410765" y="482504"/>
                      <a:pt x="398696" y="445730"/>
                    </a:cubicBezTo>
                    <a:cubicBezTo>
                      <a:pt x="367956" y="351815"/>
                      <a:pt x="359942" y="256203"/>
                      <a:pt x="373708" y="158610"/>
                    </a:cubicBezTo>
                    <a:cubicBezTo>
                      <a:pt x="373991" y="156536"/>
                      <a:pt x="373897" y="154273"/>
                      <a:pt x="374651" y="152387"/>
                    </a:cubicBezTo>
                    <a:cubicBezTo>
                      <a:pt x="380780" y="137111"/>
                      <a:pt x="380214" y="111087"/>
                      <a:pt x="396810" y="110427"/>
                    </a:cubicBezTo>
                    <a:cubicBezTo>
                      <a:pt x="414537" y="109672"/>
                      <a:pt x="413405" y="135225"/>
                      <a:pt x="419628" y="150124"/>
                    </a:cubicBezTo>
                    <a:cubicBezTo>
                      <a:pt x="471018" y="271949"/>
                      <a:pt x="466209" y="399433"/>
                      <a:pt x="456968" y="526916"/>
                    </a:cubicBezTo>
                    <a:cubicBezTo>
                      <a:pt x="453291" y="576608"/>
                      <a:pt x="460363" y="619794"/>
                      <a:pt x="496100" y="657605"/>
                    </a:cubicBezTo>
                    <a:cubicBezTo>
                      <a:pt x="525519" y="688722"/>
                      <a:pt x="551072" y="723516"/>
                      <a:pt x="582377" y="755292"/>
                    </a:cubicBezTo>
                    <a:cubicBezTo>
                      <a:pt x="524764" y="598484"/>
                      <a:pt x="489594" y="440355"/>
                      <a:pt x="529857" y="266009"/>
                    </a:cubicBezTo>
                    <a:cubicBezTo>
                      <a:pt x="552581" y="293071"/>
                      <a:pt x="555409" y="317681"/>
                      <a:pt x="563990" y="339840"/>
                    </a:cubicBezTo>
                    <a:cubicBezTo>
                      <a:pt x="610948" y="461289"/>
                      <a:pt x="620471" y="587546"/>
                      <a:pt x="609816" y="715972"/>
                    </a:cubicBezTo>
                    <a:cubicBezTo>
                      <a:pt x="606893" y="751426"/>
                      <a:pt x="612456" y="782071"/>
                      <a:pt x="640367" y="807907"/>
                    </a:cubicBezTo>
                    <a:cubicBezTo>
                      <a:pt x="671955" y="837043"/>
                      <a:pt x="700902" y="869103"/>
                      <a:pt x="733999" y="903048"/>
                    </a:cubicBezTo>
                    <a:cubicBezTo>
                      <a:pt x="739845" y="879192"/>
                      <a:pt x="732208" y="864577"/>
                      <a:pt x="723344" y="850998"/>
                    </a:cubicBezTo>
                    <a:cubicBezTo>
                      <a:pt x="683553" y="790086"/>
                      <a:pt x="669315" y="720875"/>
                      <a:pt x="660451" y="650816"/>
                    </a:cubicBezTo>
                    <a:cubicBezTo>
                      <a:pt x="652908" y="591223"/>
                      <a:pt x="649325" y="530970"/>
                      <a:pt x="652342" y="470623"/>
                    </a:cubicBezTo>
                    <a:cubicBezTo>
                      <a:pt x="653191" y="453651"/>
                      <a:pt x="651776" y="431963"/>
                      <a:pt x="669975" y="426966"/>
                    </a:cubicBezTo>
                    <a:cubicBezTo>
                      <a:pt x="686193" y="422534"/>
                      <a:pt x="696660" y="442147"/>
                      <a:pt x="705240" y="454405"/>
                    </a:cubicBezTo>
                    <a:cubicBezTo>
                      <a:pt x="729756" y="489104"/>
                      <a:pt x="735036" y="530876"/>
                      <a:pt x="740600" y="571328"/>
                    </a:cubicBezTo>
                    <a:cubicBezTo>
                      <a:pt x="756064" y="683064"/>
                      <a:pt x="769548" y="795083"/>
                      <a:pt x="756818" y="908328"/>
                    </a:cubicBezTo>
                    <a:cubicBezTo>
                      <a:pt x="756252" y="913232"/>
                      <a:pt x="756346" y="920775"/>
                      <a:pt x="759269" y="923038"/>
                    </a:cubicBezTo>
                    <a:cubicBezTo>
                      <a:pt x="798590" y="954060"/>
                      <a:pt x="828669" y="995737"/>
                      <a:pt x="876098" y="1026477"/>
                    </a:cubicBezTo>
                    <a:cubicBezTo>
                      <a:pt x="852902" y="947271"/>
                      <a:pt x="831120" y="874006"/>
                      <a:pt x="809999" y="800458"/>
                    </a:cubicBezTo>
                    <a:cubicBezTo>
                      <a:pt x="789820" y="730116"/>
                      <a:pt x="791423" y="659114"/>
                      <a:pt x="805567" y="588111"/>
                    </a:cubicBezTo>
                    <a:cubicBezTo>
                      <a:pt x="807925" y="576325"/>
                      <a:pt x="808867" y="559258"/>
                      <a:pt x="824143" y="558692"/>
                    </a:cubicBezTo>
                    <a:cubicBezTo>
                      <a:pt x="839701" y="558126"/>
                      <a:pt x="841304" y="575948"/>
                      <a:pt x="844887" y="586980"/>
                    </a:cubicBezTo>
                    <a:cubicBezTo>
                      <a:pt x="866669" y="654210"/>
                      <a:pt x="878644" y="723516"/>
                      <a:pt x="888261" y="793480"/>
                    </a:cubicBezTo>
                    <a:cubicBezTo>
                      <a:pt x="896088" y="850527"/>
                      <a:pt x="891844" y="907008"/>
                      <a:pt x="888639" y="963867"/>
                    </a:cubicBezTo>
                    <a:cubicBezTo>
                      <a:pt x="886376" y="1003846"/>
                      <a:pt x="893825" y="1041563"/>
                      <a:pt x="925884" y="1070134"/>
                    </a:cubicBezTo>
                    <a:cubicBezTo>
                      <a:pt x="919755" y="1069946"/>
                      <a:pt x="913438" y="1069946"/>
                      <a:pt x="907026" y="1069946"/>
                    </a:cubicBezTo>
                    <a:close/>
                  </a:path>
                </a:pathLst>
              </a:custGeom>
              <a:solidFill>
                <a:srgbClr val="57B247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99">
                <a:extLst>
                  <a:ext uri="{FF2B5EF4-FFF2-40B4-BE49-F238E27FC236}">
                    <a16:creationId xmlns:a16="http://schemas.microsoft.com/office/drawing/2014/main" id="{E5D3E15E-391C-41E8-AD38-C2BCE60F0DE9}"/>
                  </a:ext>
                </a:extLst>
              </p:cNvPr>
              <p:cNvSpPr/>
              <p:nvPr/>
            </p:nvSpPr>
            <p:spPr>
              <a:xfrm>
                <a:off x="6334801" y="6257142"/>
                <a:ext cx="128104" cy="557046"/>
              </a:xfrm>
              <a:custGeom>
                <a:avLst/>
                <a:gdLst>
                  <a:gd name="connsiteX0" fmla="*/ 6736 w 128103"/>
                  <a:gd name="connsiteY0" fmla="*/ 557046 h 557046"/>
                  <a:gd name="connsiteX1" fmla="*/ 890 w 128103"/>
                  <a:gd name="connsiteY1" fmla="*/ 320184 h 557046"/>
                  <a:gd name="connsiteX2" fmla="*/ 25218 w 128103"/>
                  <a:gd name="connsiteY2" fmla="*/ 34666 h 557046"/>
                  <a:gd name="connsiteX3" fmla="*/ 46150 w 128103"/>
                  <a:gd name="connsiteY3" fmla="*/ 156 h 557046"/>
                  <a:gd name="connsiteX4" fmla="*/ 74721 w 128103"/>
                  <a:gd name="connsiteY4" fmla="*/ 29480 h 557046"/>
                  <a:gd name="connsiteX5" fmla="*/ 108666 w 128103"/>
                  <a:gd name="connsiteY5" fmla="*/ 170070 h 557046"/>
                  <a:gd name="connsiteX6" fmla="*/ 126582 w 128103"/>
                  <a:gd name="connsiteY6" fmla="*/ 544411 h 557046"/>
                  <a:gd name="connsiteX7" fmla="*/ 127337 w 128103"/>
                  <a:gd name="connsiteY7" fmla="*/ 557046 h 557046"/>
                  <a:gd name="connsiteX8" fmla="*/ 6736 w 128103"/>
                  <a:gd name="connsiteY8" fmla="*/ 557046 h 557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8103" h="557046">
                    <a:moveTo>
                      <a:pt x="6736" y="557046"/>
                    </a:moveTo>
                    <a:cubicBezTo>
                      <a:pt x="985" y="478218"/>
                      <a:pt x="-1467" y="399201"/>
                      <a:pt x="890" y="320184"/>
                    </a:cubicBezTo>
                    <a:cubicBezTo>
                      <a:pt x="3719" y="224666"/>
                      <a:pt x="5417" y="128864"/>
                      <a:pt x="25218" y="34666"/>
                    </a:cubicBezTo>
                    <a:cubicBezTo>
                      <a:pt x="28235" y="20334"/>
                      <a:pt x="28046" y="2230"/>
                      <a:pt x="46150" y="156"/>
                    </a:cubicBezTo>
                    <a:cubicBezTo>
                      <a:pt x="64538" y="-1919"/>
                      <a:pt x="69818" y="17223"/>
                      <a:pt x="74721" y="29480"/>
                    </a:cubicBezTo>
                    <a:cubicBezTo>
                      <a:pt x="92448" y="74646"/>
                      <a:pt x="96974" y="123301"/>
                      <a:pt x="108666" y="170070"/>
                    </a:cubicBezTo>
                    <a:cubicBezTo>
                      <a:pt x="139594" y="293876"/>
                      <a:pt x="123565" y="419473"/>
                      <a:pt x="126582" y="544411"/>
                    </a:cubicBezTo>
                    <a:cubicBezTo>
                      <a:pt x="126676" y="548654"/>
                      <a:pt x="127053" y="552803"/>
                      <a:pt x="127337" y="557046"/>
                    </a:cubicBezTo>
                    <a:cubicBezTo>
                      <a:pt x="87168" y="557046"/>
                      <a:pt x="46905" y="557046"/>
                      <a:pt x="6736" y="557046"/>
                    </a:cubicBezTo>
                    <a:close/>
                  </a:path>
                </a:pathLst>
              </a:custGeom>
              <a:solidFill>
                <a:srgbClr val="57B248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100">
                <a:extLst>
                  <a:ext uri="{FF2B5EF4-FFF2-40B4-BE49-F238E27FC236}">
                    <a16:creationId xmlns:a16="http://schemas.microsoft.com/office/drawing/2014/main" id="{9CE1EA37-4B47-4AE1-91C3-E1DADBAE1E1A}"/>
                  </a:ext>
                </a:extLst>
              </p:cNvPr>
              <p:cNvSpPr/>
              <p:nvPr/>
            </p:nvSpPr>
            <p:spPr>
              <a:xfrm>
                <a:off x="5992373" y="6307190"/>
                <a:ext cx="171773" cy="506998"/>
              </a:xfrm>
              <a:custGeom>
                <a:avLst/>
                <a:gdLst>
                  <a:gd name="connsiteX0" fmla="*/ 0 w 171774"/>
                  <a:gd name="connsiteY0" fmla="*/ 506998 h 506998"/>
                  <a:gd name="connsiteX1" fmla="*/ 75528 w 171774"/>
                  <a:gd name="connsiteY1" fmla="*/ 113233 h 506998"/>
                  <a:gd name="connsiteX2" fmla="*/ 142759 w 171774"/>
                  <a:gd name="connsiteY2" fmla="*/ 11020 h 506998"/>
                  <a:gd name="connsiteX3" fmla="*/ 164163 w 171774"/>
                  <a:gd name="connsiteY3" fmla="*/ 931 h 506998"/>
                  <a:gd name="connsiteX4" fmla="*/ 171235 w 171774"/>
                  <a:gd name="connsiteY4" fmla="*/ 23090 h 506998"/>
                  <a:gd name="connsiteX5" fmla="*/ 134083 w 171774"/>
                  <a:gd name="connsiteY5" fmla="*/ 242980 h 506998"/>
                  <a:gd name="connsiteX6" fmla="*/ 44129 w 171774"/>
                  <a:gd name="connsiteY6" fmla="*/ 474750 h 506998"/>
                  <a:gd name="connsiteX7" fmla="*/ 31776 w 171774"/>
                  <a:gd name="connsiteY7" fmla="*/ 506998 h 506998"/>
                  <a:gd name="connsiteX8" fmla="*/ 0 w 171774"/>
                  <a:gd name="connsiteY8" fmla="*/ 506998 h 506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774" h="506998">
                    <a:moveTo>
                      <a:pt x="0" y="506998"/>
                    </a:moveTo>
                    <a:cubicBezTo>
                      <a:pt x="21498" y="375083"/>
                      <a:pt x="14426" y="237605"/>
                      <a:pt x="75528" y="113233"/>
                    </a:cubicBezTo>
                    <a:cubicBezTo>
                      <a:pt x="93632" y="76365"/>
                      <a:pt x="112491" y="39968"/>
                      <a:pt x="142759" y="11020"/>
                    </a:cubicBezTo>
                    <a:cubicBezTo>
                      <a:pt x="148793" y="5268"/>
                      <a:pt x="154545" y="-2746"/>
                      <a:pt x="164163" y="931"/>
                    </a:cubicBezTo>
                    <a:cubicBezTo>
                      <a:pt x="174535" y="4891"/>
                      <a:pt x="171329" y="15263"/>
                      <a:pt x="171235" y="23090"/>
                    </a:cubicBezTo>
                    <a:cubicBezTo>
                      <a:pt x="170198" y="98240"/>
                      <a:pt x="150396" y="170280"/>
                      <a:pt x="134083" y="242980"/>
                    </a:cubicBezTo>
                    <a:cubicBezTo>
                      <a:pt x="115697" y="325014"/>
                      <a:pt x="78639" y="399222"/>
                      <a:pt x="44129" y="474750"/>
                    </a:cubicBezTo>
                    <a:cubicBezTo>
                      <a:pt x="39320" y="485217"/>
                      <a:pt x="35925" y="496249"/>
                      <a:pt x="31776" y="506998"/>
                    </a:cubicBezTo>
                    <a:cubicBezTo>
                      <a:pt x="21216" y="506998"/>
                      <a:pt x="10561" y="506998"/>
                      <a:pt x="0" y="506998"/>
                    </a:cubicBezTo>
                    <a:close/>
                  </a:path>
                </a:pathLst>
              </a:custGeom>
              <a:solidFill>
                <a:srgbClr val="56B248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101">
                <a:extLst>
                  <a:ext uri="{FF2B5EF4-FFF2-40B4-BE49-F238E27FC236}">
                    <a16:creationId xmlns:a16="http://schemas.microsoft.com/office/drawing/2014/main" id="{365CF92E-D8C0-4C55-B824-822E2F695E22}"/>
                  </a:ext>
                </a:extLst>
              </p:cNvPr>
              <p:cNvSpPr/>
              <p:nvPr/>
            </p:nvSpPr>
            <p:spPr>
              <a:xfrm>
                <a:off x="5312924" y="6425342"/>
                <a:ext cx="126428" cy="388846"/>
              </a:xfrm>
              <a:custGeom>
                <a:avLst/>
                <a:gdLst>
                  <a:gd name="connsiteX0" fmla="*/ 44671 w 126428"/>
                  <a:gd name="connsiteY0" fmla="*/ 388847 h 388846"/>
                  <a:gd name="connsiteX1" fmla="*/ 71 w 126428"/>
                  <a:gd name="connsiteY1" fmla="*/ 52034 h 388846"/>
                  <a:gd name="connsiteX2" fmla="*/ 18364 w 126428"/>
                  <a:gd name="connsiteY2" fmla="*/ 362 h 388846"/>
                  <a:gd name="connsiteX3" fmla="*/ 51272 w 126428"/>
                  <a:gd name="connsiteY3" fmla="*/ 41096 h 388846"/>
                  <a:gd name="connsiteX4" fmla="*/ 126234 w 126428"/>
                  <a:gd name="connsiteY4" fmla="*/ 319541 h 388846"/>
                  <a:gd name="connsiteX5" fmla="*/ 120765 w 126428"/>
                  <a:gd name="connsiteY5" fmla="*/ 388752 h 388846"/>
                  <a:gd name="connsiteX6" fmla="*/ 44671 w 126428"/>
                  <a:gd name="connsiteY6" fmla="*/ 388847 h 388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428" h="388846">
                    <a:moveTo>
                      <a:pt x="44671" y="388847"/>
                    </a:moveTo>
                    <a:cubicBezTo>
                      <a:pt x="14215" y="278619"/>
                      <a:pt x="-683" y="166411"/>
                      <a:pt x="71" y="52034"/>
                    </a:cubicBezTo>
                    <a:cubicBezTo>
                      <a:pt x="165" y="32422"/>
                      <a:pt x="-2569" y="4511"/>
                      <a:pt x="18364" y="362"/>
                    </a:cubicBezTo>
                    <a:cubicBezTo>
                      <a:pt x="38260" y="-3504"/>
                      <a:pt x="44388" y="24501"/>
                      <a:pt x="51272" y="41096"/>
                    </a:cubicBezTo>
                    <a:cubicBezTo>
                      <a:pt x="88611" y="130485"/>
                      <a:pt x="121237" y="221289"/>
                      <a:pt x="126234" y="319541"/>
                    </a:cubicBezTo>
                    <a:cubicBezTo>
                      <a:pt x="127460" y="343021"/>
                      <a:pt x="122557" y="365650"/>
                      <a:pt x="120765" y="388752"/>
                    </a:cubicBezTo>
                    <a:cubicBezTo>
                      <a:pt x="95495" y="388847"/>
                      <a:pt x="70036" y="388847"/>
                      <a:pt x="44671" y="388847"/>
                    </a:cubicBezTo>
                    <a:close/>
                  </a:path>
                </a:pathLst>
              </a:custGeom>
              <a:solidFill>
                <a:srgbClr val="57B248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102">
                <a:extLst>
                  <a:ext uri="{FF2B5EF4-FFF2-40B4-BE49-F238E27FC236}">
                    <a16:creationId xmlns:a16="http://schemas.microsoft.com/office/drawing/2014/main" id="{A72404B9-939C-4A44-AB45-25DDE49C68F7}"/>
                  </a:ext>
                </a:extLst>
              </p:cNvPr>
              <p:cNvSpPr/>
              <p:nvPr/>
            </p:nvSpPr>
            <p:spPr>
              <a:xfrm>
                <a:off x="6132020" y="6517673"/>
                <a:ext cx="146851" cy="296515"/>
              </a:xfrm>
              <a:custGeom>
                <a:avLst/>
                <a:gdLst>
                  <a:gd name="connsiteX0" fmla="*/ 0 w 146851"/>
                  <a:gd name="connsiteY0" fmla="*/ 296515 h 296514"/>
                  <a:gd name="connsiteX1" fmla="*/ 92406 w 146851"/>
                  <a:gd name="connsiteY1" fmla="*/ 35702 h 296514"/>
                  <a:gd name="connsiteX2" fmla="*/ 126918 w 146851"/>
                  <a:gd name="connsiteY2" fmla="*/ 625 h 296514"/>
                  <a:gd name="connsiteX3" fmla="*/ 146530 w 146851"/>
                  <a:gd name="connsiteY3" fmla="*/ 48714 h 296514"/>
                  <a:gd name="connsiteX4" fmla="*/ 127012 w 146851"/>
                  <a:gd name="connsiteY4" fmla="*/ 296420 h 296514"/>
                  <a:gd name="connsiteX5" fmla="*/ 0 w 146851"/>
                  <a:gd name="connsiteY5" fmla="*/ 296515 h 296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6851" h="296514">
                    <a:moveTo>
                      <a:pt x="0" y="296515"/>
                    </a:moveTo>
                    <a:cubicBezTo>
                      <a:pt x="25553" y="207692"/>
                      <a:pt x="50635" y="118680"/>
                      <a:pt x="92406" y="35702"/>
                    </a:cubicBezTo>
                    <a:cubicBezTo>
                      <a:pt x="99950" y="20804"/>
                      <a:pt x="105324" y="-4278"/>
                      <a:pt x="126918" y="625"/>
                    </a:cubicBezTo>
                    <a:cubicBezTo>
                      <a:pt x="148793" y="5623"/>
                      <a:pt x="146059" y="29950"/>
                      <a:pt x="146530" y="48714"/>
                    </a:cubicBezTo>
                    <a:cubicBezTo>
                      <a:pt x="148510" y="131975"/>
                      <a:pt x="141250" y="214480"/>
                      <a:pt x="127012" y="296420"/>
                    </a:cubicBezTo>
                    <a:cubicBezTo>
                      <a:pt x="84674" y="296515"/>
                      <a:pt x="42337" y="296515"/>
                      <a:pt x="0" y="296515"/>
                    </a:cubicBezTo>
                    <a:close/>
                  </a:path>
                </a:pathLst>
              </a:custGeom>
              <a:solidFill>
                <a:srgbClr val="57B147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104">
                <a:extLst>
                  <a:ext uri="{FF2B5EF4-FFF2-40B4-BE49-F238E27FC236}">
                    <a16:creationId xmlns:a16="http://schemas.microsoft.com/office/drawing/2014/main" id="{DBBFEBE4-A18D-4DC5-BC36-B9E507671151}"/>
                  </a:ext>
                </a:extLst>
              </p:cNvPr>
              <p:cNvSpPr/>
              <p:nvPr/>
            </p:nvSpPr>
            <p:spPr>
              <a:xfrm>
                <a:off x="5447363" y="6775665"/>
                <a:ext cx="189524" cy="38523"/>
              </a:xfrm>
              <a:custGeom>
                <a:avLst/>
                <a:gdLst>
                  <a:gd name="connsiteX0" fmla="*/ 11785 w 189525"/>
                  <a:gd name="connsiteY0" fmla="*/ 38525 h 38524"/>
                  <a:gd name="connsiteX1" fmla="*/ 1696 w 189525"/>
                  <a:gd name="connsiteY1" fmla="*/ 10803 h 38524"/>
                  <a:gd name="connsiteX2" fmla="*/ 32435 w 189525"/>
                  <a:gd name="connsiteY2" fmla="*/ 808 h 38524"/>
                  <a:gd name="connsiteX3" fmla="*/ 189526 w 189525"/>
                  <a:gd name="connsiteY3" fmla="*/ 38525 h 38524"/>
                  <a:gd name="connsiteX4" fmla="*/ 11785 w 189525"/>
                  <a:gd name="connsiteY4" fmla="*/ 38525 h 38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25" h="38524">
                    <a:moveTo>
                      <a:pt x="11785" y="38525"/>
                    </a:moveTo>
                    <a:cubicBezTo>
                      <a:pt x="9333" y="28907"/>
                      <a:pt x="-4811" y="23155"/>
                      <a:pt x="1696" y="10803"/>
                    </a:cubicBezTo>
                    <a:cubicBezTo>
                      <a:pt x="8390" y="-2021"/>
                      <a:pt x="21308" y="-418"/>
                      <a:pt x="32435" y="808"/>
                    </a:cubicBezTo>
                    <a:cubicBezTo>
                      <a:pt x="86370" y="6748"/>
                      <a:pt x="138891" y="18723"/>
                      <a:pt x="189526" y="38525"/>
                    </a:cubicBezTo>
                    <a:cubicBezTo>
                      <a:pt x="130310" y="38525"/>
                      <a:pt x="71095" y="38525"/>
                      <a:pt x="11785" y="38525"/>
                    </a:cubicBezTo>
                    <a:close/>
                  </a:path>
                </a:pathLst>
              </a:custGeom>
              <a:solidFill>
                <a:srgbClr val="57B047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106">
                <a:extLst>
                  <a:ext uri="{FF2B5EF4-FFF2-40B4-BE49-F238E27FC236}">
                    <a16:creationId xmlns:a16="http://schemas.microsoft.com/office/drawing/2014/main" id="{9A9F97F2-F5EA-4117-B6A1-1EB65238A1FD}"/>
                  </a:ext>
                </a:extLst>
              </p:cNvPr>
              <p:cNvSpPr/>
              <p:nvPr/>
            </p:nvSpPr>
            <p:spPr>
              <a:xfrm>
                <a:off x="6893337" y="6490644"/>
                <a:ext cx="126959" cy="95545"/>
              </a:xfrm>
              <a:custGeom>
                <a:avLst/>
                <a:gdLst>
                  <a:gd name="connsiteX0" fmla="*/ 121072 w 126960"/>
                  <a:gd name="connsiteY0" fmla="*/ 89040 h 95545"/>
                  <a:gd name="connsiteX1" fmla="*/ 102590 w 126960"/>
                  <a:gd name="connsiteY1" fmla="*/ 95546 h 95545"/>
                  <a:gd name="connsiteX2" fmla="*/ 0 w 126960"/>
                  <a:gd name="connsiteY2" fmla="*/ 58866 h 95545"/>
                  <a:gd name="connsiteX3" fmla="*/ 126352 w 126960"/>
                  <a:gd name="connsiteY3" fmla="*/ 405 h 95545"/>
                  <a:gd name="connsiteX4" fmla="*/ 121072 w 126960"/>
                  <a:gd name="connsiteY4" fmla="*/ 89040 h 95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60" h="95545">
                    <a:moveTo>
                      <a:pt x="121072" y="89040"/>
                    </a:moveTo>
                    <a:cubicBezTo>
                      <a:pt x="115979" y="94131"/>
                      <a:pt x="109379" y="95263"/>
                      <a:pt x="102590" y="95546"/>
                    </a:cubicBezTo>
                    <a:cubicBezTo>
                      <a:pt x="65345" y="91680"/>
                      <a:pt x="27439" y="89888"/>
                      <a:pt x="0" y="58866"/>
                    </a:cubicBezTo>
                    <a:cubicBezTo>
                      <a:pt x="28005" y="8797"/>
                      <a:pt x="73925" y="-2424"/>
                      <a:pt x="126352" y="405"/>
                    </a:cubicBezTo>
                    <a:cubicBezTo>
                      <a:pt x="127860" y="30201"/>
                      <a:pt x="126729" y="59715"/>
                      <a:pt x="121072" y="89040"/>
                    </a:cubicBezTo>
                    <a:close/>
                  </a:path>
                </a:pathLst>
              </a:custGeom>
              <a:solidFill>
                <a:srgbClr val="F4C9B0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107">
                <a:extLst>
                  <a:ext uri="{FF2B5EF4-FFF2-40B4-BE49-F238E27FC236}">
                    <a16:creationId xmlns:a16="http://schemas.microsoft.com/office/drawing/2014/main" id="{553EF478-1C1B-4175-9C05-96EF0B04BF59}"/>
                  </a:ext>
                </a:extLst>
              </p:cNvPr>
              <p:cNvSpPr/>
              <p:nvPr/>
            </p:nvSpPr>
            <p:spPr>
              <a:xfrm>
                <a:off x="6978764" y="6408448"/>
                <a:ext cx="42053" cy="37516"/>
              </a:xfrm>
              <a:custGeom>
                <a:avLst/>
                <a:gdLst>
                  <a:gd name="connsiteX0" fmla="*/ 42055 w 42054"/>
                  <a:gd name="connsiteY0" fmla="*/ 25176 h 37517"/>
                  <a:gd name="connsiteX1" fmla="*/ 0 w 42054"/>
                  <a:gd name="connsiteY1" fmla="*/ 35171 h 37517"/>
                  <a:gd name="connsiteX2" fmla="*/ 41677 w 42054"/>
                  <a:gd name="connsiteY2" fmla="*/ 0 h 37517"/>
                  <a:gd name="connsiteX3" fmla="*/ 42055 w 42054"/>
                  <a:gd name="connsiteY3" fmla="*/ 25176 h 37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54" h="37517">
                    <a:moveTo>
                      <a:pt x="42055" y="25176"/>
                    </a:moveTo>
                    <a:cubicBezTo>
                      <a:pt x="29137" y="30079"/>
                      <a:pt x="18198" y="42715"/>
                      <a:pt x="0" y="35171"/>
                    </a:cubicBezTo>
                    <a:cubicBezTo>
                      <a:pt x="11975" y="20179"/>
                      <a:pt x="23102" y="6035"/>
                      <a:pt x="41677" y="0"/>
                    </a:cubicBezTo>
                    <a:cubicBezTo>
                      <a:pt x="41866" y="8392"/>
                      <a:pt x="41960" y="16784"/>
                      <a:pt x="42055" y="25176"/>
                    </a:cubicBezTo>
                    <a:close/>
                  </a:path>
                </a:pathLst>
              </a:custGeom>
              <a:solidFill>
                <a:srgbClr val="F0C6B1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108">
                <a:extLst>
                  <a:ext uri="{FF2B5EF4-FFF2-40B4-BE49-F238E27FC236}">
                    <a16:creationId xmlns:a16="http://schemas.microsoft.com/office/drawing/2014/main" id="{5A120336-5A13-40EC-A8F9-0DD6625079FB}"/>
                  </a:ext>
                </a:extLst>
              </p:cNvPr>
              <p:cNvSpPr/>
              <p:nvPr/>
            </p:nvSpPr>
            <p:spPr>
              <a:xfrm>
                <a:off x="5524117" y="6283417"/>
                <a:ext cx="266942" cy="214799"/>
              </a:xfrm>
              <a:custGeom>
                <a:avLst/>
                <a:gdLst>
                  <a:gd name="connsiteX0" fmla="*/ 225925 w 266941"/>
                  <a:gd name="connsiteY0" fmla="*/ 214798 h 214798"/>
                  <a:gd name="connsiteX1" fmla="*/ 169067 w 266941"/>
                  <a:gd name="connsiteY1" fmla="*/ 180193 h 214798"/>
                  <a:gd name="connsiteX2" fmla="*/ 27251 w 266941"/>
                  <a:gd name="connsiteY2" fmla="*/ 85523 h 214798"/>
                  <a:gd name="connsiteX3" fmla="*/ 6035 w 266941"/>
                  <a:gd name="connsiteY3" fmla="*/ 63647 h 214798"/>
                  <a:gd name="connsiteX4" fmla="*/ 0 w 266941"/>
                  <a:gd name="connsiteY4" fmla="*/ 0 h 214798"/>
                  <a:gd name="connsiteX5" fmla="*/ 209612 w 266941"/>
                  <a:gd name="connsiteY5" fmla="*/ 96084 h 214798"/>
                  <a:gd name="connsiteX6" fmla="*/ 245443 w 266941"/>
                  <a:gd name="connsiteY6" fmla="*/ 130312 h 214798"/>
                  <a:gd name="connsiteX7" fmla="*/ 266942 w 266941"/>
                  <a:gd name="connsiteY7" fmla="*/ 188302 h 214798"/>
                  <a:gd name="connsiteX8" fmla="*/ 225925 w 266941"/>
                  <a:gd name="connsiteY8" fmla="*/ 214798 h 214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6941" h="214798">
                    <a:moveTo>
                      <a:pt x="225925" y="214798"/>
                    </a:moveTo>
                    <a:cubicBezTo>
                      <a:pt x="200371" y="214138"/>
                      <a:pt x="187642" y="192262"/>
                      <a:pt x="169067" y="180193"/>
                    </a:cubicBezTo>
                    <a:cubicBezTo>
                      <a:pt x="121449" y="149265"/>
                      <a:pt x="74397" y="117300"/>
                      <a:pt x="27251" y="85523"/>
                    </a:cubicBezTo>
                    <a:cubicBezTo>
                      <a:pt x="18765" y="79772"/>
                      <a:pt x="9807" y="74114"/>
                      <a:pt x="6035" y="63647"/>
                    </a:cubicBezTo>
                    <a:cubicBezTo>
                      <a:pt x="4055" y="42432"/>
                      <a:pt x="1980" y="21216"/>
                      <a:pt x="0" y="0"/>
                    </a:cubicBezTo>
                    <a:cubicBezTo>
                      <a:pt x="66477" y="39509"/>
                      <a:pt x="138422" y="67230"/>
                      <a:pt x="209612" y="96084"/>
                    </a:cubicBezTo>
                    <a:cubicBezTo>
                      <a:pt x="228282" y="103628"/>
                      <a:pt x="239786" y="111642"/>
                      <a:pt x="245443" y="130312"/>
                    </a:cubicBezTo>
                    <a:cubicBezTo>
                      <a:pt x="251478" y="150019"/>
                      <a:pt x="265622" y="166803"/>
                      <a:pt x="266942" y="188302"/>
                    </a:cubicBezTo>
                    <a:cubicBezTo>
                      <a:pt x="259870" y="207255"/>
                      <a:pt x="245066" y="214421"/>
                      <a:pt x="225925" y="214798"/>
                    </a:cubicBezTo>
                    <a:close/>
                  </a:path>
                </a:pathLst>
              </a:custGeom>
              <a:solidFill>
                <a:srgbClr val="F5C9B1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109">
                <a:extLst>
                  <a:ext uri="{FF2B5EF4-FFF2-40B4-BE49-F238E27FC236}">
                    <a16:creationId xmlns:a16="http://schemas.microsoft.com/office/drawing/2014/main" id="{5FAA9D29-79D8-4E83-8D30-B9C3206003EB}"/>
                  </a:ext>
                </a:extLst>
              </p:cNvPr>
              <p:cNvSpPr/>
              <p:nvPr/>
            </p:nvSpPr>
            <p:spPr>
              <a:xfrm>
                <a:off x="5535430" y="6498592"/>
                <a:ext cx="110228" cy="75433"/>
              </a:xfrm>
              <a:custGeom>
                <a:avLst/>
                <a:gdLst>
                  <a:gd name="connsiteX0" fmla="*/ 0 w 110227"/>
                  <a:gd name="connsiteY0" fmla="*/ 0 h 75433"/>
                  <a:gd name="connsiteX1" fmla="*/ 110228 w 110227"/>
                  <a:gd name="connsiteY1" fmla="*/ 53841 h 75433"/>
                  <a:gd name="connsiteX2" fmla="*/ 56293 w 110227"/>
                  <a:gd name="connsiteY2" fmla="*/ 75434 h 75433"/>
                  <a:gd name="connsiteX3" fmla="*/ 283 w 110227"/>
                  <a:gd name="connsiteY3" fmla="*/ 59970 h 75433"/>
                  <a:gd name="connsiteX4" fmla="*/ 0 w 110227"/>
                  <a:gd name="connsiteY4" fmla="*/ 0 h 75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227" h="75433">
                    <a:moveTo>
                      <a:pt x="0" y="0"/>
                    </a:moveTo>
                    <a:cubicBezTo>
                      <a:pt x="36774" y="17916"/>
                      <a:pt x="73548" y="35925"/>
                      <a:pt x="110228" y="53841"/>
                    </a:cubicBezTo>
                    <a:cubicBezTo>
                      <a:pt x="96461" y="71474"/>
                      <a:pt x="77037" y="75246"/>
                      <a:pt x="56293" y="75434"/>
                    </a:cubicBezTo>
                    <a:cubicBezTo>
                      <a:pt x="37623" y="70342"/>
                      <a:pt x="18953" y="65156"/>
                      <a:pt x="283" y="59970"/>
                    </a:cubicBezTo>
                    <a:cubicBezTo>
                      <a:pt x="189" y="40074"/>
                      <a:pt x="94" y="19990"/>
                      <a:pt x="0" y="0"/>
                    </a:cubicBezTo>
                    <a:close/>
                  </a:path>
                </a:pathLst>
              </a:custGeom>
              <a:solidFill>
                <a:srgbClr val="F2CAAF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110">
                <a:extLst>
                  <a:ext uri="{FF2B5EF4-FFF2-40B4-BE49-F238E27FC236}">
                    <a16:creationId xmlns:a16="http://schemas.microsoft.com/office/drawing/2014/main" id="{2712CAFC-2025-45D3-90DB-2DDAC7ECB37A}"/>
                  </a:ext>
                </a:extLst>
              </p:cNvPr>
              <p:cNvSpPr/>
              <p:nvPr/>
            </p:nvSpPr>
            <p:spPr>
              <a:xfrm>
                <a:off x="11591545" y="5406120"/>
                <a:ext cx="178525" cy="87786"/>
              </a:xfrm>
              <a:custGeom>
                <a:avLst/>
                <a:gdLst>
                  <a:gd name="connsiteX0" fmla="*/ 10561 w 178526"/>
                  <a:gd name="connsiteY0" fmla="*/ 38566 h 87786"/>
                  <a:gd name="connsiteX1" fmla="*/ 0 w 178526"/>
                  <a:gd name="connsiteY1" fmla="*/ 0 h 87786"/>
                  <a:gd name="connsiteX2" fmla="*/ 158034 w 178526"/>
                  <a:gd name="connsiteY2" fmla="*/ 37717 h 87786"/>
                  <a:gd name="connsiteX3" fmla="*/ 176987 w 178526"/>
                  <a:gd name="connsiteY3" fmla="*/ 87786 h 87786"/>
                  <a:gd name="connsiteX4" fmla="*/ 22254 w 178526"/>
                  <a:gd name="connsiteY4" fmla="*/ 48466 h 87786"/>
                  <a:gd name="connsiteX5" fmla="*/ 10561 w 178526"/>
                  <a:gd name="connsiteY5" fmla="*/ 38566 h 87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526" h="87786">
                    <a:moveTo>
                      <a:pt x="10561" y="38566"/>
                    </a:moveTo>
                    <a:cubicBezTo>
                      <a:pt x="13767" y="23856"/>
                      <a:pt x="378" y="13767"/>
                      <a:pt x="0" y="0"/>
                    </a:cubicBezTo>
                    <a:cubicBezTo>
                      <a:pt x="52710" y="12635"/>
                      <a:pt x="106551" y="20179"/>
                      <a:pt x="158034" y="37717"/>
                    </a:cubicBezTo>
                    <a:cubicBezTo>
                      <a:pt x="171896" y="51578"/>
                      <a:pt x="182644" y="66570"/>
                      <a:pt x="176987" y="87786"/>
                    </a:cubicBezTo>
                    <a:cubicBezTo>
                      <a:pt x="125504" y="74302"/>
                      <a:pt x="76754" y="50164"/>
                      <a:pt x="22254" y="48466"/>
                    </a:cubicBezTo>
                    <a:cubicBezTo>
                      <a:pt x="18293" y="48372"/>
                      <a:pt x="14521" y="42055"/>
                      <a:pt x="10561" y="38566"/>
                    </a:cubicBezTo>
                    <a:close/>
                  </a:path>
                </a:pathLst>
              </a:custGeom>
              <a:solidFill>
                <a:srgbClr val="F9F9F5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111">
                <a:extLst>
                  <a:ext uri="{FF2B5EF4-FFF2-40B4-BE49-F238E27FC236}">
                    <a16:creationId xmlns:a16="http://schemas.microsoft.com/office/drawing/2014/main" id="{F1CD8575-A5DF-45FC-AB23-7C72497E84F8}"/>
                  </a:ext>
                </a:extLst>
              </p:cNvPr>
              <p:cNvSpPr/>
              <p:nvPr/>
            </p:nvSpPr>
            <p:spPr>
              <a:xfrm>
                <a:off x="11636148" y="5520214"/>
                <a:ext cx="124747" cy="64214"/>
              </a:xfrm>
              <a:custGeom>
                <a:avLst/>
                <a:gdLst>
                  <a:gd name="connsiteX0" fmla="*/ 124749 w 124748"/>
                  <a:gd name="connsiteY0" fmla="*/ 49597 h 64213"/>
                  <a:gd name="connsiteX1" fmla="*/ 82977 w 124748"/>
                  <a:gd name="connsiteY1" fmla="*/ 64213 h 64213"/>
                  <a:gd name="connsiteX2" fmla="*/ 16596 w 124748"/>
                  <a:gd name="connsiteY2" fmla="*/ 51483 h 64213"/>
                  <a:gd name="connsiteX3" fmla="*/ 0 w 124748"/>
                  <a:gd name="connsiteY3" fmla="*/ 0 h 64213"/>
                  <a:gd name="connsiteX4" fmla="*/ 124749 w 124748"/>
                  <a:gd name="connsiteY4" fmla="*/ 49597 h 64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748" h="64213">
                    <a:moveTo>
                      <a:pt x="124749" y="49597"/>
                    </a:moveTo>
                    <a:cubicBezTo>
                      <a:pt x="110794" y="54501"/>
                      <a:pt x="96932" y="59404"/>
                      <a:pt x="82977" y="64213"/>
                    </a:cubicBezTo>
                    <a:cubicBezTo>
                      <a:pt x="60252" y="62987"/>
                      <a:pt x="37528" y="61856"/>
                      <a:pt x="16596" y="51483"/>
                    </a:cubicBezTo>
                    <a:cubicBezTo>
                      <a:pt x="18009" y="32059"/>
                      <a:pt x="3960" y="17726"/>
                      <a:pt x="0" y="0"/>
                    </a:cubicBezTo>
                    <a:cubicBezTo>
                      <a:pt x="41488" y="16595"/>
                      <a:pt x="83165" y="33096"/>
                      <a:pt x="124749" y="49597"/>
                    </a:cubicBezTo>
                    <a:close/>
                  </a:path>
                </a:pathLst>
              </a:custGeom>
              <a:solidFill>
                <a:srgbClr val="F5F5EE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112">
                <a:extLst>
                  <a:ext uri="{FF2B5EF4-FFF2-40B4-BE49-F238E27FC236}">
                    <a16:creationId xmlns:a16="http://schemas.microsoft.com/office/drawing/2014/main" id="{A600BEA1-9DB9-4420-AD30-0707A5592F4F}"/>
                  </a:ext>
                </a:extLst>
              </p:cNvPr>
              <p:cNvSpPr/>
              <p:nvPr/>
            </p:nvSpPr>
            <p:spPr>
              <a:xfrm>
                <a:off x="1929221" y="6091061"/>
                <a:ext cx="187" cy="187"/>
              </a:xfrm>
              <a:custGeom>
                <a:avLst/>
                <a:gdLst>
                  <a:gd name="connsiteX0" fmla="*/ 188 w 188"/>
                  <a:gd name="connsiteY0" fmla="*/ 0 h 188"/>
                  <a:gd name="connsiteX1" fmla="*/ 0 w 188"/>
                  <a:gd name="connsiteY1" fmla="*/ 189 h 188"/>
                  <a:gd name="connsiteX2" fmla="*/ 188 w 188"/>
                  <a:gd name="connsiteY2" fmla="*/ 189 h 188"/>
                  <a:gd name="connsiteX3" fmla="*/ 188 w 188"/>
                  <a:gd name="connsiteY3" fmla="*/ 0 h 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" h="188">
                    <a:moveTo>
                      <a:pt x="188" y="0"/>
                    </a:moveTo>
                    <a:cubicBezTo>
                      <a:pt x="94" y="94"/>
                      <a:pt x="94" y="94"/>
                      <a:pt x="0" y="189"/>
                    </a:cubicBezTo>
                    <a:cubicBezTo>
                      <a:pt x="94" y="189"/>
                      <a:pt x="94" y="189"/>
                      <a:pt x="188" y="189"/>
                    </a:cubicBezTo>
                    <a:cubicBezTo>
                      <a:pt x="188" y="94"/>
                      <a:pt x="188" y="0"/>
                      <a:pt x="188" y="0"/>
                    </a:cubicBezTo>
                    <a:close/>
                  </a:path>
                </a:pathLst>
              </a:custGeom>
              <a:noFill/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113">
                <a:extLst>
                  <a:ext uri="{FF2B5EF4-FFF2-40B4-BE49-F238E27FC236}">
                    <a16:creationId xmlns:a16="http://schemas.microsoft.com/office/drawing/2014/main" id="{29400B45-C44D-4202-A551-DDB508815A1C}"/>
                  </a:ext>
                </a:extLst>
              </p:cNvPr>
              <p:cNvSpPr/>
              <p:nvPr/>
            </p:nvSpPr>
            <p:spPr>
              <a:xfrm>
                <a:off x="1929126" y="6091153"/>
                <a:ext cx="1697" cy="847"/>
              </a:xfrm>
              <a:custGeom>
                <a:avLst/>
                <a:gdLst>
                  <a:gd name="connsiteX0" fmla="*/ 189 w 1697"/>
                  <a:gd name="connsiteY0" fmla="*/ 0 h 848"/>
                  <a:gd name="connsiteX1" fmla="*/ 283 w 1697"/>
                  <a:gd name="connsiteY1" fmla="*/ 94 h 848"/>
                  <a:gd name="connsiteX2" fmla="*/ 0 w 1697"/>
                  <a:gd name="connsiteY2" fmla="*/ 848 h 848"/>
                  <a:gd name="connsiteX3" fmla="*/ 1697 w 1697"/>
                  <a:gd name="connsiteY3" fmla="*/ 377 h 848"/>
                  <a:gd name="connsiteX4" fmla="*/ 283 w 1697"/>
                  <a:gd name="connsiteY4" fmla="*/ 94 h 848"/>
                  <a:gd name="connsiteX5" fmla="*/ 189 w 1697"/>
                  <a:gd name="connsiteY5" fmla="*/ 0 h 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" h="848">
                    <a:moveTo>
                      <a:pt x="189" y="0"/>
                    </a:moveTo>
                    <a:lnTo>
                      <a:pt x="283" y="94"/>
                    </a:lnTo>
                    <a:cubicBezTo>
                      <a:pt x="189" y="377"/>
                      <a:pt x="94" y="660"/>
                      <a:pt x="0" y="848"/>
                    </a:cubicBezTo>
                    <a:cubicBezTo>
                      <a:pt x="566" y="660"/>
                      <a:pt x="1132" y="566"/>
                      <a:pt x="1697" y="377"/>
                    </a:cubicBezTo>
                    <a:cubicBezTo>
                      <a:pt x="1226" y="283"/>
                      <a:pt x="754" y="188"/>
                      <a:pt x="283" y="94"/>
                    </a:cubicBezTo>
                    <a:cubicBezTo>
                      <a:pt x="283" y="94"/>
                      <a:pt x="189" y="0"/>
                      <a:pt x="189" y="0"/>
                    </a:cubicBezTo>
                    <a:close/>
                  </a:path>
                </a:pathLst>
              </a:custGeom>
              <a:noFill/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114">
                <a:extLst>
                  <a:ext uri="{FF2B5EF4-FFF2-40B4-BE49-F238E27FC236}">
                    <a16:creationId xmlns:a16="http://schemas.microsoft.com/office/drawing/2014/main" id="{F986478D-6642-40C2-BE1A-E169893EA95A}"/>
                  </a:ext>
                </a:extLst>
              </p:cNvPr>
              <p:cNvSpPr/>
              <p:nvPr/>
            </p:nvSpPr>
            <p:spPr>
              <a:xfrm>
                <a:off x="1927994" y="6091248"/>
                <a:ext cx="1413" cy="1132"/>
              </a:xfrm>
              <a:custGeom>
                <a:avLst/>
                <a:gdLst>
                  <a:gd name="connsiteX0" fmla="*/ 0 w 1414"/>
                  <a:gd name="connsiteY0" fmla="*/ 1131 h 1131"/>
                  <a:gd name="connsiteX1" fmla="*/ 1131 w 1414"/>
                  <a:gd name="connsiteY1" fmla="*/ 848 h 1131"/>
                  <a:gd name="connsiteX2" fmla="*/ 1414 w 1414"/>
                  <a:gd name="connsiteY2" fmla="*/ 94 h 1131"/>
                  <a:gd name="connsiteX3" fmla="*/ 1320 w 1414"/>
                  <a:gd name="connsiteY3" fmla="*/ 0 h 1131"/>
                  <a:gd name="connsiteX4" fmla="*/ 1131 w 1414"/>
                  <a:gd name="connsiteY4" fmla="*/ 0 h 1131"/>
                  <a:gd name="connsiteX5" fmla="*/ 1037 w 1414"/>
                  <a:gd name="connsiteY5" fmla="*/ 94 h 1131"/>
                  <a:gd name="connsiteX6" fmla="*/ 0 w 1414"/>
                  <a:gd name="connsiteY6" fmla="*/ 1131 h 1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4" h="1131">
                    <a:moveTo>
                      <a:pt x="0" y="1131"/>
                    </a:moveTo>
                    <a:cubicBezTo>
                      <a:pt x="377" y="1037"/>
                      <a:pt x="754" y="943"/>
                      <a:pt x="1131" y="848"/>
                    </a:cubicBezTo>
                    <a:cubicBezTo>
                      <a:pt x="1226" y="566"/>
                      <a:pt x="1320" y="283"/>
                      <a:pt x="1414" y="94"/>
                    </a:cubicBezTo>
                    <a:lnTo>
                      <a:pt x="1320" y="0"/>
                    </a:lnTo>
                    <a:cubicBezTo>
                      <a:pt x="1226" y="0"/>
                      <a:pt x="1226" y="0"/>
                      <a:pt x="1131" y="0"/>
                    </a:cubicBezTo>
                    <a:cubicBezTo>
                      <a:pt x="1037" y="0"/>
                      <a:pt x="1037" y="94"/>
                      <a:pt x="1037" y="94"/>
                    </a:cubicBezTo>
                    <a:cubicBezTo>
                      <a:pt x="660" y="377"/>
                      <a:pt x="377" y="754"/>
                      <a:pt x="0" y="1131"/>
                    </a:cubicBezTo>
                    <a:close/>
                  </a:path>
                </a:pathLst>
              </a:custGeom>
              <a:solidFill>
                <a:srgbClr val="7A9B56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115">
                <a:extLst>
                  <a:ext uri="{FF2B5EF4-FFF2-40B4-BE49-F238E27FC236}">
                    <a16:creationId xmlns:a16="http://schemas.microsoft.com/office/drawing/2014/main" id="{DD2A1F6E-9F09-42B0-A591-A41405AECD9A}"/>
                  </a:ext>
                </a:extLst>
              </p:cNvPr>
              <p:cNvSpPr/>
              <p:nvPr/>
            </p:nvSpPr>
            <p:spPr>
              <a:xfrm>
                <a:off x="1926676" y="6092380"/>
                <a:ext cx="1321" cy="1226"/>
              </a:xfrm>
              <a:custGeom>
                <a:avLst/>
                <a:gdLst>
                  <a:gd name="connsiteX0" fmla="*/ 0 w 1320"/>
                  <a:gd name="connsiteY0" fmla="*/ 1226 h 1225"/>
                  <a:gd name="connsiteX1" fmla="*/ 1320 w 1320"/>
                  <a:gd name="connsiteY1" fmla="*/ 0 h 1225"/>
                  <a:gd name="connsiteX2" fmla="*/ 754 w 1320"/>
                  <a:gd name="connsiteY2" fmla="*/ 188 h 1225"/>
                  <a:gd name="connsiteX3" fmla="*/ 0 w 1320"/>
                  <a:gd name="connsiteY3" fmla="*/ 1226 h 1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0" h="1225">
                    <a:moveTo>
                      <a:pt x="0" y="1226"/>
                    </a:moveTo>
                    <a:cubicBezTo>
                      <a:pt x="471" y="848"/>
                      <a:pt x="849" y="377"/>
                      <a:pt x="1320" y="0"/>
                    </a:cubicBezTo>
                    <a:cubicBezTo>
                      <a:pt x="1131" y="94"/>
                      <a:pt x="943" y="94"/>
                      <a:pt x="754" y="188"/>
                    </a:cubicBezTo>
                    <a:cubicBezTo>
                      <a:pt x="566" y="566"/>
                      <a:pt x="283" y="848"/>
                      <a:pt x="0" y="1226"/>
                    </a:cubicBezTo>
                    <a:close/>
                  </a:path>
                </a:pathLst>
              </a:custGeom>
              <a:solidFill>
                <a:srgbClr val="7A9B56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9">
                <a:extLst>
                  <a:ext uri="{FF2B5EF4-FFF2-40B4-BE49-F238E27FC236}">
                    <a16:creationId xmlns:a16="http://schemas.microsoft.com/office/drawing/2014/main" id="{70EFAAB7-26F8-45E2-A656-342B52579EDE}"/>
                  </a:ext>
                </a:extLst>
              </p:cNvPr>
              <p:cNvSpPr/>
              <p:nvPr/>
            </p:nvSpPr>
            <p:spPr>
              <a:xfrm flipH="1">
                <a:off x="8212837" y="5684248"/>
                <a:ext cx="1707806" cy="1138470"/>
              </a:xfrm>
              <a:custGeom>
                <a:avLst/>
                <a:gdLst>
                  <a:gd name="connsiteX0" fmla="*/ 663410 w 1707806"/>
                  <a:gd name="connsiteY0" fmla="*/ 1138471 h 1138470"/>
                  <a:gd name="connsiteX1" fmla="*/ 467943 w 1707806"/>
                  <a:gd name="connsiteY1" fmla="*/ 890293 h 1138470"/>
                  <a:gd name="connsiteX2" fmla="*/ 451347 w 1707806"/>
                  <a:gd name="connsiteY2" fmla="*/ 801376 h 1138470"/>
                  <a:gd name="connsiteX3" fmla="*/ 482841 w 1707806"/>
                  <a:gd name="connsiteY3" fmla="*/ 682850 h 1138470"/>
                  <a:gd name="connsiteX4" fmla="*/ 413819 w 1707806"/>
                  <a:gd name="connsiteY4" fmla="*/ 731694 h 1138470"/>
                  <a:gd name="connsiteX5" fmla="*/ 378365 w 1707806"/>
                  <a:gd name="connsiteY5" fmla="*/ 723867 h 1138470"/>
                  <a:gd name="connsiteX6" fmla="*/ 326221 w 1707806"/>
                  <a:gd name="connsiteY6" fmla="*/ 622786 h 1138470"/>
                  <a:gd name="connsiteX7" fmla="*/ 307834 w 1707806"/>
                  <a:gd name="connsiteY7" fmla="*/ 598082 h 1138470"/>
                  <a:gd name="connsiteX8" fmla="*/ 233249 w 1707806"/>
                  <a:gd name="connsiteY8" fmla="*/ 462300 h 1138470"/>
                  <a:gd name="connsiteX9" fmla="*/ 100202 w 1707806"/>
                  <a:gd name="connsiteY9" fmla="*/ 195642 h 1138470"/>
                  <a:gd name="connsiteX10" fmla="*/ 49567 w 1707806"/>
                  <a:gd name="connsiteY10" fmla="*/ 98238 h 1138470"/>
                  <a:gd name="connsiteX11" fmla="*/ 7230 w 1707806"/>
                  <a:gd name="connsiteY11" fmla="*/ 28650 h 1138470"/>
                  <a:gd name="connsiteX12" fmla="*/ 2327 w 1707806"/>
                  <a:gd name="connsiteY12" fmla="*/ 5643 h 1138470"/>
                  <a:gd name="connsiteX13" fmla="*/ 27786 w 1707806"/>
                  <a:gd name="connsiteY13" fmla="*/ 5266 h 1138470"/>
                  <a:gd name="connsiteX14" fmla="*/ 85493 w 1707806"/>
                  <a:gd name="connsiteY14" fmla="*/ 41097 h 1138470"/>
                  <a:gd name="connsiteX15" fmla="*/ 194683 w 1707806"/>
                  <a:gd name="connsiteY15" fmla="*/ 93994 h 1138470"/>
                  <a:gd name="connsiteX16" fmla="*/ 219105 w 1707806"/>
                  <a:gd name="connsiteY16" fmla="*/ 98520 h 1138470"/>
                  <a:gd name="connsiteX17" fmla="*/ 274077 w 1707806"/>
                  <a:gd name="connsiteY17" fmla="*/ 121622 h 1138470"/>
                  <a:gd name="connsiteX18" fmla="*/ 824650 w 1707806"/>
                  <a:gd name="connsiteY18" fmla="*/ 385075 h 1138470"/>
                  <a:gd name="connsiteX19" fmla="*/ 843415 w 1707806"/>
                  <a:gd name="connsiteY19" fmla="*/ 396767 h 1138470"/>
                  <a:gd name="connsiteX20" fmla="*/ 1083860 w 1707806"/>
                  <a:gd name="connsiteY20" fmla="*/ 517839 h 1138470"/>
                  <a:gd name="connsiteX21" fmla="*/ 1155522 w 1707806"/>
                  <a:gd name="connsiteY21" fmla="*/ 558384 h 1138470"/>
                  <a:gd name="connsiteX22" fmla="*/ 1212569 w 1707806"/>
                  <a:gd name="connsiteY22" fmla="*/ 705952 h 1138470"/>
                  <a:gd name="connsiteX23" fmla="*/ 1191165 w 1707806"/>
                  <a:gd name="connsiteY23" fmla="*/ 762244 h 1138470"/>
                  <a:gd name="connsiteX24" fmla="*/ 1195691 w 1707806"/>
                  <a:gd name="connsiteY24" fmla="*/ 758850 h 1138470"/>
                  <a:gd name="connsiteX25" fmla="*/ 1373526 w 1707806"/>
                  <a:gd name="connsiteY25" fmla="*/ 747629 h 1138470"/>
                  <a:gd name="connsiteX26" fmla="*/ 1527506 w 1707806"/>
                  <a:gd name="connsiteY26" fmla="*/ 882373 h 1138470"/>
                  <a:gd name="connsiteX27" fmla="*/ 1691857 w 1707806"/>
                  <a:gd name="connsiteY27" fmla="*/ 1099528 h 1138470"/>
                  <a:gd name="connsiteX28" fmla="*/ 1704587 w 1707806"/>
                  <a:gd name="connsiteY28" fmla="*/ 1138471 h 1138470"/>
                  <a:gd name="connsiteX29" fmla="*/ 663410 w 1707806"/>
                  <a:gd name="connsiteY29" fmla="*/ 1138471 h 1138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707806" h="1138470">
                    <a:moveTo>
                      <a:pt x="663410" y="1138471"/>
                    </a:moveTo>
                    <a:cubicBezTo>
                      <a:pt x="598349" y="1055682"/>
                      <a:pt x="534041" y="972328"/>
                      <a:pt x="467943" y="890293"/>
                    </a:cubicBezTo>
                    <a:cubicBezTo>
                      <a:pt x="445501" y="862477"/>
                      <a:pt x="443238" y="833341"/>
                      <a:pt x="451347" y="801376"/>
                    </a:cubicBezTo>
                    <a:cubicBezTo>
                      <a:pt x="461059" y="762810"/>
                      <a:pt x="471714" y="724527"/>
                      <a:pt x="482841" y="682850"/>
                    </a:cubicBezTo>
                    <a:cubicBezTo>
                      <a:pt x="455873" y="695957"/>
                      <a:pt x="435317" y="714721"/>
                      <a:pt x="413819" y="731694"/>
                    </a:cubicBezTo>
                    <a:cubicBezTo>
                      <a:pt x="397789" y="744329"/>
                      <a:pt x="387888" y="744140"/>
                      <a:pt x="378365" y="723867"/>
                    </a:cubicBezTo>
                    <a:cubicBezTo>
                      <a:pt x="362241" y="689545"/>
                      <a:pt x="343948" y="656354"/>
                      <a:pt x="326221" y="622786"/>
                    </a:cubicBezTo>
                    <a:cubicBezTo>
                      <a:pt x="321412" y="613639"/>
                      <a:pt x="318961" y="602607"/>
                      <a:pt x="307834" y="598082"/>
                    </a:cubicBezTo>
                    <a:cubicBezTo>
                      <a:pt x="276340" y="556498"/>
                      <a:pt x="257576" y="507749"/>
                      <a:pt x="233249" y="462300"/>
                    </a:cubicBezTo>
                    <a:cubicBezTo>
                      <a:pt x="186480" y="374703"/>
                      <a:pt x="141879" y="285880"/>
                      <a:pt x="100202" y="195642"/>
                    </a:cubicBezTo>
                    <a:cubicBezTo>
                      <a:pt x="85210" y="162168"/>
                      <a:pt x="70500" y="128600"/>
                      <a:pt x="49567" y="98238"/>
                    </a:cubicBezTo>
                    <a:cubicBezTo>
                      <a:pt x="39007" y="72873"/>
                      <a:pt x="21185" y="51940"/>
                      <a:pt x="7230" y="28650"/>
                    </a:cubicBezTo>
                    <a:cubicBezTo>
                      <a:pt x="2987" y="21578"/>
                      <a:pt x="-3519" y="13657"/>
                      <a:pt x="2327" y="5643"/>
                    </a:cubicBezTo>
                    <a:cubicBezTo>
                      <a:pt x="9587" y="-4258"/>
                      <a:pt x="20242" y="1022"/>
                      <a:pt x="27786" y="5266"/>
                    </a:cubicBezTo>
                    <a:cubicBezTo>
                      <a:pt x="47493" y="16392"/>
                      <a:pt x="72009" y="19975"/>
                      <a:pt x="85493" y="41097"/>
                    </a:cubicBezTo>
                    <a:cubicBezTo>
                      <a:pt x="121890" y="58635"/>
                      <a:pt x="158475" y="75985"/>
                      <a:pt x="194683" y="93994"/>
                    </a:cubicBezTo>
                    <a:cubicBezTo>
                      <a:pt x="202698" y="97955"/>
                      <a:pt x="210619" y="98898"/>
                      <a:pt x="219105" y="98520"/>
                    </a:cubicBezTo>
                    <a:cubicBezTo>
                      <a:pt x="239944" y="100218"/>
                      <a:pt x="256256" y="113136"/>
                      <a:pt x="274077" y="121622"/>
                    </a:cubicBezTo>
                    <a:cubicBezTo>
                      <a:pt x="457853" y="208748"/>
                      <a:pt x="641158" y="297101"/>
                      <a:pt x="824650" y="385075"/>
                    </a:cubicBezTo>
                    <a:cubicBezTo>
                      <a:pt x="831345" y="388281"/>
                      <a:pt x="837286" y="392713"/>
                      <a:pt x="843415" y="396767"/>
                    </a:cubicBezTo>
                    <a:cubicBezTo>
                      <a:pt x="922054" y="440047"/>
                      <a:pt x="1004843" y="475124"/>
                      <a:pt x="1083860" y="517839"/>
                    </a:cubicBezTo>
                    <a:cubicBezTo>
                      <a:pt x="1107999" y="530945"/>
                      <a:pt x="1132232" y="543769"/>
                      <a:pt x="1155522" y="558384"/>
                    </a:cubicBezTo>
                    <a:cubicBezTo>
                      <a:pt x="1208609" y="591575"/>
                      <a:pt x="1229259" y="645133"/>
                      <a:pt x="1212569" y="705952"/>
                    </a:cubicBezTo>
                    <a:cubicBezTo>
                      <a:pt x="1207289" y="725282"/>
                      <a:pt x="1200217" y="744140"/>
                      <a:pt x="1191165" y="762244"/>
                    </a:cubicBezTo>
                    <a:cubicBezTo>
                      <a:pt x="1194465" y="763848"/>
                      <a:pt x="1194371" y="760076"/>
                      <a:pt x="1195691" y="758850"/>
                    </a:cubicBezTo>
                    <a:cubicBezTo>
                      <a:pt x="1268485" y="695768"/>
                      <a:pt x="1284420" y="695391"/>
                      <a:pt x="1373526" y="747629"/>
                    </a:cubicBezTo>
                    <a:cubicBezTo>
                      <a:pt x="1433590" y="782894"/>
                      <a:pt x="1484037" y="828343"/>
                      <a:pt x="1527506" y="882373"/>
                    </a:cubicBezTo>
                    <a:cubicBezTo>
                      <a:pt x="1584458" y="953092"/>
                      <a:pt x="1639336" y="1025509"/>
                      <a:pt x="1691857" y="1099528"/>
                    </a:cubicBezTo>
                    <a:cubicBezTo>
                      <a:pt x="1699683" y="1110560"/>
                      <a:pt x="1714299" y="1121026"/>
                      <a:pt x="1704587" y="1138471"/>
                    </a:cubicBezTo>
                    <a:cubicBezTo>
                      <a:pt x="1357497" y="1138471"/>
                      <a:pt x="1010406" y="1138471"/>
                      <a:pt x="663410" y="1138471"/>
                    </a:cubicBezTo>
                    <a:close/>
                  </a:path>
                </a:pathLst>
              </a:custGeom>
              <a:solidFill>
                <a:srgbClr val="55B248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" name="Freeform: Shape 91">
                <a:extLst>
                  <a:ext uri="{FF2B5EF4-FFF2-40B4-BE49-F238E27FC236}">
                    <a16:creationId xmlns:a16="http://schemas.microsoft.com/office/drawing/2014/main" id="{5F0479E0-2B5D-43DB-B6DE-7B1AF3625BFD}"/>
                  </a:ext>
                </a:extLst>
              </p:cNvPr>
              <p:cNvSpPr/>
              <p:nvPr/>
            </p:nvSpPr>
            <p:spPr>
              <a:xfrm flipH="1">
                <a:off x="7276894" y="5638453"/>
                <a:ext cx="1367292" cy="1188367"/>
              </a:xfrm>
              <a:custGeom>
                <a:avLst/>
                <a:gdLst>
                  <a:gd name="connsiteX0" fmla="*/ 326723 w 1367291"/>
                  <a:gd name="connsiteY0" fmla="*/ 231299 h 1188366"/>
                  <a:gd name="connsiteX1" fmla="*/ 844577 w 1367291"/>
                  <a:gd name="connsiteY1" fmla="*/ 604131 h 1188366"/>
                  <a:gd name="connsiteX2" fmla="*/ 1013549 w 1367291"/>
                  <a:gd name="connsiteY2" fmla="*/ 731803 h 1188366"/>
                  <a:gd name="connsiteX3" fmla="*/ 1047211 w 1367291"/>
                  <a:gd name="connsiteY3" fmla="*/ 914824 h 1188366"/>
                  <a:gd name="connsiteX4" fmla="*/ 1013831 w 1367291"/>
                  <a:gd name="connsiteY4" fmla="*/ 965554 h 1188366"/>
                  <a:gd name="connsiteX5" fmla="*/ 1104729 w 1367291"/>
                  <a:gd name="connsiteY5" fmla="*/ 919068 h 1188366"/>
                  <a:gd name="connsiteX6" fmla="*/ 1130094 w 1367291"/>
                  <a:gd name="connsiteY6" fmla="*/ 916239 h 1188366"/>
                  <a:gd name="connsiteX7" fmla="*/ 1366956 w 1367291"/>
                  <a:gd name="connsiteY7" fmla="*/ 1182049 h 1188366"/>
                  <a:gd name="connsiteX8" fmla="*/ 1366956 w 1367291"/>
                  <a:gd name="connsiteY8" fmla="*/ 1188367 h 1188366"/>
                  <a:gd name="connsiteX9" fmla="*/ 427427 w 1367291"/>
                  <a:gd name="connsiteY9" fmla="*/ 1188367 h 1188366"/>
                  <a:gd name="connsiteX10" fmla="*/ 285894 w 1367291"/>
                  <a:gd name="connsiteY10" fmla="*/ 938398 h 1188366"/>
                  <a:gd name="connsiteX11" fmla="*/ 287026 w 1367291"/>
                  <a:gd name="connsiteY11" fmla="*/ 870601 h 1188366"/>
                  <a:gd name="connsiteX12" fmla="*/ 337850 w 1367291"/>
                  <a:gd name="connsiteY12" fmla="*/ 760468 h 1188366"/>
                  <a:gd name="connsiteX13" fmla="*/ 283443 w 1367291"/>
                  <a:gd name="connsiteY13" fmla="*/ 789793 h 1188366"/>
                  <a:gd name="connsiteX14" fmla="*/ 232997 w 1367291"/>
                  <a:gd name="connsiteY14" fmla="*/ 770557 h 1188366"/>
                  <a:gd name="connsiteX15" fmla="*/ 190188 w 1367291"/>
                  <a:gd name="connsiteY15" fmla="*/ 638076 h 1188366"/>
                  <a:gd name="connsiteX16" fmla="*/ 96273 w 1367291"/>
                  <a:gd name="connsiteY16" fmla="*/ 332664 h 1188366"/>
                  <a:gd name="connsiteX17" fmla="*/ 89484 w 1367291"/>
                  <a:gd name="connsiteY17" fmla="*/ 292401 h 1188366"/>
                  <a:gd name="connsiteX18" fmla="*/ 0 w 1367291"/>
                  <a:gd name="connsiteY18" fmla="*/ 0 h 1188366"/>
                  <a:gd name="connsiteX19" fmla="*/ 326723 w 1367291"/>
                  <a:gd name="connsiteY19" fmla="*/ 231299 h 1188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367291" h="1188366">
                    <a:moveTo>
                      <a:pt x="326723" y="231299"/>
                    </a:moveTo>
                    <a:cubicBezTo>
                      <a:pt x="499372" y="355482"/>
                      <a:pt x="672305" y="479383"/>
                      <a:pt x="844577" y="604131"/>
                    </a:cubicBezTo>
                    <a:cubicBezTo>
                      <a:pt x="901718" y="645526"/>
                      <a:pt x="958293" y="687863"/>
                      <a:pt x="1013549" y="731803"/>
                    </a:cubicBezTo>
                    <a:cubicBezTo>
                      <a:pt x="1080496" y="784984"/>
                      <a:pt x="1089831" y="839862"/>
                      <a:pt x="1047211" y="914824"/>
                    </a:cubicBezTo>
                    <a:cubicBezTo>
                      <a:pt x="1037876" y="931231"/>
                      <a:pt x="1026467" y="946507"/>
                      <a:pt x="1013831" y="965554"/>
                    </a:cubicBezTo>
                    <a:cubicBezTo>
                      <a:pt x="1048625" y="954427"/>
                      <a:pt x="1074933" y="933305"/>
                      <a:pt x="1104729" y="919068"/>
                    </a:cubicBezTo>
                    <a:cubicBezTo>
                      <a:pt x="1113310" y="915013"/>
                      <a:pt x="1118873" y="910392"/>
                      <a:pt x="1130094" y="916239"/>
                    </a:cubicBezTo>
                    <a:cubicBezTo>
                      <a:pt x="1242490" y="975360"/>
                      <a:pt x="1317641" y="1067201"/>
                      <a:pt x="1366956" y="1182049"/>
                    </a:cubicBezTo>
                    <a:cubicBezTo>
                      <a:pt x="1367711" y="1183840"/>
                      <a:pt x="1366956" y="1186198"/>
                      <a:pt x="1366956" y="1188367"/>
                    </a:cubicBezTo>
                    <a:cubicBezTo>
                      <a:pt x="1053811" y="1188367"/>
                      <a:pt x="740667" y="1188367"/>
                      <a:pt x="427427" y="1188367"/>
                    </a:cubicBezTo>
                    <a:cubicBezTo>
                      <a:pt x="371701" y="1109915"/>
                      <a:pt x="330118" y="1023355"/>
                      <a:pt x="285894" y="938398"/>
                    </a:cubicBezTo>
                    <a:cubicBezTo>
                      <a:pt x="274580" y="916616"/>
                      <a:pt x="279011" y="893043"/>
                      <a:pt x="287026" y="870601"/>
                    </a:cubicBezTo>
                    <a:cubicBezTo>
                      <a:pt x="300510" y="832790"/>
                      <a:pt x="318048" y="796770"/>
                      <a:pt x="337850" y="760468"/>
                    </a:cubicBezTo>
                    <a:cubicBezTo>
                      <a:pt x="319180" y="770557"/>
                      <a:pt x="301547" y="780647"/>
                      <a:pt x="283443" y="789793"/>
                    </a:cubicBezTo>
                    <a:cubicBezTo>
                      <a:pt x="254872" y="804220"/>
                      <a:pt x="243935" y="800637"/>
                      <a:pt x="232997" y="770557"/>
                    </a:cubicBezTo>
                    <a:cubicBezTo>
                      <a:pt x="217061" y="726994"/>
                      <a:pt x="203389" y="682488"/>
                      <a:pt x="190188" y="638076"/>
                    </a:cubicBezTo>
                    <a:cubicBezTo>
                      <a:pt x="159731" y="536052"/>
                      <a:pt x="125692" y="435065"/>
                      <a:pt x="96273" y="332664"/>
                    </a:cubicBezTo>
                    <a:cubicBezTo>
                      <a:pt x="92501" y="319463"/>
                      <a:pt x="87598" y="306545"/>
                      <a:pt x="89484" y="292401"/>
                    </a:cubicBezTo>
                    <a:cubicBezTo>
                      <a:pt x="64402" y="194431"/>
                      <a:pt x="37811" y="96933"/>
                      <a:pt x="0" y="0"/>
                    </a:cubicBezTo>
                    <a:cubicBezTo>
                      <a:pt x="108908" y="77225"/>
                      <a:pt x="217815" y="154262"/>
                      <a:pt x="326723" y="231299"/>
                    </a:cubicBezTo>
                    <a:close/>
                  </a:path>
                </a:pathLst>
              </a:custGeom>
              <a:solidFill>
                <a:srgbClr val="55B248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ACE25EA6-CE39-464F-A804-014E5A28BA10}"/>
              </a:ext>
            </a:extLst>
          </p:cNvPr>
          <p:cNvGrpSpPr/>
          <p:nvPr/>
        </p:nvGrpSpPr>
        <p:grpSpPr>
          <a:xfrm>
            <a:off x="7503817" y="1380245"/>
            <a:ext cx="2545400" cy="3828204"/>
            <a:chOff x="286447" y="4150119"/>
            <a:chExt cx="1414785" cy="2127796"/>
          </a:xfrm>
        </p:grpSpPr>
        <p:sp>
          <p:nvSpPr>
            <p:cNvPr id="84" name="Freeform: Shape 393">
              <a:extLst>
                <a:ext uri="{FF2B5EF4-FFF2-40B4-BE49-F238E27FC236}">
                  <a16:creationId xmlns:a16="http://schemas.microsoft.com/office/drawing/2014/main" id="{703DB55D-798F-4892-B5A9-F9F60258A65C}"/>
                </a:ext>
              </a:extLst>
            </p:cNvPr>
            <p:cNvSpPr/>
            <p:nvPr/>
          </p:nvSpPr>
          <p:spPr>
            <a:xfrm>
              <a:off x="286447" y="4150119"/>
              <a:ext cx="1414785" cy="2127796"/>
            </a:xfrm>
            <a:custGeom>
              <a:avLst/>
              <a:gdLst>
                <a:gd name="connsiteX0" fmla="*/ 1382768 w 2520742"/>
                <a:gd name="connsiteY0" fmla="*/ 3791123 h 3791122"/>
                <a:gd name="connsiteX1" fmla="*/ 1142742 w 2520742"/>
                <a:gd name="connsiteY1" fmla="*/ 3791123 h 3791122"/>
                <a:gd name="connsiteX2" fmla="*/ 1137277 w 2520742"/>
                <a:gd name="connsiteY2" fmla="*/ 3788846 h 3791122"/>
                <a:gd name="connsiteX3" fmla="*/ 1009293 w 2520742"/>
                <a:gd name="connsiteY3" fmla="*/ 3668605 h 3791122"/>
                <a:gd name="connsiteX4" fmla="*/ 976500 w 2520742"/>
                <a:gd name="connsiteY4" fmla="*/ 3640822 h 3791122"/>
                <a:gd name="connsiteX5" fmla="*/ 775188 w 2520742"/>
                <a:gd name="connsiteY5" fmla="*/ 3416282 h 3791122"/>
                <a:gd name="connsiteX6" fmla="*/ 771545 w 2520742"/>
                <a:gd name="connsiteY6" fmla="*/ 3403073 h 3791122"/>
                <a:gd name="connsiteX7" fmla="*/ 741029 w 2520742"/>
                <a:gd name="connsiteY7" fmla="*/ 3200395 h 3791122"/>
                <a:gd name="connsiteX8" fmla="*/ 737841 w 2520742"/>
                <a:gd name="connsiteY8" fmla="*/ 3138908 h 3791122"/>
                <a:gd name="connsiteX9" fmla="*/ 738752 w 2520742"/>
                <a:gd name="connsiteY9" fmla="*/ 2954448 h 3791122"/>
                <a:gd name="connsiteX10" fmla="*/ 739207 w 2520742"/>
                <a:gd name="connsiteY10" fmla="*/ 2936230 h 3791122"/>
                <a:gd name="connsiteX11" fmla="*/ 742395 w 2520742"/>
                <a:gd name="connsiteY11" fmla="*/ 2717155 h 3791122"/>
                <a:gd name="connsiteX12" fmla="*/ 742851 w 2520742"/>
                <a:gd name="connsiteY12" fmla="*/ 2696204 h 3791122"/>
                <a:gd name="connsiteX13" fmla="*/ 702771 w 2520742"/>
                <a:gd name="connsiteY13" fmla="*/ 2615588 h 3791122"/>
                <a:gd name="connsiteX14" fmla="*/ 645383 w 2520742"/>
                <a:gd name="connsiteY14" fmla="*/ 2476218 h 3791122"/>
                <a:gd name="connsiteX15" fmla="*/ 460467 w 2520742"/>
                <a:gd name="connsiteY15" fmla="*/ 2217063 h 3791122"/>
                <a:gd name="connsiteX16" fmla="*/ 266442 w 2520742"/>
                <a:gd name="connsiteY16" fmla="*/ 2001632 h 3791122"/>
                <a:gd name="connsiteX17" fmla="*/ 8198 w 2520742"/>
                <a:gd name="connsiteY17" fmla="*/ 1384487 h 3791122"/>
                <a:gd name="connsiteX18" fmla="*/ 0 w 2520742"/>
                <a:gd name="connsiteY18" fmla="*/ 1303871 h 3791122"/>
                <a:gd name="connsiteX19" fmla="*/ 0 w 2520742"/>
                <a:gd name="connsiteY19" fmla="*/ 1185453 h 3791122"/>
                <a:gd name="connsiteX20" fmla="*/ 2277 w 2520742"/>
                <a:gd name="connsiteY20" fmla="*/ 1172700 h 3791122"/>
                <a:gd name="connsiteX21" fmla="*/ 165331 w 2520742"/>
                <a:gd name="connsiteY21" fmla="*/ 622052 h 3791122"/>
                <a:gd name="connsiteX22" fmla="*/ 930499 w 2520742"/>
                <a:gd name="connsiteY22" fmla="*/ 38611 h 3791122"/>
                <a:gd name="connsiteX23" fmla="*/ 1477048 w 2520742"/>
                <a:gd name="connsiteY23" fmla="*/ 16294 h 3791122"/>
                <a:gd name="connsiteX24" fmla="*/ 2093281 w 2520742"/>
                <a:gd name="connsiteY24" fmla="*/ 298677 h 3791122"/>
                <a:gd name="connsiteX25" fmla="*/ 2513669 w 2520742"/>
                <a:gd name="connsiteY25" fmla="*/ 1388131 h 3791122"/>
                <a:gd name="connsiteX26" fmla="*/ 2264078 w 2520742"/>
                <a:gd name="connsiteY26" fmla="*/ 1993434 h 3791122"/>
                <a:gd name="connsiteX27" fmla="*/ 2075519 w 2520742"/>
                <a:gd name="connsiteY27" fmla="*/ 2202033 h 3791122"/>
                <a:gd name="connsiteX28" fmla="*/ 1829116 w 2520742"/>
                <a:gd name="connsiteY28" fmla="*/ 2589627 h 3791122"/>
                <a:gd name="connsiteX29" fmla="*/ 1779927 w 2520742"/>
                <a:gd name="connsiteY29" fmla="*/ 2695293 h 3791122"/>
                <a:gd name="connsiteX30" fmla="*/ 1780382 w 2520742"/>
                <a:gd name="connsiteY30" fmla="*/ 2718521 h 3791122"/>
                <a:gd name="connsiteX31" fmla="*/ 1784481 w 2520742"/>
                <a:gd name="connsiteY31" fmla="*/ 2932131 h 3791122"/>
                <a:gd name="connsiteX32" fmla="*/ 1783571 w 2520742"/>
                <a:gd name="connsiteY32" fmla="*/ 2955814 h 3791122"/>
                <a:gd name="connsiteX33" fmla="*/ 1783115 w 2520742"/>
                <a:gd name="connsiteY33" fmla="*/ 3141186 h 3791122"/>
                <a:gd name="connsiteX34" fmla="*/ 1780382 w 2520742"/>
                <a:gd name="connsiteY34" fmla="*/ 3197207 h 3791122"/>
                <a:gd name="connsiteX35" fmla="*/ 1750778 w 2520742"/>
                <a:gd name="connsiteY35" fmla="*/ 3402618 h 3791122"/>
                <a:gd name="connsiteX36" fmla="*/ 1747134 w 2520742"/>
                <a:gd name="connsiteY36" fmla="*/ 3415826 h 3791122"/>
                <a:gd name="connsiteX37" fmla="*/ 1543089 w 2520742"/>
                <a:gd name="connsiteY37" fmla="*/ 3640367 h 3791122"/>
                <a:gd name="connsiteX38" fmla="*/ 1512574 w 2520742"/>
                <a:gd name="connsiteY38" fmla="*/ 3667239 h 3791122"/>
                <a:gd name="connsiteX39" fmla="*/ 1399620 w 2520742"/>
                <a:gd name="connsiteY39" fmla="*/ 3786568 h 3791122"/>
                <a:gd name="connsiteX40" fmla="*/ 1382768 w 2520742"/>
                <a:gd name="connsiteY40" fmla="*/ 3791123 h 3791122"/>
                <a:gd name="connsiteX41" fmla="*/ 1561307 w 2520742"/>
                <a:gd name="connsiteY41" fmla="*/ 1757051 h 3791122"/>
                <a:gd name="connsiteX42" fmla="*/ 1573149 w 2520742"/>
                <a:gd name="connsiteY42" fmla="*/ 1704218 h 3791122"/>
                <a:gd name="connsiteX43" fmla="*/ 1716163 w 2520742"/>
                <a:gd name="connsiteY43" fmla="*/ 1844499 h 3791122"/>
                <a:gd name="connsiteX44" fmla="*/ 1791313 w 2520742"/>
                <a:gd name="connsiteY44" fmla="*/ 1818083 h 3791122"/>
                <a:gd name="connsiteX45" fmla="*/ 1839136 w 2520742"/>
                <a:gd name="connsiteY45" fmla="*/ 1725169 h 3791122"/>
                <a:gd name="connsiteX46" fmla="*/ 1785848 w 2520742"/>
                <a:gd name="connsiteY46" fmla="*/ 1624969 h 3791122"/>
                <a:gd name="connsiteX47" fmla="*/ 1744857 w 2520742"/>
                <a:gd name="connsiteY47" fmla="*/ 1595364 h 3791122"/>
                <a:gd name="connsiteX48" fmla="*/ 1748956 w 2520742"/>
                <a:gd name="connsiteY48" fmla="*/ 1542075 h 3791122"/>
                <a:gd name="connsiteX49" fmla="*/ 1650577 w 2520742"/>
                <a:gd name="connsiteY49" fmla="*/ 1467381 h 3791122"/>
                <a:gd name="connsiteX50" fmla="*/ 1572238 w 2520742"/>
                <a:gd name="connsiteY50" fmla="*/ 1504728 h 3791122"/>
                <a:gd name="connsiteX51" fmla="*/ 1540812 w 2520742"/>
                <a:gd name="connsiteY51" fmla="*/ 1486054 h 3791122"/>
                <a:gd name="connsiteX52" fmla="*/ 1470671 w 2520742"/>
                <a:gd name="connsiteY52" fmla="*/ 1474668 h 3791122"/>
                <a:gd name="connsiteX53" fmla="*/ 1369560 w 2520742"/>
                <a:gd name="connsiteY53" fmla="*/ 1547086 h 3791122"/>
                <a:gd name="connsiteX54" fmla="*/ 1383679 w 2520742"/>
                <a:gd name="connsiteY54" fmla="*/ 1800775 h 3791122"/>
                <a:gd name="connsiteX55" fmla="*/ 1411917 w 2520742"/>
                <a:gd name="connsiteY55" fmla="*/ 1838123 h 3791122"/>
                <a:gd name="connsiteX56" fmla="*/ 1352253 w 2520742"/>
                <a:gd name="connsiteY56" fmla="*/ 1940145 h 3791122"/>
                <a:gd name="connsiteX57" fmla="*/ 1368194 w 2520742"/>
                <a:gd name="connsiteY57" fmla="*/ 2159675 h 3791122"/>
                <a:gd name="connsiteX58" fmla="*/ 1528970 w 2520742"/>
                <a:gd name="connsiteY58" fmla="*/ 2227539 h 3791122"/>
                <a:gd name="connsiteX59" fmla="*/ 1645112 w 2520742"/>
                <a:gd name="connsiteY59" fmla="*/ 2163319 h 3791122"/>
                <a:gd name="connsiteX60" fmla="*/ 1666063 w 2520742"/>
                <a:gd name="connsiteY60" fmla="*/ 2159220 h 3791122"/>
                <a:gd name="connsiteX61" fmla="*/ 1721628 w 2520742"/>
                <a:gd name="connsiteY61" fmla="*/ 2173795 h 3791122"/>
                <a:gd name="connsiteX62" fmla="*/ 1866919 w 2520742"/>
                <a:gd name="connsiteY62" fmla="*/ 2113674 h 3791122"/>
                <a:gd name="connsiteX63" fmla="*/ 1891969 w 2520742"/>
                <a:gd name="connsiteY63" fmla="*/ 2032603 h 3791122"/>
                <a:gd name="connsiteX64" fmla="*/ 1891969 w 2520742"/>
                <a:gd name="connsiteY64" fmla="*/ 1965195 h 3791122"/>
                <a:gd name="connsiteX65" fmla="*/ 1931139 w 2520742"/>
                <a:gd name="connsiteY65" fmla="*/ 1971572 h 3791122"/>
                <a:gd name="connsiteX66" fmla="*/ 2122431 w 2520742"/>
                <a:gd name="connsiteY66" fmla="*/ 1813528 h 3791122"/>
                <a:gd name="connsiteX67" fmla="*/ 2116054 w 2520742"/>
                <a:gd name="connsiteY67" fmla="*/ 1712872 h 3791122"/>
                <a:gd name="connsiteX68" fmla="*/ 2116054 w 2520742"/>
                <a:gd name="connsiteY68" fmla="*/ 1712872 h 3791122"/>
                <a:gd name="connsiteX69" fmla="*/ 2124253 w 2520742"/>
                <a:gd name="connsiteY69" fmla="*/ 1709684 h 3791122"/>
                <a:gd name="connsiteX70" fmla="*/ 2252236 w 2520742"/>
                <a:gd name="connsiteY70" fmla="*/ 1617681 h 3791122"/>
                <a:gd name="connsiteX71" fmla="*/ 2280019 w 2520742"/>
                <a:gd name="connsiteY71" fmla="*/ 1238741 h 3791122"/>
                <a:gd name="connsiteX72" fmla="*/ 2123797 w 2520742"/>
                <a:gd name="connsiteY72" fmla="*/ 1150382 h 3791122"/>
                <a:gd name="connsiteX73" fmla="*/ 2015854 w 2520742"/>
                <a:gd name="connsiteY73" fmla="*/ 1284287 h 3791122"/>
                <a:gd name="connsiteX74" fmla="*/ 2029973 w 2520742"/>
                <a:gd name="connsiteY74" fmla="*/ 1335298 h 3791122"/>
                <a:gd name="connsiteX75" fmla="*/ 1925673 w 2520742"/>
                <a:gd name="connsiteY75" fmla="*/ 1309337 h 3791122"/>
                <a:gd name="connsiteX76" fmla="*/ 1784481 w 2520742"/>
                <a:gd name="connsiteY76" fmla="*/ 1359893 h 3791122"/>
                <a:gd name="connsiteX77" fmla="*/ 1753055 w 2520742"/>
                <a:gd name="connsiteY77" fmla="*/ 1423201 h 3791122"/>
                <a:gd name="connsiteX78" fmla="*/ 1758520 w 2520742"/>
                <a:gd name="connsiteY78" fmla="*/ 1441875 h 3791122"/>
                <a:gd name="connsiteX79" fmla="*/ 1807710 w 2520742"/>
                <a:gd name="connsiteY79" fmla="*/ 1548452 h 3791122"/>
                <a:gd name="connsiteX80" fmla="*/ 1823651 w 2520742"/>
                <a:gd name="connsiteY80" fmla="*/ 1580789 h 3791122"/>
                <a:gd name="connsiteX81" fmla="*/ 1888781 w 2520742"/>
                <a:gd name="connsiteY81" fmla="*/ 1767527 h 3791122"/>
                <a:gd name="connsiteX82" fmla="*/ 1743035 w 2520742"/>
                <a:gd name="connsiteY82" fmla="*/ 1895966 h 3791122"/>
                <a:gd name="connsiteX83" fmla="*/ 1710697 w 2520742"/>
                <a:gd name="connsiteY83" fmla="*/ 1926026 h 3791122"/>
                <a:gd name="connsiteX84" fmla="*/ 1588179 w 2520742"/>
                <a:gd name="connsiteY84" fmla="*/ 2056287 h 3791122"/>
                <a:gd name="connsiteX85" fmla="*/ 1568595 w 2520742"/>
                <a:gd name="connsiteY85" fmla="*/ 2005275 h 3791122"/>
                <a:gd name="connsiteX86" fmla="*/ 1662874 w 2520742"/>
                <a:gd name="connsiteY86" fmla="*/ 1871371 h 3791122"/>
                <a:gd name="connsiteX87" fmla="*/ 1561307 w 2520742"/>
                <a:gd name="connsiteY87" fmla="*/ 1757051 h 3791122"/>
                <a:gd name="connsiteX88" fmla="*/ 776555 w 2520742"/>
                <a:gd name="connsiteY88" fmla="*/ 1591265 h 3791122"/>
                <a:gd name="connsiteX89" fmla="*/ 709602 w 2520742"/>
                <a:gd name="connsiteY89" fmla="*/ 1654118 h 3791122"/>
                <a:gd name="connsiteX90" fmla="*/ 685919 w 2520742"/>
                <a:gd name="connsiteY90" fmla="*/ 1756596 h 3791122"/>
                <a:gd name="connsiteX91" fmla="*/ 805248 w 2520742"/>
                <a:gd name="connsiteY91" fmla="*/ 1843133 h 3791122"/>
                <a:gd name="connsiteX92" fmla="*/ 949173 w 2520742"/>
                <a:gd name="connsiteY92" fmla="*/ 1705585 h 3791122"/>
                <a:gd name="connsiteX93" fmla="*/ 960104 w 2520742"/>
                <a:gd name="connsiteY93" fmla="*/ 1756140 h 3791122"/>
                <a:gd name="connsiteX94" fmla="*/ 858992 w 2520742"/>
                <a:gd name="connsiteY94" fmla="*/ 1861806 h 3791122"/>
                <a:gd name="connsiteX95" fmla="*/ 953272 w 2520742"/>
                <a:gd name="connsiteY95" fmla="*/ 2004820 h 3791122"/>
                <a:gd name="connsiteX96" fmla="*/ 933232 w 2520742"/>
                <a:gd name="connsiteY96" fmla="*/ 2055376 h 3791122"/>
                <a:gd name="connsiteX97" fmla="*/ 804338 w 2520742"/>
                <a:gd name="connsiteY97" fmla="*/ 1901431 h 3791122"/>
                <a:gd name="connsiteX98" fmla="*/ 746494 w 2520742"/>
                <a:gd name="connsiteY98" fmla="*/ 1885946 h 3791122"/>
                <a:gd name="connsiteX99" fmla="*/ 627165 w 2520742"/>
                <a:gd name="connsiteY99" fmla="*/ 1711050 h 3791122"/>
                <a:gd name="connsiteX100" fmla="*/ 703681 w 2520742"/>
                <a:gd name="connsiteY100" fmla="*/ 1573502 h 3791122"/>
                <a:gd name="connsiteX101" fmla="*/ 712791 w 2520742"/>
                <a:gd name="connsiteY101" fmla="*/ 1557561 h 3791122"/>
                <a:gd name="connsiteX102" fmla="*/ 764257 w 2520742"/>
                <a:gd name="connsiteY102" fmla="*/ 1438231 h 3791122"/>
                <a:gd name="connsiteX103" fmla="*/ 768812 w 2520742"/>
                <a:gd name="connsiteY103" fmla="*/ 1426389 h 3791122"/>
                <a:gd name="connsiteX104" fmla="*/ 716890 w 2520742"/>
                <a:gd name="connsiteY104" fmla="*/ 1337120 h 3791122"/>
                <a:gd name="connsiteX105" fmla="*/ 578431 w 2520742"/>
                <a:gd name="connsiteY105" fmla="*/ 1310248 h 3791122"/>
                <a:gd name="connsiteX106" fmla="*/ 490527 w 2520742"/>
                <a:gd name="connsiteY106" fmla="*/ 1335298 h 3791122"/>
                <a:gd name="connsiteX107" fmla="*/ 503736 w 2520742"/>
                <a:gd name="connsiteY107" fmla="*/ 1290208 h 3791122"/>
                <a:gd name="connsiteX108" fmla="*/ 373930 w 2520742"/>
                <a:gd name="connsiteY108" fmla="*/ 1148561 h 3791122"/>
                <a:gd name="connsiteX109" fmla="*/ 227729 w 2520742"/>
                <a:gd name="connsiteY109" fmla="*/ 1266524 h 3791122"/>
                <a:gd name="connsiteX110" fmla="*/ 209966 w 2520742"/>
                <a:gd name="connsiteY110" fmla="*/ 1483777 h 3791122"/>
                <a:gd name="connsiteX111" fmla="*/ 379851 w 2520742"/>
                <a:gd name="connsiteY111" fmla="*/ 1701030 h 3791122"/>
                <a:gd name="connsiteX112" fmla="*/ 408090 w 2520742"/>
                <a:gd name="connsiteY112" fmla="*/ 1711961 h 3791122"/>
                <a:gd name="connsiteX113" fmla="*/ 398981 w 2520742"/>
                <a:gd name="connsiteY113" fmla="*/ 1763883 h 3791122"/>
                <a:gd name="connsiteX114" fmla="*/ 398525 w 2520742"/>
                <a:gd name="connsiteY114" fmla="*/ 1817172 h 3791122"/>
                <a:gd name="connsiteX115" fmla="*/ 564312 w 2520742"/>
                <a:gd name="connsiteY115" fmla="*/ 1971116 h 3791122"/>
                <a:gd name="connsiteX116" fmla="*/ 629442 w 2520742"/>
                <a:gd name="connsiteY116" fmla="*/ 1963829 h 3791122"/>
                <a:gd name="connsiteX117" fmla="*/ 628531 w 2520742"/>
                <a:gd name="connsiteY117" fmla="*/ 1979314 h 3791122"/>
                <a:gd name="connsiteX118" fmla="*/ 633086 w 2520742"/>
                <a:gd name="connsiteY118" fmla="*/ 2057198 h 3791122"/>
                <a:gd name="connsiteX119" fmla="*/ 745128 w 2520742"/>
                <a:gd name="connsiteY119" fmla="*/ 2171517 h 3791122"/>
                <a:gd name="connsiteX120" fmla="*/ 853982 w 2520742"/>
                <a:gd name="connsiteY120" fmla="*/ 2157398 h 3791122"/>
                <a:gd name="connsiteX121" fmla="*/ 877211 w 2520742"/>
                <a:gd name="connsiteY121" fmla="*/ 2162408 h 3791122"/>
                <a:gd name="connsiteX122" fmla="*/ 936876 w 2520742"/>
                <a:gd name="connsiteY122" fmla="*/ 2205677 h 3791122"/>
                <a:gd name="connsiteX123" fmla="*/ 1034799 w 2520742"/>
                <a:gd name="connsiteY123" fmla="*/ 2227539 h 3791122"/>
                <a:gd name="connsiteX124" fmla="*/ 1174169 w 2520742"/>
                <a:gd name="connsiteY124" fmla="*/ 2118684 h 3791122"/>
                <a:gd name="connsiteX125" fmla="*/ 1151851 w 2520742"/>
                <a:gd name="connsiteY125" fmla="*/ 1903253 h 3791122"/>
                <a:gd name="connsiteX126" fmla="*/ 1106761 w 2520742"/>
                <a:gd name="connsiteY126" fmla="*/ 1838123 h 3791122"/>
                <a:gd name="connsiteX127" fmla="*/ 1116326 w 2520742"/>
                <a:gd name="connsiteY127" fmla="*/ 1826736 h 3791122"/>
                <a:gd name="connsiteX128" fmla="*/ 1181912 w 2520742"/>
                <a:gd name="connsiteY128" fmla="*/ 1665504 h 3791122"/>
                <a:gd name="connsiteX129" fmla="*/ 1120880 w 2520742"/>
                <a:gd name="connsiteY129" fmla="*/ 1507916 h 3791122"/>
                <a:gd name="connsiteX130" fmla="*/ 966025 w 2520742"/>
                <a:gd name="connsiteY130" fmla="*/ 1491520 h 3791122"/>
                <a:gd name="connsiteX131" fmla="*/ 947807 w 2520742"/>
                <a:gd name="connsiteY131" fmla="*/ 1503817 h 3791122"/>
                <a:gd name="connsiteX132" fmla="*/ 878122 w 2520742"/>
                <a:gd name="connsiteY132" fmla="*/ 1466925 h 3791122"/>
                <a:gd name="connsiteX133" fmla="*/ 772456 w 2520742"/>
                <a:gd name="connsiteY133" fmla="*/ 1542531 h 3791122"/>
                <a:gd name="connsiteX134" fmla="*/ 776555 w 2520742"/>
                <a:gd name="connsiteY134" fmla="*/ 1591265 h 3791122"/>
                <a:gd name="connsiteX135" fmla="*/ 1617784 w 2520742"/>
                <a:gd name="connsiteY135" fmla="*/ 559199 h 3791122"/>
                <a:gd name="connsiteX136" fmla="*/ 1705687 w 2520742"/>
                <a:gd name="connsiteY136" fmla="*/ 673974 h 3791122"/>
                <a:gd name="connsiteX137" fmla="*/ 1827294 w 2520742"/>
                <a:gd name="connsiteY137" fmla="*/ 661677 h 3791122"/>
                <a:gd name="connsiteX138" fmla="*/ 1961199 w 2520742"/>
                <a:gd name="connsiteY138" fmla="*/ 534149 h 3791122"/>
                <a:gd name="connsiteX139" fmla="*/ 1931594 w 2520742"/>
                <a:gd name="connsiteY139" fmla="*/ 391591 h 3791122"/>
                <a:gd name="connsiteX140" fmla="*/ 1797690 w 2520742"/>
                <a:gd name="connsiteY140" fmla="*/ 358798 h 3791122"/>
                <a:gd name="connsiteX141" fmla="*/ 1781293 w 2520742"/>
                <a:gd name="connsiteY141" fmla="*/ 351966 h 3791122"/>
                <a:gd name="connsiteX142" fmla="*/ 1686103 w 2520742"/>
                <a:gd name="connsiteY142" fmla="*/ 245389 h 3791122"/>
                <a:gd name="connsiteX143" fmla="*/ 1579981 w 2520742"/>
                <a:gd name="connsiteY143" fmla="*/ 201210 h 3791122"/>
                <a:gd name="connsiteX144" fmla="*/ 1431958 w 2520742"/>
                <a:gd name="connsiteY144" fmla="*/ 279093 h 3791122"/>
                <a:gd name="connsiteX145" fmla="*/ 1404630 w 2520742"/>
                <a:gd name="connsiteY145" fmla="*/ 566031 h 3791122"/>
                <a:gd name="connsiteX146" fmla="*/ 1449265 w 2520742"/>
                <a:gd name="connsiteY146" fmla="*/ 651657 h 3791122"/>
                <a:gd name="connsiteX147" fmla="*/ 1373659 w 2520742"/>
                <a:gd name="connsiteY147" fmla="*/ 859345 h 3791122"/>
                <a:gd name="connsiteX148" fmla="*/ 1480236 w 2520742"/>
                <a:gd name="connsiteY148" fmla="*/ 1056103 h 3791122"/>
                <a:gd name="connsiteX149" fmla="*/ 1411462 w 2520742"/>
                <a:gd name="connsiteY149" fmla="*/ 1434588 h 3791122"/>
                <a:gd name="connsiteX150" fmla="*/ 1415561 w 2520742"/>
                <a:gd name="connsiteY150" fmla="*/ 1434132 h 3791122"/>
                <a:gd name="connsiteX151" fmla="*/ 1568139 w 2520742"/>
                <a:gd name="connsiteY151" fmla="*/ 1434588 h 3791122"/>
                <a:gd name="connsiteX152" fmla="*/ 1578615 w 2520742"/>
                <a:gd name="connsiteY152" fmla="*/ 1433221 h 3791122"/>
                <a:gd name="connsiteX153" fmla="*/ 1698400 w 2520742"/>
                <a:gd name="connsiteY153" fmla="*/ 1409537 h 3791122"/>
                <a:gd name="connsiteX154" fmla="*/ 1957555 w 2520742"/>
                <a:gd name="connsiteY154" fmla="*/ 1255593 h 3791122"/>
                <a:gd name="connsiteX155" fmla="*/ 1978506 w 2520742"/>
                <a:gd name="connsiteY155" fmla="*/ 1171333 h 3791122"/>
                <a:gd name="connsiteX156" fmla="*/ 1912009 w 2520742"/>
                <a:gd name="connsiteY156" fmla="*/ 1150382 h 3791122"/>
                <a:gd name="connsiteX157" fmla="*/ 1848701 w 2520742"/>
                <a:gd name="connsiteY157" fmla="*/ 1113035 h 3791122"/>
                <a:gd name="connsiteX158" fmla="*/ 1637824 w 2520742"/>
                <a:gd name="connsiteY158" fmla="*/ 1144006 h 3791122"/>
                <a:gd name="connsiteX159" fmla="*/ 1543089 w 2520742"/>
                <a:gd name="connsiteY159" fmla="*/ 1234642 h 3791122"/>
                <a:gd name="connsiteX160" fmla="*/ 1522593 w 2520742"/>
                <a:gd name="connsiteY160" fmla="*/ 1184542 h 3791122"/>
                <a:gd name="connsiteX161" fmla="*/ 1600021 w 2520742"/>
                <a:gd name="connsiteY161" fmla="*/ 1072044 h 3791122"/>
                <a:gd name="connsiteX162" fmla="*/ 1542634 w 2520742"/>
                <a:gd name="connsiteY162" fmla="*/ 948159 h 3791122"/>
                <a:gd name="connsiteX163" fmla="*/ 1573605 w 2520742"/>
                <a:gd name="connsiteY163" fmla="*/ 903069 h 3791122"/>
                <a:gd name="connsiteX164" fmla="*/ 1585447 w 2520742"/>
                <a:gd name="connsiteY164" fmla="*/ 911267 h 3791122"/>
                <a:gd name="connsiteX165" fmla="*/ 1655587 w 2520742"/>
                <a:gd name="connsiteY165" fmla="*/ 1071588 h 3791122"/>
                <a:gd name="connsiteX166" fmla="*/ 1661508 w 2520742"/>
                <a:gd name="connsiteY166" fmla="*/ 1090717 h 3791122"/>
                <a:gd name="connsiteX167" fmla="*/ 1809076 w 2520742"/>
                <a:gd name="connsiteY167" fmla="*/ 1074321 h 3791122"/>
                <a:gd name="connsiteX168" fmla="*/ 1811809 w 2520742"/>
                <a:gd name="connsiteY168" fmla="*/ 1054281 h 3791122"/>
                <a:gd name="connsiteX169" fmla="*/ 1800878 w 2520742"/>
                <a:gd name="connsiteY169" fmla="*/ 963189 h 3791122"/>
                <a:gd name="connsiteX170" fmla="*/ 1794502 w 2520742"/>
                <a:gd name="connsiteY170" fmla="*/ 948159 h 3791122"/>
                <a:gd name="connsiteX171" fmla="*/ 1733470 w 2520742"/>
                <a:gd name="connsiteY171" fmla="*/ 790116 h 3791122"/>
                <a:gd name="connsiteX172" fmla="*/ 1748045 w 2520742"/>
                <a:gd name="connsiteY172" fmla="*/ 733184 h 3791122"/>
                <a:gd name="connsiteX173" fmla="*/ 1645567 w 2520742"/>
                <a:gd name="connsiteY173" fmla="*/ 704945 h 3791122"/>
                <a:gd name="connsiteX174" fmla="*/ 1563129 w 2520742"/>
                <a:gd name="connsiteY174" fmla="*/ 573318 h 3791122"/>
                <a:gd name="connsiteX175" fmla="*/ 1543089 w 2520742"/>
                <a:gd name="connsiteY175" fmla="*/ 542803 h 3791122"/>
                <a:gd name="connsiteX176" fmla="*/ 1453820 w 2520742"/>
                <a:gd name="connsiteY176" fmla="*/ 433948 h 3791122"/>
                <a:gd name="connsiteX177" fmla="*/ 1506197 w 2520742"/>
                <a:gd name="connsiteY177" fmla="*/ 421651 h 3791122"/>
                <a:gd name="connsiteX178" fmla="*/ 1597289 w 2520742"/>
                <a:gd name="connsiteY178" fmla="*/ 501356 h 3791122"/>
                <a:gd name="connsiteX179" fmla="*/ 1711608 w 2520742"/>
                <a:gd name="connsiteY179" fmla="*/ 453077 h 3791122"/>
                <a:gd name="connsiteX180" fmla="*/ 1752599 w 2520742"/>
                <a:gd name="connsiteY180" fmla="*/ 489514 h 3791122"/>
                <a:gd name="connsiteX181" fmla="*/ 1617784 w 2520742"/>
                <a:gd name="connsiteY181" fmla="*/ 559199 h 3791122"/>
                <a:gd name="connsiteX182" fmla="*/ 1068047 w 2520742"/>
                <a:gd name="connsiteY182" fmla="*/ 433948 h 3791122"/>
                <a:gd name="connsiteX183" fmla="*/ 975134 w 2520742"/>
                <a:gd name="connsiteY183" fmla="*/ 544624 h 3791122"/>
                <a:gd name="connsiteX184" fmla="*/ 959193 w 2520742"/>
                <a:gd name="connsiteY184" fmla="*/ 566942 h 3791122"/>
                <a:gd name="connsiteX185" fmla="*/ 818457 w 2520742"/>
                <a:gd name="connsiteY185" fmla="*/ 726807 h 3791122"/>
                <a:gd name="connsiteX186" fmla="*/ 772000 w 2520742"/>
                <a:gd name="connsiteY186" fmla="*/ 734095 h 3791122"/>
                <a:gd name="connsiteX187" fmla="*/ 775644 w 2520742"/>
                <a:gd name="connsiteY187" fmla="*/ 744570 h 3791122"/>
                <a:gd name="connsiteX188" fmla="*/ 723722 w 2520742"/>
                <a:gd name="connsiteY188" fmla="*/ 949981 h 3791122"/>
                <a:gd name="connsiteX189" fmla="*/ 719622 w 2520742"/>
                <a:gd name="connsiteY189" fmla="*/ 962279 h 3791122"/>
                <a:gd name="connsiteX190" fmla="*/ 709147 w 2520742"/>
                <a:gd name="connsiteY190" fmla="*/ 1056103 h 3791122"/>
                <a:gd name="connsiteX191" fmla="*/ 710969 w 2520742"/>
                <a:gd name="connsiteY191" fmla="*/ 1071588 h 3791122"/>
                <a:gd name="connsiteX192" fmla="*/ 859903 w 2520742"/>
                <a:gd name="connsiteY192" fmla="*/ 1090262 h 3791122"/>
                <a:gd name="connsiteX193" fmla="*/ 865824 w 2520742"/>
                <a:gd name="connsiteY193" fmla="*/ 1077054 h 3791122"/>
                <a:gd name="connsiteX194" fmla="*/ 870834 w 2520742"/>
                <a:gd name="connsiteY194" fmla="*/ 1014201 h 3791122"/>
                <a:gd name="connsiteX195" fmla="*/ 947351 w 2520742"/>
                <a:gd name="connsiteY195" fmla="*/ 902614 h 3791122"/>
                <a:gd name="connsiteX196" fmla="*/ 978322 w 2520742"/>
                <a:gd name="connsiteY196" fmla="*/ 947704 h 3791122"/>
                <a:gd name="connsiteX197" fmla="*/ 920935 w 2520742"/>
                <a:gd name="connsiteY197" fmla="*/ 1070677 h 3791122"/>
                <a:gd name="connsiteX198" fmla="*/ 998362 w 2520742"/>
                <a:gd name="connsiteY198" fmla="*/ 1184086 h 3791122"/>
                <a:gd name="connsiteX199" fmla="*/ 977867 w 2520742"/>
                <a:gd name="connsiteY199" fmla="*/ 1234186 h 3791122"/>
                <a:gd name="connsiteX200" fmla="*/ 883132 w 2520742"/>
                <a:gd name="connsiteY200" fmla="*/ 1143550 h 3791122"/>
                <a:gd name="connsiteX201" fmla="*/ 669978 w 2520742"/>
                <a:gd name="connsiteY201" fmla="*/ 1110758 h 3791122"/>
                <a:gd name="connsiteX202" fmla="*/ 542450 w 2520742"/>
                <a:gd name="connsiteY202" fmla="*/ 1169512 h 3791122"/>
                <a:gd name="connsiteX203" fmla="*/ 564312 w 2520742"/>
                <a:gd name="connsiteY203" fmla="*/ 1256504 h 3791122"/>
                <a:gd name="connsiteX204" fmla="*/ 725088 w 2520742"/>
                <a:gd name="connsiteY204" fmla="*/ 1277000 h 3791122"/>
                <a:gd name="connsiteX205" fmla="*/ 822556 w 2520742"/>
                <a:gd name="connsiteY205" fmla="*/ 1408627 h 3791122"/>
                <a:gd name="connsiteX206" fmla="*/ 943707 w 2520742"/>
                <a:gd name="connsiteY206" fmla="*/ 1432766 h 3791122"/>
                <a:gd name="connsiteX207" fmla="*/ 958282 w 2520742"/>
                <a:gd name="connsiteY207" fmla="*/ 1432310 h 3791122"/>
                <a:gd name="connsiteX208" fmla="*/ 1024323 w 2520742"/>
                <a:gd name="connsiteY208" fmla="*/ 1420013 h 3791122"/>
                <a:gd name="connsiteX209" fmla="*/ 1113137 w 2520742"/>
                <a:gd name="connsiteY209" fmla="*/ 1430944 h 3791122"/>
                <a:gd name="connsiteX210" fmla="*/ 1151851 w 2520742"/>
                <a:gd name="connsiteY210" fmla="*/ 1273356 h 3791122"/>
                <a:gd name="connsiteX211" fmla="*/ 1042086 w 2520742"/>
                <a:gd name="connsiteY211" fmla="*/ 1055647 h 3791122"/>
                <a:gd name="connsiteX212" fmla="*/ 1072602 w 2520742"/>
                <a:gd name="connsiteY212" fmla="*/ 649379 h 3791122"/>
                <a:gd name="connsiteX213" fmla="*/ 1114048 w 2520742"/>
                <a:gd name="connsiteY213" fmla="*/ 569219 h 3791122"/>
                <a:gd name="connsiteX214" fmla="*/ 1095830 w 2520742"/>
                <a:gd name="connsiteY214" fmla="*/ 284103 h 3791122"/>
                <a:gd name="connsiteX215" fmla="*/ 995630 w 2520742"/>
                <a:gd name="connsiteY215" fmla="*/ 206220 h 3791122"/>
                <a:gd name="connsiteX216" fmla="*/ 860359 w 2520742"/>
                <a:gd name="connsiteY216" fmla="*/ 231725 h 3791122"/>
                <a:gd name="connsiteX217" fmla="*/ 741029 w 2520742"/>
                <a:gd name="connsiteY217" fmla="*/ 351510 h 3791122"/>
                <a:gd name="connsiteX218" fmla="*/ 721900 w 2520742"/>
                <a:gd name="connsiteY218" fmla="*/ 357887 h 3791122"/>
                <a:gd name="connsiteX219" fmla="*/ 631264 w 2520742"/>
                <a:gd name="connsiteY219" fmla="*/ 361986 h 3791122"/>
                <a:gd name="connsiteX220" fmla="*/ 579342 w 2520742"/>
                <a:gd name="connsiteY220" fmla="*/ 570585 h 3791122"/>
                <a:gd name="connsiteX221" fmla="*/ 772000 w 2520742"/>
                <a:gd name="connsiteY221" fmla="*/ 678984 h 3791122"/>
                <a:gd name="connsiteX222" fmla="*/ 904538 w 2520742"/>
                <a:gd name="connsiteY222" fmla="*/ 560565 h 3791122"/>
                <a:gd name="connsiteX223" fmla="*/ 769723 w 2520742"/>
                <a:gd name="connsiteY223" fmla="*/ 489059 h 3791122"/>
                <a:gd name="connsiteX224" fmla="*/ 809347 w 2520742"/>
                <a:gd name="connsiteY224" fmla="*/ 454444 h 3791122"/>
                <a:gd name="connsiteX225" fmla="*/ 1016581 w 2520742"/>
                <a:gd name="connsiteY225" fmla="*/ 422562 h 3791122"/>
                <a:gd name="connsiteX226" fmla="*/ 1068047 w 2520742"/>
                <a:gd name="connsiteY226" fmla="*/ 433948 h 3791122"/>
                <a:gd name="connsiteX227" fmla="*/ 637185 w 2520742"/>
                <a:gd name="connsiteY227" fmla="*/ 921743 h 3791122"/>
                <a:gd name="connsiteX228" fmla="*/ 676354 w 2520742"/>
                <a:gd name="connsiteY228" fmla="*/ 912178 h 3791122"/>
                <a:gd name="connsiteX229" fmla="*/ 736019 w 2520742"/>
                <a:gd name="connsiteY229" fmla="*/ 791938 h 3791122"/>
                <a:gd name="connsiteX230" fmla="*/ 671799 w 2520742"/>
                <a:gd name="connsiteY230" fmla="*/ 712688 h 3791122"/>
                <a:gd name="connsiteX231" fmla="*/ 514667 w 2520742"/>
                <a:gd name="connsiteY231" fmla="*/ 565120 h 3791122"/>
                <a:gd name="connsiteX232" fmla="*/ 506468 w 2520742"/>
                <a:gd name="connsiteY232" fmla="*/ 546902 h 3791122"/>
                <a:gd name="connsiteX233" fmla="*/ 383040 w 2520742"/>
                <a:gd name="connsiteY233" fmla="*/ 655756 h 3791122"/>
                <a:gd name="connsiteX234" fmla="*/ 423120 w 2520742"/>
                <a:gd name="connsiteY234" fmla="*/ 810156 h 3791122"/>
                <a:gd name="connsiteX235" fmla="*/ 431773 w 2520742"/>
                <a:gd name="connsiteY235" fmla="*/ 821998 h 3791122"/>
                <a:gd name="connsiteX236" fmla="*/ 242759 w 2520742"/>
                <a:gd name="connsiteY236" fmla="*/ 970932 h 3791122"/>
                <a:gd name="connsiteX237" fmla="*/ 275552 w 2520742"/>
                <a:gd name="connsiteY237" fmla="*/ 1126699 h 3791122"/>
                <a:gd name="connsiteX238" fmla="*/ 465933 w 2520742"/>
                <a:gd name="connsiteY238" fmla="*/ 1108025 h 3791122"/>
                <a:gd name="connsiteX239" fmla="*/ 640373 w 2520742"/>
                <a:gd name="connsiteY239" fmla="*/ 1064301 h 3791122"/>
                <a:gd name="connsiteX240" fmla="*/ 659502 w 2520742"/>
                <a:gd name="connsiteY240" fmla="*/ 955447 h 3791122"/>
                <a:gd name="connsiteX241" fmla="*/ 637185 w 2520742"/>
                <a:gd name="connsiteY241" fmla="*/ 921743 h 3791122"/>
                <a:gd name="connsiteX242" fmla="*/ 2016309 w 2520742"/>
                <a:gd name="connsiteY242" fmla="*/ 546902 h 3791122"/>
                <a:gd name="connsiteX243" fmla="*/ 2013121 w 2520742"/>
                <a:gd name="connsiteY243" fmla="*/ 552823 h 3791122"/>
                <a:gd name="connsiteX244" fmla="*/ 1842325 w 2520742"/>
                <a:gd name="connsiteY244" fmla="*/ 715876 h 3791122"/>
                <a:gd name="connsiteX245" fmla="*/ 1800878 w 2520742"/>
                <a:gd name="connsiteY245" fmla="*/ 751402 h 3791122"/>
                <a:gd name="connsiteX246" fmla="*/ 1785848 w 2520742"/>
                <a:gd name="connsiteY246" fmla="*/ 829741 h 3791122"/>
                <a:gd name="connsiteX247" fmla="*/ 1851434 w 2520742"/>
                <a:gd name="connsiteY247" fmla="*/ 913545 h 3791122"/>
                <a:gd name="connsiteX248" fmla="*/ 1886504 w 2520742"/>
                <a:gd name="connsiteY248" fmla="*/ 920376 h 3791122"/>
                <a:gd name="connsiteX249" fmla="*/ 1880127 w 2520742"/>
                <a:gd name="connsiteY249" fmla="*/ 929030 h 3791122"/>
                <a:gd name="connsiteX250" fmla="*/ 1853711 w 2520742"/>
                <a:gd name="connsiteY250" fmla="*/ 990517 h 3791122"/>
                <a:gd name="connsiteX251" fmla="*/ 1910643 w 2520742"/>
                <a:gd name="connsiteY251" fmla="*/ 1085252 h 3791122"/>
                <a:gd name="connsiteX252" fmla="*/ 2071419 w 2520742"/>
                <a:gd name="connsiteY252" fmla="*/ 1104381 h 3791122"/>
                <a:gd name="connsiteX253" fmla="*/ 2237206 w 2520742"/>
                <a:gd name="connsiteY253" fmla="*/ 1121689 h 3791122"/>
                <a:gd name="connsiteX254" fmla="*/ 2248137 w 2520742"/>
                <a:gd name="connsiteY254" fmla="*/ 1126243 h 3791122"/>
                <a:gd name="connsiteX255" fmla="*/ 2276831 w 2520742"/>
                <a:gd name="connsiteY255" fmla="*/ 958635 h 3791122"/>
                <a:gd name="connsiteX256" fmla="*/ 2092371 w 2520742"/>
                <a:gd name="connsiteY256" fmla="*/ 821998 h 3791122"/>
                <a:gd name="connsiteX257" fmla="*/ 2092371 w 2520742"/>
                <a:gd name="connsiteY257" fmla="*/ 820176 h 3791122"/>
                <a:gd name="connsiteX258" fmla="*/ 2096925 w 2520742"/>
                <a:gd name="connsiteY258" fmla="*/ 814255 h 3791122"/>
                <a:gd name="connsiteX259" fmla="*/ 2142471 w 2520742"/>
                <a:gd name="connsiteY259" fmla="*/ 691737 h 3791122"/>
                <a:gd name="connsiteX260" fmla="*/ 2016309 w 2520742"/>
                <a:gd name="connsiteY260" fmla="*/ 546902 h 3791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</a:cxnLst>
              <a:rect l="l" t="t" r="r" b="b"/>
              <a:pathLst>
                <a:path w="2520742" h="3791122">
                  <a:moveTo>
                    <a:pt x="1382768" y="3791123"/>
                  </a:moveTo>
                  <a:cubicBezTo>
                    <a:pt x="1302608" y="3791123"/>
                    <a:pt x="1222903" y="3791123"/>
                    <a:pt x="1142742" y="3791123"/>
                  </a:cubicBezTo>
                  <a:cubicBezTo>
                    <a:pt x="1140920" y="3790212"/>
                    <a:pt x="1139099" y="3789301"/>
                    <a:pt x="1137277" y="3788846"/>
                  </a:cubicBezTo>
                  <a:cubicBezTo>
                    <a:pt x="1068047" y="3779281"/>
                    <a:pt x="1022957" y="3736923"/>
                    <a:pt x="1009293" y="3668605"/>
                  </a:cubicBezTo>
                  <a:cubicBezTo>
                    <a:pt x="1003828" y="3642644"/>
                    <a:pt x="1003828" y="3642644"/>
                    <a:pt x="976500" y="3640822"/>
                  </a:cubicBezTo>
                  <a:cubicBezTo>
                    <a:pt x="855804" y="3633079"/>
                    <a:pt x="769723" y="3536522"/>
                    <a:pt x="775188" y="3416282"/>
                  </a:cubicBezTo>
                  <a:cubicBezTo>
                    <a:pt x="775188" y="3411727"/>
                    <a:pt x="774277" y="3406262"/>
                    <a:pt x="771545" y="3403073"/>
                  </a:cubicBezTo>
                  <a:cubicBezTo>
                    <a:pt x="715979" y="3342498"/>
                    <a:pt x="711880" y="3272813"/>
                    <a:pt x="741029" y="3200395"/>
                  </a:cubicBezTo>
                  <a:cubicBezTo>
                    <a:pt x="750594" y="3176711"/>
                    <a:pt x="750594" y="3161681"/>
                    <a:pt x="737841" y="3138908"/>
                  </a:cubicBezTo>
                  <a:cubicBezTo>
                    <a:pt x="704137" y="3078333"/>
                    <a:pt x="709602" y="3015935"/>
                    <a:pt x="738752" y="2954448"/>
                  </a:cubicBezTo>
                  <a:cubicBezTo>
                    <a:pt x="741029" y="2949438"/>
                    <a:pt x="741940" y="2940784"/>
                    <a:pt x="739207" y="2936230"/>
                  </a:cubicBezTo>
                  <a:cubicBezTo>
                    <a:pt x="693661" y="2862446"/>
                    <a:pt x="697760" y="2789573"/>
                    <a:pt x="742395" y="2717155"/>
                  </a:cubicBezTo>
                  <a:cubicBezTo>
                    <a:pt x="747405" y="2709412"/>
                    <a:pt x="746950" y="2704402"/>
                    <a:pt x="742851" y="2696204"/>
                  </a:cubicBezTo>
                  <a:cubicBezTo>
                    <a:pt x="728732" y="2669787"/>
                    <a:pt x="714612" y="2642915"/>
                    <a:pt x="702771" y="2615588"/>
                  </a:cubicBezTo>
                  <a:cubicBezTo>
                    <a:pt x="682730" y="2569587"/>
                    <a:pt x="666789" y="2521764"/>
                    <a:pt x="645383" y="2476218"/>
                  </a:cubicBezTo>
                  <a:cubicBezTo>
                    <a:pt x="599382" y="2378750"/>
                    <a:pt x="531974" y="2296313"/>
                    <a:pt x="460467" y="2217063"/>
                  </a:cubicBezTo>
                  <a:cubicBezTo>
                    <a:pt x="395792" y="2145101"/>
                    <a:pt x="327929" y="2076327"/>
                    <a:pt x="266442" y="2001632"/>
                  </a:cubicBezTo>
                  <a:cubicBezTo>
                    <a:pt x="117963" y="1822637"/>
                    <a:pt x="33248" y="1615860"/>
                    <a:pt x="8198" y="1384487"/>
                  </a:cubicBezTo>
                  <a:cubicBezTo>
                    <a:pt x="5465" y="1357615"/>
                    <a:pt x="2733" y="1330743"/>
                    <a:pt x="0" y="1303871"/>
                  </a:cubicBezTo>
                  <a:cubicBezTo>
                    <a:pt x="0" y="1264247"/>
                    <a:pt x="0" y="1225077"/>
                    <a:pt x="0" y="1185453"/>
                  </a:cubicBezTo>
                  <a:cubicBezTo>
                    <a:pt x="911" y="1181354"/>
                    <a:pt x="1822" y="1176799"/>
                    <a:pt x="2277" y="1172700"/>
                  </a:cubicBezTo>
                  <a:cubicBezTo>
                    <a:pt x="14119" y="976398"/>
                    <a:pt x="66952" y="791938"/>
                    <a:pt x="165331" y="622052"/>
                  </a:cubicBezTo>
                  <a:cubicBezTo>
                    <a:pt x="339316" y="321906"/>
                    <a:pt x="592550" y="123782"/>
                    <a:pt x="930499" y="38611"/>
                  </a:cubicBezTo>
                  <a:cubicBezTo>
                    <a:pt x="1110860" y="-6934"/>
                    <a:pt x="1293954" y="-9212"/>
                    <a:pt x="1477048" y="16294"/>
                  </a:cubicBezTo>
                  <a:cubicBezTo>
                    <a:pt x="1710242" y="48631"/>
                    <a:pt x="1918841" y="140634"/>
                    <a:pt x="2093281" y="298677"/>
                  </a:cubicBezTo>
                  <a:cubicBezTo>
                    <a:pt x="2414379" y="590626"/>
                    <a:pt x="2555115" y="955902"/>
                    <a:pt x="2513669" y="1388131"/>
                  </a:cubicBezTo>
                  <a:cubicBezTo>
                    <a:pt x="2491806" y="1614038"/>
                    <a:pt x="2406181" y="1816716"/>
                    <a:pt x="2264078" y="1993434"/>
                  </a:cubicBezTo>
                  <a:cubicBezTo>
                    <a:pt x="2205324" y="2066307"/>
                    <a:pt x="2140194" y="2134170"/>
                    <a:pt x="2075519" y="2202033"/>
                  </a:cubicBezTo>
                  <a:cubicBezTo>
                    <a:pt x="1967575" y="2314986"/>
                    <a:pt x="1880583" y="2440693"/>
                    <a:pt x="1829116" y="2589627"/>
                  </a:cubicBezTo>
                  <a:cubicBezTo>
                    <a:pt x="1816363" y="2626064"/>
                    <a:pt x="1797234" y="2660678"/>
                    <a:pt x="1779927" y="2695293"/>
                  </a:cubicBezTo>
                  <a:cubicBezTo>
                    <a:pt x="1775372" y="2704402"/>
                    <a:pt x="1774917" y="2709868"/>
                    <a:pt x="1780382" y="2718521"/>
                  </a:cubicBezTo>
                  <a:cubicBezTo>
                    <a:pt x="1823195" y="2788662"/>
                    <a:pt x="1827750" y="2860168"/>
                    <a:pt x="1784481" y="2932131"/>
                  </a:cubicBezTo>
                  <a:cubicBezTo>
                    <a:pt x="1779016" y="2941240"/>
                    <a:pt x="1779016" y="2946705"/>
                    <a:pt x="1783571" y="2955814"/>
                  </a:cubicBezTo>
                  <a:cubicBezTo>
                    <a:pt x="1813631" y="3017757"/>
                    <a:pt x="1818185" y="3081065"/>
                    <a:pt x="1783115" y="3141186"/>
                  </a:cubicBezTo>
                  <a:cubicBezTo>
                    <a:pt x="1770818" y="3162137"/>
                    <a:pt x="1771729" y="3175800"/>
                    <a:pt x="1780382" y="3197207"/>
                  </a:cubicBezTo>
                  <a:cubicBezTo>
                    <a:pt x="1809987" y="3270536"/>
                    <a:pt x="1807254" y="3340676"/>
                    <a:pt x="1750778" y="3402618"/>
                  </a:cubicBezTo>
                  <a:cubicBezTo>
                    <a:pt x="1748045" y="3405806"/>
                    <a:pt x="1746679" y="3411727"/>
                    <a:pt x="1747134" y="3415826"/>
                  </a:cubicBezTo>
                  <a:cubicBezTo>
                    <a:pt x="1756699" y="3511928"/>
                    <a:pt x="1682004" y="3631257"/>
                    <a:pt x="1543089" y="3640367"/>
                  </a:cubicBezTo>
                  <a:cubicBezTo>
                    <a:pt x="1517584" y="3642188"/>
                    <a:pt x="1517584" y="3642188"/>
                    <a:pt x="1512574" y="3667239"/>
                  </a:cubicBezTo>
                  <a:cubicBezTo>
                    <a:pt x="1499365" y="3730092"/>
                    <a:pt x="1462929" y="3770627"/>
                    <a:pt x="1399620" y="3786568"/>
                  </a:cubicBezTo>
                  <a:cubicBezTo>
                    <a:pt x="1394155" y="3788390"/>
                    <a:pt x="1388234" y="3789757"/>
                    <a:pt x="1382768" y="3791123"/>
                  </a:cubicBezTo>
                  <a:close/>
                  <a:moveTo>
                    <a:pt x="1561307" y="1757051"/>
                  </a:moveTo>
                  <a:cubicBezTo>
                    <a:pt x="1565407" y="1739289"/>
                    <a:pt x="1569050" y="1721981"/>
                    <a:pt x="1573149" y="1704218"/>
                  </a:cubicBezTo>
                  <a:cubicBezTo>
                    <a:pt x="1649666" y="1722892"/>
                    <a:pt x="1697034" y="1768893"/>
                    <a:pt x="1716163" y="1844499"/>
                  </a:cubicBezTo>
                  <a:cubicBezTo>
                    <a:pt x="1743946" y="1841311"/>
                    <a:pt x="1769451" y="1833568"/>
                    <a:pt x="1791313" y="1818083"/>
                  </a:cubicBezTo>
                  <a:cubicBezTo>
                    <a:pt x="1823195" y="1795765"/>
                    <a:pt x="1840503" y="1765249"/>
                    <a:pt x="1839136" y="1725169"/>
                  </a:cubicBezTo>
                  <a:cubicBezTo>
                    <a:pt x="1837314" y="1683267"/>
                    <a:pt x="1816363" y="1651385"/>
                    <a:pt x="1785848" y="1624969"/>
                  </a:cubicBezTo>
                  <a:cubicBezTo>
                    <a:pt x="1773095" y="1614038"/>
                    <a:pt x="1758065" y="1604929"/>
                    <a:pt x="1744857" y="1595364"/>
                  </a:cubicBezTo>
                  <a:cubicBezTo>
                    <a:pt x="1746223" y="1577146"/>
                    <a:pt x="1749411" y="1559838"/>
                    <a:pt x="1748956" y="1542075"/>
                  </a:cubicBezTo>
                  <a:cubicBezTo>
                    <a:pt x="1747134" y="1483322"/>
                    <a:pt x="1707054" y="1451440"/>
                    <a:pt x="1650577" y="1467381"/>
                  </a:cubicBezTo>
                  <a:cubicBezTo>
                    <a:pt x="1623705" y="1475123"/>
                    <a:pt x="1599566" y="1491520"/>
                    <a:pt x="1572238" y="1504728"/>
                  </a:cubicBezTo>
                  <a:cubicBezTo>
                    <a:pt x="1564496" y="1500174"/>
                    <a:pt x="1553109" y="1491975"/>
                    <a:pt x="1540812" y="1486054"/>
                  </a:cubicBezTo>
                  <a:cubicBezTo>
                    <a:pt x="1518950" y="1475123"/>
                    <a:pt x="1495266" y="1470569"/>
                    <a:pt x="1470671" y="1474668"/>
                  </a:cubicBezTo>
                  <a:cubicBezTo>
                    <a:pt x="1425126" y="1482411"/>
                    <a:pt x="1391877" y="1508372"/>
                    <a:pt x="1369560" y="1547086"/>
                  </a:cubicBezTo>
                  <a:cubicBezTo>
                    <a:pt x="1319915" y="1634078"/>
                    <a:pt x="1331301" y="1718793"/>
                    <a:pt x="1383679" y="1800775"/>
                  </a:cubicBezTo>
                  <a:cubicBezTo>
                    <a:pt x="1392788" y="1815350"/>
                    <a:pt x="1404175" y="1828103"/>
                    <a:pt x="1411917" y="1838123"/>
                  </a:cubicBezTo>
                  <a:cubicBezTo>
                    <a:pt x="1390966" y="1873193"/>
                    <a:pt x="1367283" y="1904619"/>
                    <a:pt x="1352253" y="1940145"/>
                  </a:cubicBezTo>
                  <a:cubicBezTo>
                    <a:pt x="1319915" y="2015295"/>
                    <a:pt x="1319915" y="2090446"/>
                    <a:pt x="1368194" y="2159675"/>
                  </a:cubicBezTo>
                  <a:cubicBezTo>
                    <a:pt x="1406907" y="2214786"/>
                    <a:pt x="1461107" y="2239380"/>
                    <a:pt x="1528970" y="2227539"/>
                  </a:cubicBezTo>
                  <a:cubicBezTo>
                    <a:pt x="1574516" y="2219796"/>
                    <a:pt x="1611863" y="2195201"/>
                    <a:pt x="1645112" y="2163319"/>
                  </a:cubicBezTo>
                  <a:cubicBezTo>
                    <a:pt x="1651943" y="2156943"/>
                    <a:pt x="1656953" y="2156032"/>
                    <a:pt x="1666063" y="2159220"/>
                  </a:cubicBezTo>
                  <a:cubicBezTo>
                    <a:pt x="1684281" y="2165141"/>
                    <a:pt x="1702955" y="2170151"/>
                    <a:pt x="1721628" y="2173795"/>
                  </a:cubicBezTo>
                  <a:cubicBezTo>
                    <a:pt x="1782204" y="2184270"/>
                    <a:pt x="1837770" y="2161497"/>
                    <a:pt x="1866919" y="2113674"/>
                  </a:cubicBezTo>
                  <a:cubicBezTo>
                    <a:pt x="1882405" y="2089080"/>
                    <a:pt x="1890603" y="2061752"/>
                    <a:pt x="1891969" y="2032603"/>
                  </a:cubicBezTo>
                  <a:cubicBezTo>
                    <a:pt x="1892880" y="2010286"/>
                    <a:pt x="1891969" y="1987513"/>
                    <a:pt x="1891969" y="1965195"/>
                  </a:cubicBezTo>
                  <a:cubicBezTo>
                    <a:pt x="1905633" y="1967472"/>
                    <a:pt x="1918386" y="1969750"/>
                    <a:pt x="1931139" y="1971572"/>
                  </a:cubicBezTo>
                  <a:cubicBezTo>
                    <a:pt x="2033617" y="1986602"/>
                    <a:pt x="2119243" y="1916917"/>
                    <a:pt x="2122431" y="1813528"/>
                  </a:cubicBezTo>
                  <a:cubicBezTo>
                    <a:pt x="2123342" y="1780735"/>
                    <a:pt x="2118332" y="1747487"/>
                    <a:pt x="2116054" y="1712872"/>
                  </a:cubicBezTo>
                  <a:cubicBezTo>
                    <a:pt x="2114233" y="1713783"/>
                    <a:pt x="2115143" y="1713327"/>
                    <a:pt x="2116054" y="1712872"/>
                  </a:cubicBezTo>
                  <a:cubicBezTo>
                    <a:pt x="2118787" y="1711961"/>
                    <a:pt x="2121520" y="1711050"/>
                    <a:pt x="2124253" y="1709684"/>
                  </a:cubicBezTo>
                  <a:cubicBezTo>
                    <a:pt x="2175264" y="1690555"/>
                    <a:pt x="2218532" y="1660494"/>
                    <a:pt x="2252236" y="1617681"/>
                  </a:cubicBezTo>
                  <a:cubicBezTo>
                    <a:pt x="2331030" y="1517481"/>
                    <a:pt x="2343783" y="1349417"/>
                    <a:pt x="2280019" y="1238741"/>
                  </a:cubicBezTo>
                  <a:cubicBezTo>
                    <a:pt x="2245404" y="1178621"/>
                    <a:pt x="2193027" y="1149016"/>
                    <a:pt x="2123797" y="1150382"/>
                  </a:cubicBezTo>
                  <a:cubicBezTo>
                    <a:pt x="2045003" y="1151749"/>
                    <a:pt x="2000368" y="1206859"/>
                    <a:pt x="2015854" y="1284287"/>
                  </a:cubicBezTo>
                  <a:cubicBezTo>
                    <a:pt x="2019497" y="1302960"/>
                    <a:pt x="2025874" y="1320723"/>
                    <a:pt x="2029973" y="1335298"/>
                  </a:cubicBezTo>
                  <a:cubicBezTo>
                    <a:pt x="1996269" y="1326644"/>
                    <a:pt x="1961199" y="1314802"/>
                    <a:pt x="1925673" y="1309337"/>
                  </a:cubicBezTo>
                  <a:cubicBezTo>
                    <a:pt x="1870563" y="1300683"/>
                    <a:pt x="1819552" y="1312070"/>
                    <a:pt x="1784481" y="1359893"/>
                  </a:cubicBezTo>
                  <a:cubicBezTo>
                    <a:pt x="1770818" y="1378566"/>
                    <a:pt x="1763075" y="1401795"/>
                    <a:pt x="1753055" y="1423201"/>
                  </a:cubicBezTo>
                  <a:cubicBezTo>
                    <a:pt x="1749411" y="1430488"/>
                    <a:pt x="1751233" y="1435954"/>
                    <a:pt x="1758520" y="1441875"/>
                  </a:cubicBezTo>
                  <a:cubicBezTo>
                    <a:pt x="1790858" y="1469658"/>
                    <a:pt x="1807710" y="1506094"/>
                    <a:pt x="1807710" y="1548452"/>
                  </a:cubicBezTo>
                  <a:cubicBezTo>
                    <a:pt x="1807710" y="1563938"/>
                    <a:pt x="1812720" y="1571680"/>
                    <a:pt x="1823651" y="1580789"/>
                  </a:cubicBezTo>
                  <a:cubicBezTo>
                    <a:pt x="1882405" y="1629979"/>
                    <a:pt x="1908821" y="1691921"/>
                    <a:pt x="1888781" y="1767527"/>
                  </a:cubicBezTo>
                  <a:cubicBezTo>
                    <a:pt x="1869196" y="1841311"/>
                    <a:pt x="1815453" y="1880936"/>
                    <a:pt x="1743035" y="1895966"/>
                  </a:cubicBezTo>
                  <a:cubicBezTo>
                    <a:pt x="1723450" y="1900065"/>
                    <a:pt x="1716163" y="1906441"/>
                    <a:pt x="1710697" y="1926026"/>
                  </a:cubicBezTo>
                  <a:cubicBezTo>
                    <a:pt x="1692935" y="1989334"/>
                    <a:pt x="1649211" y="2030326"/>
                    <a:pt x="1588179" y="2056287"/>
                  </a:cubicBezTo>
                  <a:cubicBezTo>
                    <a:pt x="1581348" y="2038524"/>
                    <a:pt x="1574971" y="2022127"/>
                    <a:pt x="1568595" y="2005275"/>
                  </a:cubicBezTo>
                  <a:cubicBezTo>
                    <a:pt x="1625982" y="1977948"/>
                    <a:pt x="1664241" y="1936501"/>
                    <a:pt x="1662874" y="1871371"/>
                  </a:cubicBezTo>
                  <a:cubicBezTo>
                    <a:pt x="1661508" y="1807607"/>
                    <a:pt x="1618695" y="1775270"/>
                    <a:pt x="1561307" y="1757051"/>
                  </a:cubicBezTo>
                  <a:close/>
                  <a:moveTo>
                    <a:pt x="776555" y="1591265"/>
                  </a:moveTo>
                  <a:cubicBezTo>
                    <a:pt x="752871" y="1613127"/>
                    <a:pt x="728732" y="1631345"/>
                    <a:pt x="709602" y="1654118"/>
                  </a:cubicBezTo>
                  <a:cubicBezTo>
                    <a:pt x="685008" y="1683267"/>
                    <a:pt x="675899" y="1718793"/>
                    <a:pt x="685919" y="1756596"/>
                  </a:cubicBezTo>
                  <a:cubicBezTo>
                    <a:pt x="698671" y="1805330"/>
                    <a:pt x="750138" y="1842222"/>
                    <a:pt x="805248" y="1843133"/>
                  </a:cubicBezTo>
                  <a:cubicBezTo>
                    <a:pt x="838041" y="1757507"/>
                    <a:pt x="887686" y="1710139"/>
                    <a:pt x="949173" y="1705585"/>
                  </a:cubicBezTo>
                  <a:cubicBezTo>
                    <a:pt x="952817" y="1722437"/>
                    <a:pt x="956460" y="1739744"/>
                    <a:pt x="960104" y="1756140"/>
                  </a:cubicBezTo>
                  <a:cubicBezTo>
                    <a:pt x="891330" y="1784834"/>
                    <a:pt x="862181" y="1813528"/>
                    <a:pt x="858992" y="1861806"/>
                  </a:cubicBezTo>
                  <a:cubicBezTo>
                    <a:pt x="854438" y="1931947"/>
                    <a:pt x="893607" y="1975671"/>
                    <a:pt x="953272" y="2004820"/>
                  </a:cubicBezTo>
                  <a:cubicBezTo>
                    <a:pt x="946440" y="2021672"/>
                    <a:pt x="940064" y="2038068"/>
                    <a:pt x="933232" y="2055376"/>
                  </a:cubicBezTo>
                  <a:cubicBezTo>
                    <a:pt x="862636" y="2024860"/>
                    <a:pt x="818001" y="1974304"/>
                    <a:pt x="804338" y="1901431"/>
                  </a:cubicBezTo>
                  <a:cubicBezTo>
                    <a:pt x="783386" y="1895966"/>
                    <a:pt x="764713" y="1892322"/>
                    <a:pt x="746494" y="1885946"/>
                  </a:cubicBezTo>
                  <a:cubicBezTo>
                    <a:pt x="669522" y="1859074"/>
                    <a:pt x="623521" y="1792577"/>
                    <a:pt x="627165" y="1711050"/>
                  </a:cubicBezTo>
                  <a:cubicBezTo>
                    <a:pt x="629897" y="1653207"/>
                    <a:pt x="659047" y="1609028"/>
                    <a:pt x="703681" y="1573502"/>
                  </a:cubicBezTo>
                  <a:cubicBezTo>
                    <a:pt x="708236" y="1569858"/>
                    <a:pt x="712791" y="1563027"/>
                    <a:pt x="712791" y="1557561"/>
                  </a:cubicBezTo>
                  <a:cubicBezTo>
                    <a:pt x="711880" y="1509738"/>
                    <a:pt x="728276" y="1470113"/>
                    <a:pt x="764257" y="1438231"/>
                  </a:cubicBezTo>
                  <a:cubicBezTo>
                    <a:pt x="766990" y="1435499"/>
                    <a:pt x="769723" y="1429578"/>
                    <a:pt x="768812" y="1426389"/>
                  </a:cubicBezTo>
                  <a:cubicBezTo>
                    <a:pt x="759703" y="1391775"/>
                    <a:pt x="745128" y="1360348"/>
                    <a:pt x="716890" y="1337120"/>
                  </a:cubicBezTo>
                  <a:cubicBezTo>
                    <a:pt x="675899" y="1302960"/>
                    <a:pt x="627620" y="1300228"/>
                    <a:pt x="578431" y="1310248"/>
                  </a:cubicBezTo>
                  <a:cubicBezTo>
                    <a:pt x="548371" y="1316624"/>
                    <a:pt x="519221" y="1327100"/>
                    <a:pt x="490527" y="1335298"/>
                  </a:cubicBezTo>
                  <a:cubicBezTo>
                    <a:pt x="494627" y="1321179"/>
                    <a:pt x="500092" y="1305693"/>
                    <a:pt x="503736" y="1290208"/>
                  </a:cubicBezTo>
                  <a:cubicBezTo>
                    <a:pt x="524231" y="1201394"/>
                    <a:pt x="464111" y="1135352"/>
                    <a:pt x="373930" y="1148561"/>
                  </a:cubicBezTo>
                  <a:cubicBezTo>
                    <a:pt x="302424" y="1159036"/>
                    <a:pt x="256422" y="1203215"/>
                    <a:pt x="227729" y="1266524"/>
                  </a:cubicBezTo>
                  <a:cubicBezTo>
                    <a:pt x="195847" y="1336664"/>
                    <a:pt x="195391" y="1409993"/>
                    <a:pt x="209966" y="1483777"/>
                  </a:cubicBezTo>
                  <a:cubicBezTo>
                    <a:pt x="229550" y="1584433"/>
                    <a:pt x="283750" y="1659584"/>
                    <a:pt x="379851" y="1701030"/>
                  </a:cubicBezTo>
                  <a:cubicBezTo>
                    <a:pt x="389416" y="1705129"/>
                    <a:pt x="398981" y="1708317"/>
                    <a:pt x="408090" y="1711961"/>
                  </a:cubicBezTo>
                  <a:cubicBezTo>
                    <a:pt x="404901" y="1730179"/>
                    <a:pt x="400802" y="1747031"/>
                    <a:pt x="398981" y="1763883"/>
                  </a:cubicBezTo>
                  <a:cubicBezTo>
                    <a:pt x="397614" y="1781646"/>
                    <a:pt x="397159" y="1799409"/>
                    <a:pt x="398525" y="1817172"/>
                  </a:cubicBezTo>
                  <a:cubicBezTo>
                    <a:pt x="404901" y="1908718"/>
                    <a:pt x="473220" y="1972027"/>
                    <a:pt x="564312" y="1971116"/>
                  </a:cubicBezTo>
                  <a:cubicBezTo>
                    <a:pt x="585718" y="1971116"/>
                    <a:pt x="607125" y="1966562"/>
                    <a:pt x="629442" y="1963829"/>
                  </a:cubicBezTo>
                  <a:cubicBezTo>
                    <a:pt x="628986" y="1968839"/>
                    <a:pt x="628531" y="1973849"/>
                    <a:pt x="628531" y="1979314"/>
                  </a:cubicBezTo>
                  <a:cubicBezTo>
                    <a:pt x="629897" y="2005275"/>
                    <a:pt x="628076" y="2031692"/>
                    <a:pt x="633086" y="2057198"/>
                  </a:cubicBezTo>
                  <a:cubicBezTo>
                    <a:pt x="644472" y="2120506"/>
                    <a:pt x="685463" y="2161953"/>
                    <a:pt x="745128" y="2171517"/>
                  </a:cubicBezTo>
                  <a:cubicBezTo>
                    <a:pt x="782476" y="2177438"/>
                    <a:pt x="818912" y="2171062"/>
                    <a:pt x="853982" y="2157398"/>
                  </a:cubicBezTo>
                  <a:cubicBezTo>
                    <a:pt x="864002" y="2153755"/>
                    <a:pt x="869468" y="2156032"/>
                    <a:pt x="877211" y="2162408"/>
                  </a:cubicBezTo>
                  <a:cubicBezTo>
                    <a:pt x="896340" y="2177894"/>
                    <a:pt x="915925" y="2192924"/>
                    <a:pt x="936876" y="2205677"/>
                  </a:cubicBezTo>
                  <a:cubicBezTo>
                    <a:pt x="966936" y="2222984"/>
                    <a:pt x="999729" y="2231638"/>
                    <a:pt x="1034799" y="2227539"/>
                  </a:cubicBezTo>
                  <a:cubicBezTo>
                    <a:pt x="1103117" y="2219796"/>
                    <a:pt x="1148663" y="2180627"/>
                    <a:pt x="1174169" y="2118684"/>
                  </a:cubicBezTo>
                  <a:cubicBezTo>
                    <a:pt x="1204684" y="2043534"/>
                    <a:pt x="1191476" y="1971572"/>
                    <a:pt x="1151851" y="1903253"/>
                  </a:cubicBezTo>
                  <a:cubicBezTo>
                    <a:pt x="1138643" y="1880936"/>
                    <a:pt x="1122247" y="1860440"/>
                    <a:pt x="1106761" y="1838123"/>
                  </a:cubicBezTo>
                  <a:cubicBezTo>
                    <a:pt x="1109494" y="1834935"/>
                    <a:pt x="1113137" y="1830835"/>
                    <a:pt x="1116326" y="1826736"/>
                  </a:cubicBezTo>
                  <a:cubicBezTo>
                    <a:pt x="1155495" y="1780280"/>
                    <a:pt x="1180090" y="1727447"/>
                    <a:pt x="1181912" y="1665504"/>
                  </a:cubicBezTo>
                  <a:cubicBezTo>
                    <a:pt x="1183733" y="1604473"/>
                    <a:pt x="1165971" y="1550729"/>
                    <a:pt x="1120880" y="1507916"/>
                  </a:cubicBezTo>
                  <a:cubicBezTo>
                    <a:pt x="1076701" y="1465559"/>
                    <a:pt x="1017491" y="1459638"/>
                    <a:pt x="966025" y="1491520"/>
                  </a:cubicBezTo>
                  <a:cubicBezTo>
                    <a:pt x="958737" y="1496074"/>
                    <a:pt x="951450" y="1501084"/>
                    <a:pt x="947807" y="1503817"/>
                  </a:cubicBezTo>
                  <a:cubicBezTo>
                    <a:pt x="923212" y="1490609"/>
                    <a:pt x="901805" y="1475123"/>
                    <a:pt x="878122" y="1466925"/>
                  </a:cubicBezTo>
                  <a:cubicBezTo>
                    <a:pt x="818457" y="1445974"/>
                    <a:pt x="772911" y="1479678"/>
                    <a:pt x="772456" y="1542531"/>
                  </a:cubicBezTo>
                  <a:cubicBezTo>
                    <a:pt x="772911" y="1561205"/>
                    <a:pt x="775188" y="1578057"/>
                    <a:pt x="776555" y="1591265"/>
                  </a:cubicBezTo>
                  <a:close/>
                  <a:moveTo>
                    <a:pt x="1617784" y="559199"/>
                  </a:moveTo>
                  <a:cubicBezTo>
                    <a:pt x="1614596" y="608388"/>
                    <a:pt x="1655132" y="661221"/>
                    <a:pt x="1705687" y="673974"/>
                  </a:cubicBezTo>
                  <a:cubicBezTo>
                    <a:pt x="1747589" y="684450"/>
                    <a:pt x="1788125" y="677618"/>
                    <a:pt x="1827294" y="661677"/>
                  </a:cubicBezTo>
                  <a:cubicBezTo>
                    <a:pt x="1888326" y="636627"/>
                    <a:pt x="1937971" y="597913"/>
                    <a:pt x="1961199" y="534149"/>
                  </a:cubicBezTo>
                  <a:cubicBezTo>
                    <a:pt x="1980328" y="481316"/>
                    <a:pt x="1969397" y="432582"/>
                    <a:pt x="1931594" y="391591"/>
                  </a:cubicBezTo>
                  <a:cubicBezTo>
                    <a:pt x="1895158" y="351966"/>
                    <a:pt x="1848701" y="342401"/>
                    <a:pt x="1797690" y="358798"/>
                  </a:cubicBezTo>
                  <a:cubicBezTo>
                    <a:pt x="1788581" y="361986"/>
                    <a:pt x="1785392" y="357887"/>
                    <a:pt x="1781293" y="351966"/>
                  </a:cubicBezTo>
                  <a:cubicBezTo>
                    <a:pt x="1753966" y="312341"/>
                    <a:pt x="1724361" y="274994"/>
                    <a:pt x="1686103" y="245389"/>
                  </a:cubicBezTo>
                  <a:cubicBezTo>
                    <a:pt x="1654676" y="221250"/>
                    <a:pt x="1620517" y="202576"/>
                    <a:pt x="1579981" y="201210"/>
                  </a:cubicBezTo>
                  <a:cubicBezTo>
                    <a:pt x="1516217" y="198932"/>
                    <a:pt x="1467483" y="228537"/>
                    <a:pt x="1431958" y="279093"/>
                  </a:cubicBezTo>
                  <a:cubicBezTo>
                    <a:pt x="1368649" y="368818"/>
                    <a:pt x="1365461" y="466286"/>
                    <a:pt x="1404630" y="566031"/>
                  </a:cubicBezTo>
                  <a:cubicBezTo>
                    <a:pt x="1416472" y="595636"/>
                    <a:pt x="1433779" y="622508"/>
                    <a:pt x="1449265" y="651657"/>
                  </a:cubicBezTo>
                  <a:cubicBezTo>
                    <a:pt x="1397798" y="709044"/>
                    <a:pt x="1367283" y="777363"/>
                    <a:pt x="1373659" y="859345"/>
                  </a:cubicBezTo>
                  <a:cubicBezTo>
                    <a:pt x="1380035" y="940417"/>
                    <a:pt x="1421482" y="1003270"/>
                    <a:pt x="1480236" y="1056103"/>
                  </a:cubicBezTo>
                  <a:cubicBezTo>
                    <a:pt x="1355896" y="1164046"/>
                    <a:pt x="1340866" y="1329832"/>
                    <a:pt x="1411462" y="1434588"/>
                  </a:cubicBezTo>
                  <a:cubicBezTo>
                    <a:pt x="1412828" y="1434588"/>
                    <a:pt x="1414195" y="1434588"/>
                    <a:pt x="1415561" y="1434132"/>
                  </a:cubicBezTo>
                  <a:cubicBezTo>
                    <a:pt x="1466572" y="1415458"/>
                    <a:pt x="1517584" y="1413181"/>
                    <a:pt x="1568139" y="1434588"/>
                  </a:cubicBezTo>
                  <a:cubicBezTo>
                    <a:pt x="1570872" y="1435954"/>
                    <a:pt x="1575882" y="1435043"/>
                    <a:pt x="1578615" y="1433221"/>
                  </a:cubicBezTo>
                  <a:cubicBezTo>
                    <a:pt x="1615507" y="1409537"/>
                    <a:pt x="1655587" y="1402250"/>
                    <a:pt x="1698400" y="1409537"/>
                  </a:cubicBezTo>
                  <a:cubicBezTo>
                    <a:pt x="1740758" y="1281099"/>
                    <a:pt x="1830483" y="1234186"/>
                    <a:pt x="1957555" y="1255593"/>
                  </a:cubicBezTo>
                  <a:cubicBezTo>
                    <a:pt x="1964842" y="1226444"/>
                    <a:pt x="1971674" y="1198205"/>
                    <a:pt x="1978506" y="1171333"/>
                  </a:cubicBezTo>
                  <a:cubicBezTo>
                    <a:pt x="1957555" y="1164957"/>
                    <a:pt x="1933871" y="1160402"/>
                    <a:pt x="1912009" y="1150382"/>
                  </a:cubicBezTo>
                  <a:cubicBezTo>
                    <a:pt x="1890148" y="1140362"/>
                    <a:pt x="1870107" y="1125788"/>
                    <a:pt x="1848701" y="1113035"/>
                  </a:cubicBezTo>
                  <a:cubicBezTo>
                    <a:pt x="1794046" y="1172700"/>
                    <a:pt x="1717529" y="1189552"/>
                    <a:pt x="1637824" y="1144006"/>
                  </a:cubicBezTo>
                  <a:cubicBezTo>
                    <a:pt x="1616873" y="1184542"/>
                    <a:pt x="1587268" y="1215968"/>
                    <a:pt x="1543089" y="1234642"/>
                  </a:cubicBezTo>
                  <a:cubicBezTo>
                    <a:pt x="1536257" y="1217790"/>
                    <a:pt x="1529425" y="1201394"/>
                    <a:pt x="1522593" y="1184542"/>
                  </a:cubicBezTo>
                  <a:cubicBezTo>
                    <a:pt x="1569506" y="1160858"/>
                    <a:pt x="1595011" y="1122599"/>
                    <a:pt x="1600021" y="1072044"/>
                  </a:cubicBezTo>
                  <a:cubicBezTo>
                    <a:pt x="1605487" y="1020122"/>
                    <a:pt x="1584536" y="979130"/>
                    <a:pt x="1542634" y="948159"/>
                  </a:cubicBezTo>
                  <a:cubicBezTo>
                    <a:pt x="1553109" y="932674"/>
                    <a:pt x="1563129" y="918099"/>
                    <a:pt x="1573605" y="903069"/>
                  </a:cubicBezTo>
                  <a:cubicBezTo>
                    <a:pt x="1578159" y="906257"/>
                    <a:pt x="1582258" y="908535"/>
                    <a:pt x="1585447" y="911267"/>
                  </a:cubicBezTo>
                  <a:cubicBezTo>
                    <a:pt x="1635091" y="953169"/>
                    <a:pt x="1657864" y="1006913"/>
                    <a:pt x="1655587" y="1071588"/>
                  </a:cubicBezTo>
                  <a:cubicBezTo>
                    <a:pt x="1655132" y="1077965"/>
                    <a:pt x="1656953" y="1087074"/>
                    <a:pt x="1661508" y="1090717"/>
                  </a:cubicBezTo>
                  <a:cubicBezTo>
                    <a:pt x="1708420" y="1128065"/>
                    <a:pt x="1771729" y="1120778"/>
                    <a:pt x="1809076" y="1074321"/>
                  </a:cubicBezTo>
                  <a:cubicBezTo>
                    <a:pt x="1814086" y="1067945"/>
                    <a:pt x="1815453" y="1062479"/>
                    <a:pt x="1811809" y="1054281"/>
                  </a:cubicBezTo>
                  <a:cubicBezTo>
                    <a:pt x="1798601" y="1025132"/>
                    <a:pt x="1795412" y="994616"/>
                    <a:pt x="1800878" y="963189"/>
                  </a:cubicBezTo>
                  <a:cubicBezTo>
                    <a:pt x="1801789" y="958635"/>
                    <a:pt x="1798145" y="950892"/>
                    <a:pt x="1794502" y="948159"/>
                  </a:cubicBezTo>
                  <a:cubicBezTo>
                    <a:pt x="1741213" y="908079"/>
                    <a:pt x="1724361" y="853880"/>
                    <a:pt x="1733470" y="790116"/>
                  </a:cubicBezTo>
                  <a:cubicBezTo>
                    <a:pt x="1736203" y="770987"/>
                    <a:pt x="1743035" y="752313"/>
                    <a:pt x="1748045" y="733184"/>
                  </a:cubicBezTo>
                  <a:cubicBezTo>
                    <a:pt x="1712064" y="731362"/>
                    <a:pt x="1676994" y="724074"/>
                    <a:pt x="1645567" y="704945"/>
                  </a:cubicBezTo>
                  <a:cubicBezTo>
                    <a:pt x="1596378" y="674885"/>
                    <a:pt x="1569506" y="630250"/>
                    <a:pt x="1563129" y="573318"/>
                  </a:cubicBezTo>
                  <a:cubicBezTo>
                    <a:pt x="1561307" y="558744"/>
                    <a:pt x="1558575" y="549634"/>
                    <a:pt x="1543089" y="542803"/>
                  </a:cubicBezTo>
                  <a:cubicBezTo>
                    <a:pt x="1496177" y="522307"/>
                    <a:pt x="1467483" y="484959"/>
                    <a:pt x="1453820" y="433948"/>
                  </a:cubicBezTo>
                  <a:cubicBezTo>
                    <a:pt x="1472038" y="429849"/>
                    <a:pt x="1488890" y="425750"/>
                    <a:pt x="1506197" y="421651"/>
                  </a:cubicBezTo>
                  <a:cubicBezTo>
                    <a:pt x="1519405" y="469018"/>
                    <a:pt x="1549010" y="497257"/>
                    <a:pt x="1597289" y="501356"/>
                  </a:cubicBezTo>
                  <a:cubicBezTo>
                    <a:pt x="1643290" y="505455"/>
                    <a:pt x="1680182" y="485415"/>
                    <a:pt x="1711608" y="453077"/>
                  </a:cubicBezTo>
                  <a:cubicBezTo>
                    <a:pt x="1725727" y="465375"/>
                    <a:pt x="1738936" y="477217"/>
                    <a:pt x="1752599" y="489514"/>
                  </a:cubicBezTo>
                  <a:cubicBezTo>
                    <a:pt x="1715707" y="530505"/>
                    <a:pt x="1671528" y="554189"/>
                    <a:pt x="1617784" y="559199"/>
                  </a:cubicBezTo>
                  <a:close/>
                  <a:moveTo>
                    <a:pt x="1068047" y="433948"/>
                  </a:moveTo>
                  <a:cubicBezTo>
                    <a:pt x="1053928" y="486781"/>
                    <a:pt x="1023412" y="523673"/>
                    <a:pt x="975134" y="544624"/>
                  </a:cubicBezTo>
                  <a:cubicBezTo>
                    <a:pt x="963748" y="549634"/>
                    <a:pt x="960104" y="555555"/>
                    <a:pt x="959193" y="566942"/>
                  </a:cubicBezTo>
                  <a:cubicBezTo>
                    <a:pt x="952817" y="648013"/>
                    <a:pt x="898617" y="709500"/>
                    <a:pt x="818457" y="726807"/>
                  </a:cubicBezTo>
                  <a:cubicBezTo>
                    <a:pt x="803427" y="729995"/>
                    <a:pt x="787941" y="731817"/>
                    <a:pt x="772000" y="734095"/>
                  </a:cubicBezTo>
                  <a:cubicBezTo>
                    <a:pt x="773366" y="738194"/>
                    <a:pt x="774733" y="741382"/>
                    <a:pt x="775644" y="744570"/>
                  </a:cubicBezTo>
                  <a:cubicBezTo>
                    <a:pt x="806615" y="821998"/>
                    <a:pt x="787486" y="908535"/>
                    <a:pt x="723722" y="949981"/>
                  </a:cubicBezTo>
                  <a:cubicBezTo>
                    <a:pt x="720989" y="951803"/>
                    <a:pt x="719167" y="958635"/>
                    <a:pt x="719622" y="962279"/>
                  </a:cubicBezTo>
                  <a:cubicBezTo>
                    <a:pt x="725999" y="994616"/>
                    <a:pt x="721900" y="1026043"/>
                    <a:pt x="709147" y="1056103"/>
                  </a:cubicBezTo>
                  <a:cubicBezTo>
                    <a:pt x="707325" y="1060202"/>
                    <a:pt x="708236" y="1067945"/>
                    <a:pt x="710969" y="1071588"/>
                  </a:cubicBezTo>
                  <a:cubicBezTo>
                    <a:pt x="746039" y="1119867"/>
                    <a:pt x="813447" y="1128520"/>
                    <a:pt x="859903" y="1090262"/>
                  </a:cubicBezTo>
                  <a:cubicBezTo>
                    <a:pt x="863091" y="1087529"/>
                    <a:pt x="865369" y="1081608"/>
                    <a:pt x="865824" y="1077054"/>
                  </a:cubicBezTo>
                  <a:cubicBezTo>
                    <a:pt x="867646" y="1056103"/>
                    <a:pt x="866280" y="1034241"/>
                    <a:pt x="870834" y="1014201"/>
                  </a:cubicBezTo>
                  <a:cubicBezTo>
                    <a:pt x="881310" y="968199"/>
                    <a:pt x="906360" y="930852"/>
                    <a:pt x="947351" y="902614"/>
                  </a:cubicBezTo>
                  <a:cubicBezTo>
                    <a:pt x="957827" y="918099"/>
                    <a:pt x="967847" y="932674"/>
                    <a:pt x="978322" y="947704"/>
                  </a:cubicBezTo>
                  <a:cubicBezTo>
                    <a:pt x="936420" y="978675"/>
                    <a:pt x="915925" y="1019666"/>
                    <a:pt x="920935" y="1070677"/>
                  </a:cubicBezTo>
                  <a:cubicBezTo>
                    <a:pt x="925945" y="1121689"/>
                    <a:pt x="951906" y="1159947"/>
                    <a:pt x="998362" y="1184086"/>
                  </a:cubicBezTo>
                  <a:cubicBezTo>
                    <a:pt x="991530" y="1200938"/>
                    <a:pt x="984699" y="1217335"/>
                    <a:pt x="977867" y="1234186"/>
                  </a:cubicBezTo>
                  <a:cubicBezTo>
                    <a:pt x="933687" y="1215513"/>
                    <a:pt x="904083" y="1183631"/>
                    <a:pt x="883132" y="1143550"/>
                  </a:cubicBezTo>
                  <a:cubicBezTo>
                    <a:pt x="804338" y="1188641"/>
                    <a:pt x="728276" y="1173611"/>
                    <a:pt x="669978" y="1110758"/>
                  </a:cubicBezTo>
                  <a:cubicBezTo>
                    <a:pt x="633541" y="1145372"/>
                    <a:pt x="589362" y="1163591"/>
                    <a:pt x="542450" y="1169512"/>
                  </a:cubicBezTo>
                  <a:cubicBezTo>
                    <a:pt x="549737" y="1198661"/>
                    <a:pt x="557024" y="1226899"/>
                    <a:pt x="564312" y="1256504"/>
                  </a:cubicBezTo>
                  <a:cubicBezTo>
                    <a:pt x="618511" y="1245118"/>
                    <a:pt x="673621" y="1247850"/>
                    <a:pt x="725088" y="1277000"/>
                  </a:cubicBezTo>
                  <a:cubicBezTo>
                    <a:pt x="777010" y="1306604"/>
                    <a:pt x="806159" y="1353061"/>
                    <a:pt x="822556" y="1408627"/>
                  </a:cubicBezTo>
                  <a:cubicBezTo>
                    <a:pt x="869923" y="1403617"/>
                    <a:pt x="900439" y="1406805"/>
                    <a:pt x="943707" y="1432766"/>
                  </a:cubicBezTo>
                  <a:cubicBezTo>
                    <a:pt x="947351" y="1435043"/>
                    <a:pt x="953727" y="1433221"/>
                    <a:pt x="958282" y="1432310"/>
                  </a:cubicBezTo>
                  <a:cubicBezTo>
                    <a:pt x="980599" y="1428211"/>
                    <a:pt x="1002461" y="1419558"/>
                    <a:pt x="1024323" y="1420013"/>
                  </a:cubicBezTo>
                  <a:cubicBezTo>
                    <a:pt x="1053473" y="1420013"/>
                    <a:pt x="1082166" y="1426845"/>
                    <a:pt x="1113137" y="1430944"/>
                  </a:cubicBezTo>
                  <a:cubicBezTo>
                    <a:pt x="1142287" y="1384487"/>
                    <a:pt x="1155495" y="1330743"/>
                    <a:pt x="1151851" y="1273356"/>
                  </a:cubicBezTo>
                  <a:cubicBezTo>
                    <a:pt x="1146386" y="1184997"/>
                    <a:pt x="1106761" y="1113490"/>
                    <a:pt x="1042086" y="1055647"/>
                  </a:cubicBezTo>
                  <a:cubicBezTo>
                    <a:pt x="1165060" y="950437"/>
                    <a:pt x="1192387" y="782373"/>
                    <a:pt x="1072602" y="649379"/>
                  </a:cubicBezTo>
                  <a:cubicBezTo>
                    <a:pt x="1086721" y="622052"/>
                    <a:pt x="1103117" y="596546"/>
                    <a:pt x="1114048" y="569219"/>
                  </a:cubicBezTo>
                  <a:cubicBezTo>
                    <a:pt x="1152307" y="471751"/>
                    <a:pt x="1151396" y="375650"/>
                    <a:pt x="1095830" y="284103"/>
                  </a:cubicBezTo>
                  <a:cubicBezTo>
                    <a:pt x="1072602" y="245844"/>
                    <a:pt x="1039809" y="218062"/>
                    <a:pt x="995630" y="206220"/>
                  </a:cubicBezTo>
                  <a:cubicBezTo>
                    <a:pt x="946440" y="193011"/>
                    <a:pt x="901805" y="205764"/>
                    <a:pt x="860359" y="231725"/>
                  </a:cubicBezTo>
                  <a:cubicBezTo>
                    <a:pt x="811169" y="261785"/>
                    <a:pt x="773822" y="304598"/>
                    <a:pt x="741029" y="351510"/>
                  </a:cubicBezTo>
                  <a:cubicBezTo>
                    <a:pt x="735563" y="359253"/>
                    <a:pt x="731009" y="361075"/>
                    <a:pt x="721900" y="357887"/>
                  </a:cubicBezTo>
                  <a:cubicBezTo>
                    <a:pt x="691384" y="347411"/>
                    <a:pt x="660868" y="348322"/>
                    <a:pt x="631264" y="361986"/>
                  </a:cubicBezTo>
                  <a:cubicBezTo>
                    <a:pt x="553381" y="397512"/>
                    <a:pt x="527875" y="496346"/>
                    <a:pt x="579342" y="570585"/>
                  </a:cubicBezTo>
                  <a:cubicBezTo>
                    <a:pt x="625343" y="637538"/>
                    <a:pt x="691384" y="673519"/>
                    <a:pt x="772000" y="678984"/>
                  </a:cubicBezTo>
                  <a:cubicBezTo>
                    <a:pt x="845784" y="683994"/>
                    <a:pt x="901805" y="632072"/>
                    <a:pt x="904538" y="560565"/>
                  </a:cubicBezTo>
                  <a:cubicBezTo>
                    <a:pt x="835309" y="545535"/>
                    <a:pt x="793406" y="523673"/>
                    <a:pt x="769723" y="489059"/>
                  </a:cubicBezTo>
                  <a:cubicBezTo>
                    <a:pt x="782931" y="477672"/>
                    <a:pt x="796139" y="465830"/>
                    <a:pt x="809347" y="454444"/>
                  </a:cubicBezTo>
                  <a:cubicBezTo>
                    <a:pt x="878122" y="527772"/>
                    <a:pt x="990619" y="517752"/>
                    <a:pt x="1016581" y="422562"/>
                  </a:cubicBezTo>
                  <a:cubicBezTo>
                    <a:pt x="1032977" y="425750"/>
                    <a:pt x="1049829" y="429849"/>
                    <a:pt x="1068047" y="433948"/>
                  </a:cubicBezTo>
                  <a:close/>
                  <a:moveTo>
                    <a:pt x="637185" y="921743"/>
                  </a:moveTo>
                  <a:cubicBezTo>
                    <a:pt x="650848" y="918555"/>
                    <a:pt x="664057" y="917188"/>
                    <a:pt x="676354" y="912178"/>
                  </a:cubicBezTo>
                  <a:cubicBezTo>
                    <a:pt x="720078" y="894871"/>
                    <a:pt x="746039" y="841582"/>
                    <a:pt x="736019" y="791938"/>
                  </a:cubicBezTo>
                  <a:cubicBezTo>
                    <a:pt x="728276" y="754590"/>
                    <a:pt x="710058" y="727263"/>
                    <a:pt x="671799" y="712688"/>
                  </a:cubicBezTo>
                  <a:cubicBezTo>
                    <a:pt x="599382" y="685361"/>
                    <a:pt x="546093" y="636627"/>
                    <a:pt x="514667" y="565120"/>
                  </a:cubicBezTo>
                  <a:cubicBezTo>
                    <a:pt x="511934" y="558744"/>
                    <a:pt x="509201" y="552823"/>
                    <a:pt x="506468" y="546902"/>
                  </a:cubicBezTo>
                  <a:cubicBezTo>
                    <a:pt x="437694" y="554644"/>
                    <a:pt x="392149" y="594725"/>
                    <a:pt x="383040" y="655756"/>
                  </a:cubicBezTo>
                  <a:cubicBezTo>
                    <a:pt x="374386" y="712688"/>
                    <a:pt x="388960" y="764155"/>
                    <a:pt x="423120" y="810156"/>
                  </a:cubicBezTo>
                  <a:cubicBezTo>
                    <a:pt x="425853" y="813800"/>
                    <a:pt x="428585" y="817899"/>
                    <a:pt x="431773" y="821998"/>
                  </a:cubicBezTo>
                  <a:cubicBezTo>
                    <a:pt x="334761" y="829741"/>
                    <a:pt x="270997" y="879385"/>
                    <a:pt x="242759" y="970932"/>
                  </a:cubicBezTo>
                  <a:cubicBezTo>
                    <a:pt x="224996" y="1027864"/>
                    <a:pt x="238204" y="1080242"/>
                    <a:pt x="275552" y="1126699"/>
                  </a:cubicBezTo>
                  <a:cubicBezTo>
                    <a:pt x="354346" y="1091173"/>
                    <a:pt x="382129" y="1087985"/>
                    <a:pt x="465933" y="1108025"/>
                  </a:cubicBezTo>
                  <a:cubicBezTo>
                    <a:pt x="531974" y="1123966"/>
                    <a:pt x="590273" y="1109391"/>
                    <a:pt x="640373" y="1064301"/>
                  </a:cubicBezTo>
                  <a:cubicBezTo>
                    <a:pt x="673621" y="1034696"/>
                    <a:pt x="679998" y="995071"/>
                    <a:pt x="659502" y="955447"/>
                  </a:cubicBezTo>
                  <a:cubicBezTo>
                    <a:pt x="652215" y="943605"/>
                    <a:pt x="644017" y="932674"/>
                    <a:pt x="637185" y="921743"/>
                  </a:cubicBezTo>
                  <a:close/>
                  <a:moveTo>
                    <a:pt x="2016309" y="546902"/>
                  </a:moveTo>
                  <a:cubicBezTo>
                    <a:pt x="2015398" y="548723"/>
                    <a:pt x="2014032" y="551001"/>
                    <a:pt x="2013121" y="552823"/>
                  </a:cubicBezTo>
                  <a:cubicBezTo>
                    <a:pt x="1981239" y="633438"/>
                    <a:pt x="1922485" y="686272"/>
                    <a:pt x="1842325" y="715876"/>
                  </a:cubicBezTo>
                  <a:cubicBezTo>
                    <a:pt x="1823195" y="722708"/>
                    <a:pt x="1810898" y="735461"/>
                    <a:pt x="1800878" y="751402"/>
                  </a:cubicBezTo>
                  <a:cubicBezTo>
                    <a:pt x="1785848" y="775541"/>
                    <a:pt x="1781749" y="802413"/>
                    <a:pt x="1785848" y="829741"/>
                  </a:cubicBezTo>
                  <a:cubicBezTo>
                    <a:pt x="1791769" y="869365"/>
                    <a:pt x="1811809" y="899881"/>
                    <a:pt x="1851434" y="913545"/>
                  </a:cubicBezTo>
                  <a:cubicBezTo>
                    <a:pt x="1862365" y="917188"/>
                    <a:pt x="1873751" y="918099"/>
                    <a:pt x="1886504" y="920376"/>
                  </a:cubicBezTo>
                  <a:cubicBezTo>
                    <a:pt x="1884227" y="923565"/>
                    <a:pt x="1881949" y="926297"/>
                    <a:pt x="1880127" y="929030"/>
                  </a:cubicBezTo>
                  <a:cubicBezTo>
                    <a:pt x="1866464" y="947248"/>
                    <a:pt x="1855077" y="967289"/>
                    <a:pt x="1853711" y="990517"/>
                  </a:cubicBezTo>
                  <a:cubicBezTo>
                    <a:pt x="1850978" y="1035152"/>
                    <a:pt x="1875117" y="1064301"/>
                    <a:pt x="1910643" y="1085252"/>
                  </a:cubicBezTo>
                  <a:cubicBezTo>
                    <a:pt x="1961199" y="1114857"/>
                    <a:pt x="2014943" y="1120778"/>
                    <a:pt x="2071419" y="1104381"/>
                  </a:cubicBezTo>
                  <a:cubicBezTo>
                    <a:pt x="2128807" y="1087529"/>
                    <a:pt x="2184373" y="1092084"/>
                    <a:pt x="2237206" y="1121689"/>
                  </a:cubicBezTo>
                  <a:cubicBezTo>
                    <a:pt x="2240394" y="1123510"/>
                    <a:pt x="2244038" y="1124877"/>
                    <a:pt x="2248137" y="1126243"/>
                  </a:cubicBezTo>
                  <a:cubicBezTo>
                    <a:pt x="2288217" y="1074776"/>
                    <a:pt x="2298693" y="1018755"/>
                    <a:pt x="2276831" y="958635"/>
                  </a:cubicBezTo>
                  <a:cubicBezTo>
                    <a:pt x="2245404" y="873920"/>
                    <a:pt x="2183007" y="827919"/>
                    <a:pt x="2092371" y="821998"/>
                  </a:cubicBezTo>
                  <a:cubicBezTo>
                    <a:pt x="2092371" y="821087"/>
                    <a:pt x="2092371" y="820176"/>
                    <a:pt x="2092371" y="820176"/>
                  </a:cubicBezTo>
                  <a:cubicBezTo>
                    <a:pt x="2093737" y="818354"/>
                    <a:pt x="2095103" y="816077"/>
                    <a:pt x="2096925" y="814255"/>
                  </a:cubicBezTo>
                  <a:cubicBezTo>
                    <a:pt x="2125619" y="778274"/>
                    <a:pt x="2140649" y="737738"/>
                    <a:pt x="2142471" y="691737"/>
                  </a:cubicBezTo>
                  <a:cubicBezTo>
                    <a:pt x="2145204" y="611121"/>
                    <a:pt x="2096470" y="554644"/>
                    <a:pt x="2016309" y="546902"/>
                  </a:cubicBezTo>
                  <a:close/>
                </a:path>
              </a:pathLst>
            </a:custGeom>
            <a:solidFill>
              <a:schemeClr val="accent5"/>
            </a:solidFill>
            <a:ln w="4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48213043-D79B-4892-A837-6172B3719E1B}"/>
                </a:ext>
              </a:extLst>
            </p:cNvPr>
            <p:cNvSpPr/>
            <p:nvPr/>
          </p:nvSpPr>
          <p:spPr>
            <a:xfrm>
              <a:off x="397667" y="4264833"/>
              <a:ext cx="1189647" cy="1139731"/>
            </a:xfrm>
            <a:custGeom>
              <a:avLst/>
              <a:gdLst>
                <a:gd name="connsiteX0" fmla="*/ 97204 w 1189647"/>
                <a:gd name="connsiteY0" fmla="*/ 533565 h 1139731"/>
                <a:gd name="connsiteX1" fmla="*/ 170058 w 1189647"/>
                <a:gd name="connsiteY1" fmla="*/ 613065 h 1139731"/>
                <a:gd name="connsiteX2" fmla="*/ 162644 w 1189647"/>
                <a:gd name="connsiteY2" fmla="*/ 638373 h 1139731"/>
                <a:gd name="connsiteX3" fmla="*/ 211981 w 1189647"/>
                <a:gd name="connsiteY3" fmla="*/ 624314 h 1139731"/>
                <a:gd name="connsiteX4" fmla="*/ 289692 w 1189647"/>
                <a:gd name="connsiteY4" fmla="*/ 639395 h 1139731"/>
                <a:gd name="connsiteX5" fmla="*/ 318833 w 1189647"/>
                <a:gd name="connsiteY5" fmla="*/ 689499 h 1139731"/>
                <a:gd name="connsiteX6" fmla="*/ 316277 w 1189647"/>
                <a:gd name="connsiteY6" fmla="*/ 696145 h 1139731"/>
                <a:gd name="connsiteX7" fmla="*/ 287391 w 1189647"/>
                <a:gd name="connsiteY7" fmla="*/ 763120 h 1139731"/>
                <a:gd name="connsiteX8" fmla="*/ 282279 w 1189647"/>
                <a:gd name="connsiteY8" fmla="*/ 772067 h 1139731"/>
                <a:gd name="connsiteX9" fmla="*/ 239333 w 1189647"/>
                <a:gd name="connsiteY9" fmla="*/ 849267 h 1139731"/>
                <a:gd name="connsiteX10" fmla="*/ 306308 w 1189647"/>
                <a:gd name="connsiteY10" fmla="*/ 947428 h 1139731"/>
                <a:gd name="connsiteX11" fmla="*/ 338772 w 1189647"/>
                <a:gd name="connsiteY11" fmla="*/ 956119 h 1139731"/>
                <a:gd name="connsiteX12" fmla="*/ 411115 w 1189647"/>
                <a:gd name="connsiteY12" fmla="*/ 1042521 h 1139731"/>
                <a:gd name="connsiteX13" fmla="*/ 422363 w 1189647"/>
                <a:gd name="connsiteY13" fmla="*/ 1014147 h 1139731"/>
                <a:gd name="connsiteX14" fmla="*/ 369447 w 1189647"/>
                <a:gd name="connsiteY14" fmla="*/ 933879 h 1139731"/>
                <a:gd name="connsiteX15" fmla="*/ 426197 w 1189647"/>
                <a:gd name="connsiteY15" fmla="*/ 874574 h 1139731"/>
                <a:gd name="connsiteX16" fmla="*/ 420062 w 1189647"/>
                <a:gd name="connsiteY16" fmla="*/ 846199 h 1139731"/>
                <a:gd name="connsiteX17" fmla="*/ 339284 w 1189647"/>
                <a:gd name="connsiteY17" fmla="*/ 923399 h 1139731"/>
                <a:gd name="connsiteX18" fmla="*/ 272309 w 1189647"/>
                <a:gd name="connsiteY18" fmla="*/ 874830 h 1139731"/>
                <a:gd name="connsiteX19" fmla="*/ 285601 w 1189647"/>
                <a:gd name="connsiteY19" fmla="*/ 817313 h 1139731"/>
                <a:gd name="connsiteX20" fmla="*/ 322923 w 1189647"/>
                <a:gd name="connsiteY20" fmla="*/ 780758 h 1139731"/>
                <a:gd name="connsiteX21" fmla="*/ 320878 w 1189647"/>
                <a:gd name="connsiteY21" fmla="*/ 754684 h 1139731"/>
                <a:gd name="connsiteX22" fmla="*/ 380184 w 1189647"/>
                <a:gd name="connsiteY22" fmla="*/ 712250 h 1139731"/>
                <a:gd name="connsiteX23" fmla="*/ 419295 w 1189647"/>
                <a:gd name="connsiteY23" fmla="*/ 732956 h 1139731"/>
                <a:gd name="connsiteX24" fmla="*/ 429520 w 1189647"/>
                <a:gd name="connsiteY24" fmla="*/ 726053 h 1139731"/>
                <a:gd name="connsiteX25" fmla="*/ 516434 w 1189647"/>
                <a:gd name="connsiteY25" fmla="*/ 735256 h 1139731"/>
                <a:gd name="connsiteX26" fmla="*/ 550688 w 1189647"/>
                <a:gd name="connsiteY26" fmla="*/ 823704 h 1139731"/>
                <a:gd name="connsiteX27" fmla="*/ 513878 w 1189647"/>
                <a:gd name="connsiteY27" fmla="*/ 914196 h 1139731"/>
                <a:gd name="connsiteX28" fmla="*/ 508509 w 1189647"/>
                <a:gd name="connsiteY28" fmla="*/ 920587 h 1139731"/>
                <a:gd name="connsiteX29" fmla="*/ 533816 w 1189647"/>
                <a:gd name="connsiteY29" fmla="*/ 957142 h 1139731"/>
                <a:gd name="connsiteX30" fmla="*/ 546343 w 1189647"/>
                <a:gd name="connsiteY30" fmla="*/ 1078054 h 1139731"/>
                <a:gd name="connsiteX31" fmla="*/ 468120 w 1189647"/>
                <a:gd name="connsiteY31" fmla="*/ 1139149 h 1139731"/>
                <a:gd name="connsiteX32" fmla="*/ 413160 w 1189647"/>
                <a:gd name="connsiteY32" fmla="*/ 1126879 h 1139731"/>
                <a:gd name="connsiteX33" fmla="*/ 379673 w 1189647"/>
                <a:gd name="connsiteY33" fmla="*/ 1102595 h 1139731"/>
                <a:gd name="connsiteX34" fmla="*/ 366635 w 1189647"/>
                <a:gd name="connsiteY34" fmla="*/ 1099783 h 1139731"/>
                <a:gd name="connsiteX35" fmla="*/ 305540 w 1189647"/>
                <a:gd name="connsiteY35" fmla="*/ 1107707 h 1139731"/>
                <a:gd name="connsiteX36" fmla="*/ 242656 w 1189647"/>
                <a:gd name="connsiteY36" fmla="*/ 1043544 h 1139731"/>
                <a:gd name="connsiteX37" fmla="*/ 240100 w 1189647"/>
                <a:gd name="connsiteY37" fmla="*/ 999832 h 1139731"/>
                <a:gd name="connsiteX38" fmla="*/ 240611 w 1189647"/>
                <a:gd name="connsiteY38" fmla="*/ 991141 h 1139731"/>
                <a:gd name="connsiteX39" fmla="*/ 204056 w 1189647"/>
                <a:gd name="connsiteY39" fmla="*/ 995230 h 1139731"/>
                <a:gd name="connsiteX40" fmla="*/ 111007 w 1189647"/>
                <a:gd name="connsiteY40" fmla="*/ 908828 h 1139731"/>
                <a:gd name="connsiteX41" fmla="*/ 111263 w 1189647"/>
                <a:gd name="connsiteY41" fmla="*/ 878919 h 1139731"/>
                <a:gd name="connsiteX42" fmla="*/ 116376 w 1189647"/>
                <a:gd name="connsiteY42" fmla="*/ 849778 h 1139731"/>
                <a:gd name="connsiteX43" fmla="*/ 100526 w 1189647"/>
                <a:gd name="connsiteY43" fmla="*/ 843643 h 1139731"/>
                <a:gd name="connsiteX44" fmla="*/ 5177 w 1189647"/>
                <a:gd name="connsiteY44" fmla="*/ 721708 h 1139731"/>
                <a:gd name="connsiteX45" fmla="*/ 15147 w 1189647"/>
                <a:gd name="connsiteY45" fmla="*/ 599773 h 1139731"/>
                <a:gd name="connsiteX46" fmla="*/ 97204 w 1189647"/>
                <a:gd name="connsiteY46" fmla="*/ 533565 h 1139731"/>
                <a:gd name="connsiteX47" fmla="*/ 1079074 w 1189647"/>
                <a:gd name="connsiteY47" fmla="*/ 533308 h 1139731"/>
                <a:gd name="connsiteX48" fmla="*/ 1166755 w 1189647"/>
                <a:gd name="connsiteY48" fmla="*/ 582900 h 1139731"/>
                <a:gd name="connsiteX49" fmla="*/ 1151162 w 1189647"/>
                <a:gd name="connsiteY49" fmla="*/ 795583 h 1139731"/>
                <a:gd name="connsiteX50" fmla="*/ 1079330 w 1189647"/>
                <a:gd name="connsiteY50" fmla="*/ 847220 h 1139731"/>
                <a:gd name="connsiteX51" fmla="*/ 1074729 w 1189647"/>
                <a:gd name="connsiteY51" fmla="*/ 849009 h 1139731"/>
                <a:gd name="connsiteX52" fmla="*/ 1078307 w 1189647"/>
                <a:gd name="connsiteY52" fmla="*/ 905503 h 1139731"/>
                <a:gd name="connsiteX53" fmla="*/ 970943 w 1189647"/>
                <a:gd name="connsiteY53" fmla="*/ 994206 h 1139731"/>
                <a:gd name="connsiteX54" fmla="*/ 948959 w 1189647"/>
                <a:gd name="connsiteY54" fmla="*/ 990628 h 1139731"/>
                <a:gd name="connsiteX55" fmla="*/ 948959 w 1189647"/>
                <a:gd name="connsiteY55" fmla="*/ 1028461 h 1139731"/>
                <a:gd name="connsiteX56" fmla="*/ 934900 w 1189647"/>
                <a:gd name="connsiteY56" fmla="*/ 1073963 h 1139731"/>
                <a:gd name="connsiteX57" fmla="*/ 853354 w 1189647"/>
                <a:gd name="connsiteY57" fmla="*/ 1107706 h 1139731"/>
                <a:gd name="connsiteX58" fmla="*/ 822167 w 1189647"/>
                <a:gd name="connsiteY58" fmla="*/ 1099525 h 1139731"/>
                <a:gd name="connsiteX59" fmla="*/ 810408 w 1189647"/>
                <a:gd name="connsiteY59" fmla="*/ 1101826 h 1139731"/>
                <a:gd name="connsiteX60" fmla="*/ 745224 w 1189647"/>
                <a:gd name="connsiteY60" fmla="*/ 1137870 h 1139731"/>
                <a:gd name="connsiteX61" fmla="*/ 654986 w 1189647"/>
                <a:gd name="connsiteY61" fmla="*/ 1099781 h 1139731"/>
                <a:gd name="connsiteX62" fmla="*/ 646039 w 1189647"/>
                <a:gd name="connsiteY62" fmla="*/ 976568 h 1139731"/>
                <a:gd name="connsiteX63" fmla="*/ 679527 w 1189647"/>
                <a:gd name="connsiteY63" fmla="*/ 919307 h 1139731"/>
                <a:gd name="connsiteX64" fmla="*/ 663678 w 1189647"/>
                <a:gd name="connsiteY64" fmla="*/ 898346 h 1139731"/>
                <a:gd name="connsiteX65" fmla="*/ 655754 w 1189647"/>
                <a:gd name="connsiteY65" fmla="*/ 755961 h 1139731"/>
                <a:gd name="connsiteX66" fmla="*/ 712503 w 1189647"/>
                <a:gd name="connsiteY66" fmla="*/ 715315 h 1139731"/>
                <a:gd name="connsiteX67" fmla="*/ 751869 w 1189647"/>
                <a:gd name="connsiteY67" fmla="*/ 721706 h 1139731"/>
                <a:gd name="connsiteX68" fmla="*/ 769508 w 1189647"/>
                <a:gd name="connsiteY68" fmla="*/ 732187 h 1139731"/>
                <a:gd name="connsiteX69" fmla="*/ 813476 w 1189647"/>
                <a:gd name="connsiteY69" fmla="*/ 711226 h 1139731"/>
                <a:gd name="connsiteX70" fmla="*/ 868692 w 1189647"/>
                <a:gd name="connsiteY70" fmla="*/ 753149 h 1139731"/>
                <a:gd name="connsiteX71" fmla="*/ 866391 w 1189647"/>
                <a:gd name="connsiteY71" fmla="*/ 783057 h 1139731"/>
                <a:gd name="connsiteX72" fmla="*/ 889398 w 1189647"/>
                <a:gd name="connsiteY72" fmla="*/ 799673 h 1139731"/>
                <a:gd name="connsiteX73" fmla="*/ 919306 w 1189647"/>
                <a:gd name="connsiteY73" fmla="*/ 855912 h 1139731"/>
                <a:gd name="connsiteX74" fmla="*/ 892465 w 1189647"/>
                <a:gd name="connsiteY74" fmla="*/ 908060 h 1139731"/>
                <a:gd name="connsiteX75" fmla="*/ 850286 w 1189647"/>
                <a:gd name="connsiteY75" fmla="*/ 922886 h 1139731"/>
                <a:gd name="connsiteX76" fmla="*/ 770019 w 1189647"/>
                <a:gd name="connsiteY76" fmla="*/ 844153 h 1139731"/>
                <a:gd name="connsiteX77" fmla="*/ 763373 w 1189647"/>
                <a:gd name="connsiteY77" fmla="*/ 873806 h 1139731"/>
                <a:gd name="connsiteX78" fmla="*/ 820378 w 1189647"/>
                <a:gd name="connsiteY78" fmla="*/ 937968 h 1139731"/>
                <a:gd name="connsiteX79" fmla="*/ 767463 w 1189647"/>
                <a:gd name="connsiteY79" fmla="*/ 1013123 h 1139731"/>
                <a:gd name="connsiteX80" fmla="*/ 778455 w 1189647"/>
                <a:gd name="connsiteY80" fmla="*/ 1041753 h 1139731"/>
                <a:gd name="connsiteX81" fmla="*/ 847219 w 1189647"/>
                <a:gd name="connsiteY81" fmla="*/ 968643 h 1139731"/>
                <a:gd name="connsiteX82" fmla="*/ 865368 w 1189647"/>
                <a:gd name="connsiteY82" fmla="*/ 951772 h 1139731"/>
                <a:gd name="connsiteX83" fmla="*/ 947170 w 1189647"/>
                <a:gd name="connsiteY83" fmla="*/ 879685 h 1139731"/>
                <a:gd name="connsiteX84" fmla="*/ 910615 w 1189647"/>
                <a:gd name="connsiteY84" fmla="*/ 774877 h 1139731"/>
                <a:gd name="connsiteX85" fmla="*/ 901668 w 1189647"/>
                <a:gd name="connsiteY85" fmla="*/ 756727 h 1139731"/>
                <a:gd name="connsiteX86" fmla="*/ 874060 w 1189647"/>
                <a:gd name="connsiteY86" fmla="*/ 696910 h 1139731"/>
                <a:gd name="connsiteX87" fmla="*/ 870992 w 1189647"/>
                <a:gd name="connsiteY87" fmla="*/ 686430 h 1139731"/>
                <a:gd name="connsiteX88" fmla="*/ 888631 w 1189647"/>
                <a:gd name="connsiteY88" fmla="*/ 650897 h 1139731"/>
                <a:gd name="connsiteX89" fmla="*/ 967876 w 1189647"/>
                <a:gd name="connsiteY89" fmla="*/ 622522 h 1139731"/>
                <a:gd name="connsiteX90" fmla="*/ 1026414 w 1189647"/>
                <a:gd name="connsiteY90" fmla="*/ 637093 h 1139731"/>
                <a:gd name="connsiteX91" fmla="*/ 1018490 w 1189647"/>
                <a:gd name="connsiteY91" fmla="*/ 608463 h 1139731"/>
                <a:gd name="connsiteX92" fmla="*/ 1079074 w 1189647"/>
                <a:gd name="connsiteY92" fmla="*/ 533308 h 1139731"/>
                <a:gd name="connsiteX93" fmla="*/ 170824 w 1189647"/>
                <a:gd name="connsiteY93" fmla="*/ 194856 h 1139731"/>
                <a:gd name="connsiteX94" fmla="*/ 175425 w 1189647"/>
                <a:gd name="connsiteY94" fmla="*/ 205081 h 1139731"/>
                <a:gd name="connsiteX95" fmla="*/ 263617 w 1189647"/>
                <a:gd name="connsiteY95" fmla="*/ 287904 h 1139731"/>
                <a:gd name="connsiteX96" fmla="*/ 299661 w 1189647"/>
                <a:gd name="connsiteY96" fmla="*/ 332384 h 1139731"/>
                <a:gd name="connsiteX97" fmla="*/ 266173 w 1189647"/>
                <a:gd name="connsiteY97" fmla="*/ 399870 h 1139731"/>
                <a:gd name="connsiteX98" fmla="*/ 244701 w 1189647"/>
                <a:gd name="connsiteY98" fmla="*/ 404983 h 1139731"/>
                <a:gd name="connsiteX99" fmla="*/ 256715 w 1189647"/>
                <a:gd name="connsiteY99" fmla="*/ 424155 h 1139731"/>
                <a:gd name="connsiteX100" fmla="*/ 245979 w 1189647"/>
                <a:gd name="connsiteY100" fmla="*/ 485250 h 1139731"/>
                <a:gd name="connsiteX101" fmla="*/ 148073 w 1189647"/>
                <a:gd name="connsiteY101" fmla="*/ 509790 h 1139731"/>
                <a:gd name="connsiteX102" fmla="*/ 41221 w 1189647"/>
                <a:gd name="connsiteY102" fmla="*/ 520271 h 1139731"/>
                <a:gd name="connsiteX103" fmla="*/ 22815 w 1189647"/>
                <a:gd name="connsiteY103" fmla="*/ 432846 h 1139731"/>
                <a:gd name="connsiteX104" fmla="*/ 128901 w 1189647"/>
                <a:gd name="connsiteY104" fmla="*/ 349256 h 1139731"/>
                <a:gd name="connsiteX105" fmla="*/ 124044 w 1189647"/>
                <a:gd name="connsiteY105" fmla="*/ 342609 h 1139731"/>
                <a:gd name="connsiteX106" fmla="*/ 101549 w 1189647"/>
                <a:gd name="connsiteY106" fmla="*/ 255951 h 1139731"/>
                <a:gd name="connsiteX107" fmla="*/ 170824 w 1189647"/>
                <a:gd name="connsiteY107" fmla="*/ 194856 h 1139731"/>
                <a:gd name="connsiteX108" fmla="*/ 1018745 w 1189647"/>
                <a:gd name="connsiteY108" fmla="*/ 194600 h 1139731"/>
                <a:gd name="connsiteX109" fmla="*/ 1089299 w 1189647"/>
                <a:gd name="connsiteY109" fmla="*/ 276145 h 1139731"/>
                <a:gd name="connsiteX110" fmla="*/ 1063736 w 1189647"/>
                <a:gd name="connsiteY110" fmla="*/ 344910 h 1139731"/>
                <a:gd name="connsiteX111" fmla="*/ 1061180 w 1189647"/>
                <a:gd name="connsiteY111" fmla="*/ 348233 h 1139731"/>
                <a:gd name="connsiteX112" fmla="*/ 1061180 w 1189647"/>
                <a:gd name="connsiteY112" fmla="*/ 349255 h 1139731"/>
                <a:gd name="connsiteX113" fmla="*/ 1164709 w 1189647"/>
                <a:gd name="connsiteY113" fmla="*/ 425944 h 1139731"/>
                <a:gd name="connsiteX114" fmla="*/ 1148604 w 1189647"/>
                <a:gd name="connsiteY114" fmla="*/ 520015 h 1139731"/>
                <a:gd name="connsiteX115" fmla="*/ 1142469 w 1189647"/>
                <a:gd name="connsiteY115" fmla="*/ 517459 h 1139731"/>
                <a:gd name="connsiteX116" fmla="*/ 1049421 w 1189647"/>
                <a:gd name="connsiteY116" fmla="*/ 507745 h 1139731"/>
                <a:gd name="connsiteX117" fmla="*/ 959183 w 1189647"/>
                <a:gd name="connsiteY117" fmla="*/ 497009 h 1139731"/>
                <a:gd name="connsiteX118" fmla="*/ 927230 w 1189647"/>
                <a:gd name="connsiteY118" fmla="*/ 443838 h 1139731"/>
                <a:gd name="connsiteX119" fmla="*/ 942057 w 1189647"/>
                <a:gd name="connsiteY119" fmla="*/ 409328 h 1139731"/>
                <a:gd name="connsiteX120" fmla="*/ 945635 w 1189647"/>
                <a:gd name="connsiteY120" fmla="*/ 404471 h 1139731"/>
                <a:gd name="connsiteX121" fmla="*/ 925952 w 1189647"/>
                <a:gd name="connsiteY121" fmla="*/ 400636 h 1139731"/>
                <a:gd name="connsiteX122" fmla="*/ 889141 w 1189647"/>
                <a:gd name="connsiteY122" fmla="*/ 353601 h 1139731"/>
                <a:gd name="connsiteX123" fmla="*/ 897577 w 1189647"/>
                <a:gd name="connsiteY123" fmla="*/ 309633 h 1139731"/>
                <a:gd name="connsiteX124" fmla="*/ 920839 w 1189647"/>
                <a:gd name="connsiteY124" fmla="*/ 289694 h 1139731"/>
                <a:gd name="connsiteX125" fmla="*/ 1016700 w 1189647"/>
                <a:gd name="connsiteY125" fmla="*/ 198178 h 1139731"/>
                <a:gd name="connsiteX126" fmla="*/ 1018745 w 1189647"/>
                <a:gd name="connsiteY126" fmla="*/ 194600 h 1139731"/>
                <a:gd name="connsiteX127" fmla="*/ 406387 w 1189647"/>
                <a:gd name="connsiteY127" fmla="*/ 2143 h 1139731"/>
                <a:gd name="connsiteX128" fmla="*/ 445881 w 1189647"/>
                <a:gd name="connsiteY128" fmla="*/ 3134 h 1139731"/>
                <a:gd name="connsiteX129" fmla="*/ 502120 w 1189647"/>
                <a:gd name="connsiteY129" fmla="*/ 46847 h 1139731"/>
                <a:gd name="connsiteX130" fmla="*/ 512345 w 1189647"/>
                <a:gd name="connsiteY130" fmla="*/ 206870 h 1139731"/>
                <a:gd name="connsiteX131" fmla="*/ 489082 w 1189647"/>
                <a:gd name="connsiteY131" fmla="*/ 251860 h 1139731"/>
                <a:gd name="connsiteX132" fmla="*/ 471956 w 1189647"/>
                <a:gd name="connsiteY132" fmla="*/ 479881 h 1139731"/>
                <a:gd name="connsiteX133" fmla="*/ 533562 w 1189647"/>
                <a:gd name="connsiteY133" fmla="*/ 602072 h 1139731"/>
                <a:gd name="connsiteX134" fmla="*/ 511834 w 1189647"/>
                <a:gd name="connsiteY134" fmla="*/ 690520 h 1139731"/>
                <a:gd name="connsiteX135" fmla="*/ 461986 w 1189647"/>
                <a:gd name="connsiteY135" fmla="*/ 684385 h 1139731"/>
                <a:gd name="connsiteX136" fmla="*/ 424920 w 1189647"/>
                <a:gd name="connsiteY136" fmla="*/ 691286 h 1139731"/>
                <a:gd name="connsiteX137" fmla="*/ 416740 w 1189647"/>
                <a:gd name="connsiteY137" fmla="*/ 691542 h 1139731"/>
                <a:gd name="connsiteX138" fmla="*/ 348742 w 1189647"/>
                <a:gd name="connsiteY138" fmla="*/ 677994 h 1139731"/>
                <a:gd name="connsiteX139" fmla="*/ 294038 w 1189647"/>
                <a:gd name="connsiteY139" fmla="*/ 604117 h 1139731"/>
                <a:gd name="connsiteX140" fmla="*/ 203801 w 1189647"/>
                <a:gd name="connsiteY140" fmla="*/ 592614 h 1139731"/>
                <a:gd name="connsiteX141" fmla="*/ 191531 w 1189647"/>
                <a:gd name="connsiteY141" fmla="*/ 543789 h 1139731"/>
                <a:gd name="connsiteX142" fmla="*/ 263107 w 1189647"/>
                <a:gd name="connsiteY142" fmla="*/ 510812 h 1139731"/>
                <a:gd name="connsiteX143" fmla="*/ 382741 w 1189647"/>
                <a:gd name="connsiteY143" fmla="*/ 529217 h 1139731"/>
                <a:gd name="connsiteX144" fmla="*/ 435912 w 1189647"/>
                <a:gd name="connsiteY144" fmla="*/ 580088 h 1139731"/>
                <a:gd name="connsiteX145" fmla="*/ 447415 w 1189647"/>
                <a:gd name="connsiteY145" fmla="*/ 551969 h 1139731"/>
                <a:gd name="connsiteX146" fmla="*/ 403958 w 1189647"/>
                <a:gd name="connsiteY146" fmla="*/ 488317 h 1139731"/>
                <a:gd name="connsiteX147" fmla="*/ 436168 w 1189647"/>
                <a:gd name="connsiteY147" fmla="*/ 419297 h 1139731"/>
                <a:gd name="connsiteX148" fmla="*/ 418784 w 1189647"/>
                <a:gd name="connsiteY148" fmla="*/ 393990 h 1139731"/>
                <a:gd name="connsiteX149" fmla="*/ 375839 w 1189647"/>
                <a:gd name="connsiteY149" fmla="*/ 456619 h 1139731"/>
                <a:gd name="connsiteX150" fmla="*/ 373027 w 1189647"/>
                <a:gd name="connsiteY150" fmla="*/ 491895 h 1139731"/>
                <a:gd name="connsiteX151" fmla="*/ 369704 w 1189647"/>
                <a:gd name="connsiteY151" fmla="*/ 499309 h 1139731"/>
                <a:gd name="connsiteX152" fmla="*/ 286113 w 1189647"/>
                <a:gd name="connsiteY152" fmla="*/ 488828 h 1139731"/>
                <a:gd name="connsiteX153" fmla="*/ 285091 w 1189647"/>
                <a:gd name="connsiteY153" fmla="*/ 480137 h 1139731"/>
                <a:gd name="connsiteX154" fmla="*/ 290971 w 1189647"/>
                <a:gd name="connsiteY154" fmla="*/ 427477 h 1139731"/>
                <a:gd name="connsiteX155" fmla="*/ 293271 w 1189647"/>
                <a:gd name="connsiteY155" fmla="*/ 420575 h 1139731"/>
                <a:gd name="connsiteX156" fmla="*/ 322413 w 1189647"/>
                <a:gd name="connsiteY156" fmla="*/ 305287 h 1139731"/>
                <a:gd name="connsiteX157" fmla="*/ 320368 w 1189647"/>
                <a:gd name="connsiteY157" fmla="*/ 299407 h 1139731"/>
                <a:gd name="connsiteX158" fmla="*/ 346442 w 1189647"/>
                <a:gd name="connsiteY158" fmla="*/ 295317 h 1139731"/>
                <a:gd name="connsiteX159" fmla="*/ 425431 w 1189647"/>
                <a:gd name="connsiteY159" fmla="*/ 205592 h 1139731"/>
                <a:gd name="connsiteX160" fmla="*/ 434378 w 1189647"/>
                <a:gd name="connsiteY160" fmla="*/ 193066 h 1139731"/>
                <a:gd name="connsiteX161" fmla="*/ 486527 w 1189647"/>
                <a:gd name="connsiteY161" fmla="*/ 131204 h 1139731"/>
                <a:gd name="connsiteX162" fmla="*/ 457640 w 1189647"/>
                <a:gd name="connsiteY162" fmla="*/ 124557 h 1139731"/>
                <a:gd name="connsiteX163" fmla="*/ 341329 w 1189647"/>
                <a:gd name="connsiteY163" fmla="*/ 142451 h 1139731"/>
                <a:gd name="connsiteX164" fmla="*/ 319090 w 1189647"/>
                <a:gd name="connsiteY164" fmla="*/ 161879 h 1139731"/>
                <a:gd name="connsiteX165" fmla="*/ 394756 w 1189647"/>
                <a:gd name="connsiteY165" fmla="*/ 202013 h 1139731"/>
                <a:gd name="connsiteX166" fmla="*/ 320368 w 1189647"/>
                <a:gd name="connsiteY166" fmla="*/ 268476 h 1139731"/>
                <a:gd name="connsiteX167" fmla="*/ 212237 w 1189647"/>
                <a:gd name="connsiteY167" fmla="*/ 207637 h 1139731"/>
                <a:gd name="connsiteX168" fmla="*/ 241378 w 1189647"/>
                <a:gd name="connsiteY168" fmla="*/ 90559 h 1139731"/>
                <a:gd name="connsiteX169" fmla="*/ 292249 w 1189647"/>
                <a:gd name="connsiteY169" fmla="*/ 88258 h 1139731"/>
                <a:gd name="connsiteX170" fmla="*/ 302985 w 1189647"/>
                <a:gd name="connsiteY170" fmla="*/ 84679 h 1139731"/>
                <a:gd name="connsiteX171" fmla="*/ 369960 w 1189647"/>
                <a:gd name="connsiteY171" fmla="*/ 17449 h 1139731"/>
                <a:gd name="connsiteX172" fmla="*/ 406387 w 1189647"/>
                <a:gd name="connsiteY172" fmla="*/ 2143 h 1139731"/>
                <a:gd name="connsiteX173" fmla="*/ 774364 w 1189647"/>
                <a:gd name="connsiteY173" fmla="*/ 67 h 1139731"/>
                <a:gd name="connsiteX174" fmla="*/ 833926 w 1189647"/>
                <a:gd name="connsiteY174" fmla="*/ 24862 h 1139731"/>
                <a:gd name="connsiteX175" fmla="*/ 887353 w 1189647"/>
                <a:gd name="connsiteY175" fmla="*/ 84680 h 1139731"/>
                <a:gd name="connsiteX176" fmla="*/ 896555 w 1189647"/>
                <a:gd name="connsiteY176" fmla="*/ 88514 h 1139731"/>
                <a:gd name="connsiteX177" fmla="*/ 971710 w 1189647"/>
                <a:gd name="connsiteY177" fmla="*/ 106919 h 1139731"/>
                <a:gd name="connsiteX178" fmla="*/ 988326 w 1189647"/>
                <a:gd name="connsiteY178" fmla="*/ 186931 h 1139731"/>
                <a:gd name="connsiteX179" fmla="*/ 913171 w 1189647"/>
                <a:gd name="connsiteY179" fmla="*/ 258507 h 1139731"/>
                <a:gd name="connsiteX180" fmla="*/ 844918 w 1189647"/>
                <a:gd name="connsiteY180" fmla="*/ 265409 h 1139731"/>
                <a:gd name="connsiteX181" fmla="*/ 795070 w 1189647"/>
                <a:gd name="connsiteY181" fmla="*/ 201502 h 1139731"/>
                <a:gd name="connsiteX182" fmla="*/ 870992 w 1189647"/>
                <a:gd name="connsiteY182" fmla="*/ 162391 h 1139731"/>
                <a:gd name="connsiteX183" fmla="*/ 847986 w 1189647"/>
                <a:gd name="connsiteY183" fmla="*/ 141941 h 1139731"/>
                <a:gd name="connsiteX184" fmla="*/ 783823 w 1189647"/>
                <a:gd name="connsiteY184" fmla="*/ 169037 h 1139731"/>
                <a:gd name="connsiteX185" fmla="*/ 732697 w 1189647"/>
                <a:gd name="connsiteY185" fmla="*/ 124302 h 1139731"/>
                <a:gd name="connsiteX186" fmla="*/ 703300 w 1189647"/>
                <a:gd name="connsiteY186" fmla="*/ 131204 h 1139731"/>
                <a:gd name="connsiteX187" fmla="*/ 753403 w 1189647"/>
                <a:gd name="connsiteY187" fmla="*/ 192300 h 1139731"/>
                <a:gd name="connsiteX188" fmla="*/ 764651 w 1189647"/>
                <a:gd name="connsiteY188" fmla="*/ 209426 h 1139731"/>
                <a:gd name="connsiteX189" fmla="*/ 810919 w 1189647"/>
                <a:gd name="connsiteY189" fmla="*/ 283303 h 1139731"/>
                <a:gd name="connsiteX190" fmla="*/ 868436 w 1189647"/>
                <a:gd name="connsiteY190" fmla="*/ 299152 h 1139731"/>
                <a:gd name="connsiteX191" fmla="*/ 860256 w 1189647"/>
                <a:gd name="connsiteY191" fmla="*/ 331106 h 1139731"/>
                <a:gd name="connsiteX192" fmla="*/ 894510 w 1189647"/>
                <a:gd name="connsiteY192" fmla="*/ 419809 h 1139731"/>
                <a:gd name="connsiteX193" fmla="*/ 898089 w 1189647"/>
                <a:gd name="connsiteY193" fmla="*/ 428245 h 1139731"/>
                <a:gd name="connsiteX194" fmla="*/ 904224 w 1189647"/>
                <a:gd name="connsiteY194" fmla="*/ 479370 h 1139731"/>
                <a:gd name="connsiteX195" fmla="*/ 902691 w 1189647"/>
                <a:gd name="connsiteY195" fmla="*/ 490618 h 1139731"/>
                <a:gd name="connsiteX196" fmla="*/ 819866 w 1189647"/>
                <a:gd name="connsiteY196" fmla="*/ 499821 h 1139731"/>
                <a:gd name="connsiteX197" fmla="*/ 816544 w 1189647"/>
                <a:gd name="connsiteY197" fmla="*/ 489084 h 1139731"/>
                <a:gd name="connsiteX198" fmla="*/ 777176 w 1189647"/>
                <a:gd name="connsiteY198" fmla="*/ 399103 h 1139731"/>
                <a:gd name="connsiteX199" fmla="*/ 770530 w 1189647"/>
                <a:gd name="connsiteY199" fmla="*/ 394501 h 1139731"/>
                <a:gd name="connsiteX200" fmla="*/ 753147 w 1189647"/>
                <a:gd name="connsiteY200" fmla="*/ 419809 h 1139731"/>
                <a:gd name="connsiteX201" fmla="*/ 785357 w 1189647"/>
                <a:gd name="connsiteY201" fmla="*/ 489340 h 1139731"/>
                <a:gd name="connsiteX202" fmla="*/ 741900 w 1189647"/>
                <a:gd name="connsiteY202" fmla="*/ 552481 h 1139731"/>
                <a:gd name="connsiteX203" fmla="*/ 753403 w 1189647"/>
                <a:gd name="connsiteY203" fmla="*/ 580600 h 1139731"/>
                <a:gd name="connsiteX204" fmla="*/ 806574 w 1189647"/>
                <a:gd name="connsiteY204" fmla="*/ 529729 h 1139731"/>
                <a:gd name="connsiteX205" fmla="*/ 924930 w 1189647"/>
                <a:gd name="connsiteY205" fmla="*/ 512346 h 1139731"/>
                <a:gd name="connsiteX206" fmla="*/ 960463 w 1189647"/>
                <a:gd name="connsiteY206" fmla="*/ 533308 h 1139731"/>
                <a:gd name="connsiteX207" fmla="*/ 997785 w 1189647"/>
                <a:gd name="connsiteY207" fmla="*/ 545067 h 1139731"/>
                <a:gd name="connsiteX208" fmla="*/ 986026 w 1189647"/>
                <a:gd name="connsiteY208" fmla="*/ 592359 h 1139731"/>
                <a:gd name="connsiteX209" fmla="*/ 840573 w 1189647"/>
                <a:gd name="connsiteY209" fmla="*/ 678761 h 1139731"/>
                <a:gd name="connsiteX210" fmla="*/ 773342 w 1189647"/>
                <a:gd name="connsiteY210" fmla="*/ 692054 h 1139731"/>
                <a:gd name="connsiteX211" fmla="*/ 767463 w 1189647"/>
                <a:gd name="connsiteY211" fmla="*/ 692821 h 1139731"/>
                <a:gd name="connsiteX212" fmla="*/ 681827 w 1189647"/>
                <a:gd name="connsiteY212" fmla="*/ 692565 h 1139731"/>
                <a:gd name="connsiteX213" fmla="*/ 679526 w 1189647"/>
                <a:gd name="connsiteY213" fmla="*/ 692821 h 1139731"/>
                <a:gd name="connsiteX214" fmla="*/ 718126 w 1189647"/>
                <a:gd name="connsiteY214" fmla="*/ 480393 h 1139731"/>
                <a:gd name="connsiteX215" fmla="*/ 658309 w 1189647"/>
                <a:gd name="connsiteY215" fmla="*/ 369961 h 1139731"/>
                <a:gd name="connsiteX216" fmla="*/ 700999 w 1189647"/>
                <a:gd name="connsiteY216" fmla="*/ 252883 h 1139731"/>
                <a:gd name="connsiteX217" fmla="*/ 675947 w 1189647"/>
                <a:gd name="connsiteY217" fmla="*/ 204825 h 1139731"/>
                <a:gd name="connsiteX218" fmla="*/ 691285 w 1189647"/>
                <a:gd name="connsiteY218" fmla="*/ 43779 h 1139731"/>
                <a:gd name="connsiteX219" fmla="*/ 774364 w 1189647"/>
                <a:gd name="connsiteY219" fmla="*/ 67 h 1139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1189647" h="1139731">
                  <a:moveTo>
                    <a:pt x="97204" y="533565"/>
                  </a:moveTo>
                  <a:cubicBezTo>
                    <a:pt x="147818" y="526151"/>
                    <a:pt x="181560" y="563218"/>
                    <a:pt x="170058" y="613065"/>
                  </a:cubicBezTo>
                  <a:cubicBezTo>
                    <a:pt x="168012" y="621757"/>
                    <a:pt x="164945" y="630448"/>
                    <a:pt x="162644" y="638373"/>
                  </a:cubicBezTo>
                  <a:cubicBezTo>
                    <a:pt x="178749" y="633772"/>
                    <a:pt x="195109" y="627892"/>
                    <a:pt x="211981" y="624314"/>
                  </a:cubicBezTo>
                  <a:cubicBezTo>
                    <a:pt x="239588" y="618689"/>
                    <a:pt x="266685" y="620223"/>
                    <a:pt x="289692" y="639395"/>
                  </a:cubicBezTo>
                  <a:cubicBezTo>
                    <a:pt x="305540" y="652433"/>
                    <a:pt x="313721" y="670071"/>
                    <a:pt x="318833" y="689499"/>
                  </a:cubicBezTo>
                  <a:cubicBezTo>
                    <a:pt x="319344" y="691544"/>
                    <a:pt x="317811" y="694867"/>
                    <a:pt x="316277" y="696145"/>
                  </a:cubicBezTo>
                  <a:cubicBezTo>
                    <a:pt x="296338" y="714039"/>
                    <a:pt x="286880" y="736279"/>
                    <a:pt x="287391" y="763120"/>
                  </a:cubicBezTo>
                  <a:cubicBezTo>
                    <a:pt x="287391" y="766187"/>
                    <a:pt x="284834" y="770022"/>
                    <a:pt x="282279" y="772067"/>
                  </a:cubicBezTo>
                  <a:cubicBezTo>
                    <a:pt x="257227" y="791750"/>
                    <a:pt x="240611" y="816546"/>
                    <a:pt x="239333" y="849267"/>
                  </a:cubicBezTo>
                  <a:cubicBezTo>
                    <a:pt x="237288" y="894768"/>
                    <a:pt x="263106" y="932090"/>
                    <a:pt x="306308" y="947428"/>
                  </a:cubicBezTo>
                  <a:cubicBezTo>
                    <a:pt x="316277" y="951007"/>
                    <a:pt x="327013" y="953051"/>
                    <a:pt x="338772" y="956119"/>
                  </a:cubicBezTo>
                  <a:cubicBezTo>
                    <a:pt x="346697" y="996764"/>
                    <a:pt x="371493" y="1025139"/>
                    <a:pt x="411115" y="1042521"/>
                  </a:cubicBezTo>
                  <a:cubicBezTo>
                    <a:pt x="414950" y="1032808"/>
                    <a:pt x="418528" y="1023605"/>
                    <a:pt x="422363" y="1014147"/>
                  </a:cubicBezTo>
                  <a:cubicBezTo>
                    <a:pt x="388875" y="997531"/>
                    <a:pt x="366891" y="973247"/>
                    <a:pt x="369447" y="933879"/>
                  </a:cubicBezTo>
                  <a:cubicBezTo>
                    <a:pt x="371237" y="906783"/>
                    <a:pt x="387597" y="890678"/>
                    <a:pt x="426197" y="874574"/>
                  </a:cubicBezTo>
                  <a:cubicBezTo>
                    <a:pt x="424152" y="865115"/>
                    <a:pt x="422107" y="855657"/>
                    <a:pt x="420062" y="846199"/>
                  </a:cubicBezTo>
                  <a:cubicBezTo>
                    <a:pt x="385552" y="848755"/>
                    <a:pt x="357688" y="875341"/>
                    <a:pt x="339284" y="923399"/>
                  </a:cubicBezTo>
                  <a:cubicBezTo>
                    <a:pt x="308352" y="922887"/>
                    <a:pt x="279722" y="902182"/>
                    <a:pt x="272309" y="874830"/>
                  </a:cubicBezTo>
                  <a:cubicBezTo>
                    <a:pt x="266685" y="853356"/>
                    <a:pt x="271798" y="833673"/>
                    <a:pt x="285601" y="817313"/>
                  </a:cubicBezTo>
                  <a:cubicBezTo>
                    <a:pt x="296082" y="803254"/>
                    <a:pt x="309631" y="793028"/>
                    <a:pt x="322923" y="780758"/>
                  </a:cubicBezTo>
                  <a:cubicBezTo>
                    <a:pt x="322412" y="773345"/>
                    <a:pt x="320878" y="764142"/>
                    <a:pt x="320878" y="754684"/>
                  </a:cubicBezTo>
                  <a:cubicBezTo>
                    <a:pt x="321390" y="719151"/>
                    <a:pt x="346697" y="700491"/>
                    <a:pt x="380184" y="712250"/>
                  </a:cubicBezTo>
                  <a:cubicBezTo>
                    <a:pt x="393477" y="716851"/>
                    <a:pt x="405491" y="725542"/>
                    <a:pt x="419295" y="732956"/>
                  </a:cubicBezTo>
                  <a:cubicBezTo>
                    <a:pt x="421340" y="731422"/>
                    <a:pt x="425430" y="728610"/>
                    <a:pt x="429520" y="726053"/>
                  </a:cubicBezTo>
                  <a:cubicBezTo>
                    <a:pt x="458407" y="708159"/>
                    <a:pt x="491638" y="711482"/>
                    <a:pt x="516434" y="735256"/>
                  </a:cubicBezTo>
                  <a:cubicBezTo>
                    <a:pt x="541741" y="759285"/>
                    <a:pt x="551455" y="789705"/>
                    <a:pt x="550688" y="823704"/>
                  </a:cubicBezTo>
                  <a:cubicBezTo>
                    <a:pt x="549666" y="858469"/>
                    <a:pt x="535862" y="887866"/>
                    <a:pt x="513878" y="914196"/>
                  </a:cubicBezTo>
                  <a:cubicBezTo>
                    <a:pt x="511833" y="916497"/>
                    <a:pt x="510043" y="918797"/>
                    <a:pt x="508509" y="920587"/>
                  </a:cubicBezTo>
                  <a:cubicBezTo>
                    <a:pt x="517201" y="933113"/>
                    <a:pt x="526659" y="944616"/>
                    <a:pt x="533816" y="957142"/>
                  </a:cubicBezTo>
                  <a:cubicBezTo>
                    <a:pt x="556056" y="995486"/>
                    <a:pt x="563470" y="1035876"/>
                    <a:pt x="546343" y="1078054"/>
                  </a:cubicBezTo>
                  <a:cubicBezTo>
                    <a:pt x="532283" y="1112819"/>
                    <a:pt x="506465" y="1134804"/>
                    <a:pt x="468120" y="1139149"/>
                  </a:cubicBezTo>
                  <a:cubicBezTo>
                    <a:pt x="448437" y="1141450"/>
                    <a:pt x="430032" y="1136849"/>
                    <a:pt x="413160" y="1126879"/>
                  </a:cubicBezTo>
                  <a:cubicBezTo>
                    <a:pt x="401401" y="1119977"/>
                    <a:pt x="390409" y="1111286"/>
                    <a:pt x="379673" y="1102595"/>
                  </a:cubicBezTo>
                  <a:cubicBezTo>
                    <a:pt x="375327" y="1099016"/>
                    <a:pt x="372260" y="1097737"/>
                    <a:pt x="366635" y="1099783"/>
                  </a:cubicBezTo>
                  <a:cubicBezTo>
                    <a:pt x="346952" y="1107452"/>
                    <a:pt x="326502" y="1111030"/>
                    <a:pt x="305540" y="1107707"/>
                  </a:cubicBezTo>
                  <a:cubicBezTo>
                    <a:pt x="272053" y="1102339"/>
                    <a:pt x="249302" y="1079077"/>
                    <a:pt x="242656" y="1043544"/>
                  </a:cubicBezTo>
                  <a:cubicBezTo>
                    <a:pt x="240100" y="1029229"/>
                    <a:pt x="240866" y="1014402"/>
                    <a:pt x="240100" y="999832"/>
                  </a:cubicBezTo>
                  <a:cubicBezTo>
                    <a:pt x="239844" y="996764"/>
                    <a:pt x="240355" y="993953"/>
                    <a:pt x="240611" y="991141"/>
                  </a:cubicBezTo>
                  <a:cubicBezTo>
                    <a:pt x="228085" y="992674"/>
                    <a:pt x="216070" y="994975"/>
                    <a:pt x="204056" y="995230"/>
                  </a:cubicBezTo>
                  <a:cubicBezTo>
                    <a:pt x="152930" y="995742"/>
                    <a:pt x="114586" y="959954"/>
                    <a:pt x="111007" y="908828"/>
                  </a:cubicBezTo>
                  <a:cubicBezTo>
                    <a:pt x="110241" y="898859"/>
                    <a:pt x="110241" y="888889"/>
                    <a:pt x="111263" y="878919"/>
                  </a:cubicBezTo>
                  <a:cubicBezTo>
                    <a:pt x="112030" y="869461"/>
                    <a:pt x="114330" y="860003"/>
                    <a:pt x="116376" y="849778"/>
                  </a:cubicBezTo>
                  <a:cubicBezTo>
                    <a:pt x="111263" y="847733"/>
                    <a:pt x="105895" y="845943"/>
                    <a:pt x="100526" y="843643"/>
                  </a:cubicBezTo>
                  <a:cubicBezTo>
                    <a:pt x="46589" y="820380"/>
                    <a:pt x="16169" y="778202"/>
                    <a:pt x="5177" y="721708"/>
                  </a:cubicBezTo>
                  <a:cubicBezTo>
                    <a:pt x="-3003" y="680296"/>
                    <a:pt x="-2747" y="638884"/>
                    <a:pt x="15147" y="599773"/>
                  </a:cubicBezTo>
                  <a:cubicBezTo>
                    <a:pt x="31252" y="564240"/>
                    <a:pt x="57070" y="539445"/>
                    <a:pt x="97204" y="533565"/>
                  </a:cubicBezTo>
                  <a:close/>
                  <a:moveTo>
                    <a:pt x="1079074" y="533308"/>
                  </a:moveTo>
                  <a:cubicBezTo>
                    <a:pt x="1117930" y="532796"/>
                    <a:pt x="1147327" y="549157"/>
                    <a:pt x="1166755" y="582900"/>
                  </a:cubicBezTo>
                  <a:cubicBezTo>
                    <a:pt x="1202543" y="645018"/>
                    <a:pt x="1195641" y="739089"/>
                    <a:pt x="1151162" y="795583"/>
                  </a:cubicBezTo>
                  <a:cubicBezTo>
                    <a:pt x="1132245" y="819612"/>
                    <a:pt x="1107960" y="836484"/>
                    <a:pt x="1079330" y="847220"/>
                  </a:cubicBezTo>
                  <a:cubicBezTo>
                    <a:pt x="1077796" y="847731"/>
                    <a:pt x="1076262" y="848242"/>
                    <a:pt x="1074729" y="849009"/>
                  </a:cubicBezTo>
                  <a:cubicBezTo>
                    <a:pt x="1076007" y="868437"/>
                    <a:pt x="1079074" y="887098"/>
                    <a:pt x="1078307" y="905503"/>
                  </a:cubicBezTo>
                  <a:cubicBezTo>
                    <a:pt x="1076518" y="963787"/>
                    <a:pt x="1028460" y="1002898"/>
                    <a:pt x="970943" y="994206"/>
                  </a:cubicBezTo>
                  <a:cubicBezTo>
                    <a:pt x="963785" y="993184"/>
                    <a:pt x="956884" y="991906"/>
                    <a:pt x="948959" y="990628"/>
                  </a:cubicBezTo>
                  <a:cubicBezTo>
                    <a:pt x="948959" y="1003409"/>
                    <a:pt x="949471" y="1015935"/>
                    <a:pt x="948959" y="1028461"/>
                  </a:cubicBezTo>
                  <a:cubicBezTo>
                    <a:pt x="948193" y="1044821"/>
                    <a:pt x="943335" y="1059903"/>
                    <a:pt x="934900" y="1073963"/>
                  </a:cubicBezTo>
                  <a:cubicBezTo>
                    <a:pt x="918539" y="1100548"/>
                    <a:pt x="887353" y="1113585"/>
                    <a:pt x="853354" y="1107706"/>
                  </a:cubicBezTo>
                  <a:cubicBezTo>
                    <a:pt x="842873" y="1105916"/>
                    <a:pt x="832392" y="1103104"/>
                    <a:pt x="822167" y="1099525"/>
                  </a:cubicBezTo>
                  <a:cubicBezTo>
                    <a:pt x="817310" y="1097992"/>
                    <a:pt x="814243" y="1098247"/>
                    <a:pt x="810408" y="1101826"/>
                  </a:cubicBezTo>
                  <a:cubicBezTo>
                    <a:pt x="792003" y="1119720"/>
                    <a:pt x="771042" y="1133524"/>
                    <a:pt x="745224" y="1137870"/>
                  </a:cubicBezTo>
                  <a:cubicBezTo>
                    <a:pt x="707390" y="1144516"/>
                    <a:pt x="676715" y="1130712"/>
                    <a:pt x="654986" y="1099781"/>
                  </a:cubicBezTo>
                  <a:cubicBezTo>
                    <a:pt x="627890" y="1060925"/>
                    <a:pt x="627634" y="1018747"/>
                    <a:pt x="646039" y="976568"/>
                  </a:cubicBezTo>
                  <a:cubicBezTo>
                    <a:pt x="654731" y="956885"/>
                    <a:pt x="667768" y="938991"/>
                    <a:pt x="679527" y="919307"/>
                  </a:cubicBezTo>
                  <a:cubicBezTo>
                    <a:pt x="675181" y="913683"/>
                    <a:pt x="668790" y="906526"/>
                    <a:pt x="663678" y="898346"/>
                  </a:cubicBezTo>
                  <a:cubicBezTo>
                    <a:pt x="634280" y="852332"/>
                    <a:pt x="627890" y="804785"/>
                    <a:pt x="655754" y="755961"/>
                  </a:cubicBezTo>
                  <a:cubicBezTo>
                    <a:pt x="668279" y="734232"/>
                    <a:pt x="686684" y="719406"/>
                    <a:pt x="712503" y="715315"/>
                  </a:cubicBezTo>
                  <a:cubicBezTo>
                    <a:pt x="726307" y="713015"/>
                    <a:pt x="739599" y="715827"/>
                    <a:pt x="751869" y="721706"/>
                  </a:cubicBezTo>
                  <a:cubicBezTo>
                    <a:pt x="758772" y="725030"/>
                    <a:pt x="765162" y="729631"/>
                    <a:pt x="769508" y="732187"/>
                  </a:cubicBezTo>
                  <a:cubicBezTo>
                    <a:pt x="784845" y="724774"/>
                    <a:pt x="798394" y="715315"/>
                    <a:pt x="813476" y="711226"/>
                  </a:cubicBezTo>
                  <a:cubicBezTo>
                    <a:pt x="845174" y="702279"/>
                    <a:pt x="867670" y="720173"/>
                    <a:pt x="868692" y="753149"/>
                  </a:cubicBezTo>
                  <a:cubicBezTo>
                    <a:pt x="868948" y="763118"/>
                    <a:pt x="867414" y="772832"/>
                    <a:pt x="866391" y="783057"/>
                  </a:cubicBezTo>
                  <a:cubicBezTo>
                    <a:pt x="873804" y="788425"/>
                    <a:pt x="881984" y="793282"/>
                    <a:pt x="889398" y="799673"/>
                  </a:cubicBezTo>
                  <a:cubicBezTo>
                    <a:pt x="906525" y="814500"/>
                    <a:pt x="918284" y="832394"/>
                    <a:pt x="919306" y="855912"/>
                  </a:cubicBezTo>
                  <a:cubicBezTo>
                    <a:pt x="920329" y="878407"/>
                    <a:pt x="910615" y="895534"/>
                    <a:pt x="892465" y="908060"/>
                  </a:cubicBezTo>
                  <a:cubicBezTo>
                    <a:pt x="879939" y="916751"/>
                    <a:pt x="865880" y="921352"/>
                    <a:pt x="850286" y="922886"/>
                  </a:cubicBezTo>
                  <a:cubicBezTo>
                    <a:pt x="839550" y="880452"/>
                    <a:pt x="812965" y="854378"/>
                    <a:pt x="770019" y="844153"/>
                  </a:cubicBezTo>
                  <a:cubicBezTo>
                    <a:pt x="767719" y="854122"/>
                    <a:pt x="765673" y="863836"/>
                    <a:pt x="763373" y="873806"/>
                  </a:cubicBezTo>
                  <a:cubicBezTo>
                    <a:pt x="795582" y="884031"/>
                    <a:pt x="819611" y="902180"/>
                    <a:pt x="820378" y="937968"/>
                  </a:cubicBezTo>
                  <a:cubicBezTo>
                    <a:pt x="821145" y="974523"/>
                    <a:pt x="799416" y="997530"/>
                    <a:pt x="767463" y="1013123"/>
                  </a:cubicBezTo>
                  <a:cubicBezTo>
                    <a:pt x="771042" y="1022581"/>
                    <a:pt x="774620" y="1031784"/>
                    <a:pt x="778455" y="1041753"/>
                  </a:cubicBezTo>
                  <a:cubicBezTo>
                    <a:pt x="812709" y="1027183"/>
                    <a:pt x="836994" y="1004176"/>
                    <a:pt x="847219" y="968643"/>
                  </a:cubicBezTo>
                  <a:cubicBezTo>
                    <a:pt x="850286" y="957652"/>
                    <a:pt x="854632" y="953817"/>
                    <a:pt x="865368" y="951772"/>
                  </a:cubicBezTo>
                  <a:cubicBezTo>
                    <a:pt x="906014" y="943336"/>
                    <a:pt x="935922" y="921097"/>
                    <a:pt x="947170" y="879685"/>
                  </a:cubicBezTo>
                  <a:cubicBezTo>
                    <a:pt x="958418" y="837250"/>
                    <a:pt x="943591" y="802485"/>
                    <a:pt x="910615" y="774877"/>
                  </a:cubicBezTo>
                  <a:cubicBezTo>
                    <a:pt x="904480" y="769765"/>
                    <a:pt x="901668" y="765419"/>
                    <a:pt x="901668" y="756727"/>
                  </a:cubicBezTo>
                  <a:cubicBezTo>
                    <a:pt x="901668" y="732954"/>
                    <a:pt x="892209" y="712504"/>
                    <a:pt x="874060" y="696910"/>
                  </a:cubicBezTo>
                  <a:cubicBezTo>
                    <a:pt x="870226" y="693587"/>
                    <a:pt x="869203" y="690520"/>
                    <a:pt x="870992" y="686430"/>
                  </a:cubicBezTo>
                  <a:cubicBezTo>
                    <a:pt x="876617" y="674415"/>
                    <a:pt x="880962" y="661633"/>
                    <a:pt x="888631" y="650897"/>
                  </a:cubicBezTo>
                  <a:cubicBezTo>
                    <a:pt x="908314" y="624056"/>
                    <a:pt x="936689" y="617666"/>
                    <a:pt x="967876" y="622522"/>
                  </a:cubicBezTo>
                  <a:cubicBezTo>
                    <a:pt x="987815" y="625590"/>
                    <a:pt x="1007498" y="632236"/>
                    <a:pt x="1026414" y="637093"/>
                  </a:cubicBezTo>
                  <a:cubicBezTo>
                    <a:pt x="1024114" y="628913"/>
                    <a:pt x="1020535" y="618688"/>
                    <a:pt x="1018490" y="608463"/>
                  </a:cubicBezTo>
                  <a:cubicBezTo>
                    <a:pt x="1010054" y="565006"/>
                    <a:pt x="1035106" y="534075"/>
                    <a:pt x="1079074" y="533308"/>
                  </a:cubicBezTo>
                  <a:close/>
                  <a:moveTo>
                    <a:pt x="170824" y="194856"/>
                  </a:moveTo>
                  <a:cubicBezTo>
                    <a:pt x="172358" y="198179"/>
                    <a:pt x="173892" y="201502"/>
                    <a:pt x="175425" y="205081"/>
                  </a:cubicBezTo>
                  <a:cubicBezTo>
                    <a:pt x="193064" y="245215"/>
                    <a:pt x="223228" y="272822"/>
                    <a:pt x="263617" y="287904"/>
                  </a:cubicBezTo>
                  <a:cubicBezTo>
                    <a:pt x="285346" y="296085"/>
                    <a:pt x="295315" y="311422"/>
                    <a:pt x="299661" y="332384"/>
                  </a:cubicBezTo>
                  <a:cubicBezTo>
                    <a:pt x="305540" y="360248"/>
                    <a:pt x="290714" y="390156"/>
                    <a:pt x="266173" y="399870"/>
                  </a:cubicBezTo>
                  <a:cubicBezTo>
                    <a:pt x="259783" y="402171"/>
                    <a:pt x="252369" y="403194"/>
                    <a:pt x="244701" y="404983"/>
                  </a:cubicBezTo>
                  <a:cubicBezTo>
                    <a:pt x="248535" y="411118"/>
                    <a:pt x="253136" y="417508"/>
                    <a:pt x="256715" y="424155"/>
                  </a:cubicBezTo>
                  <a:cubicBezTo>
                    <a:pt x="267963" y="446395"/>
                    <a:pt x="264384" y="468634"/>
                    <a:pt x="245979" y="485250"/>
                  </a:cubicBezTo>
                  <a:cubicBezTo>
                    <a:pt x="217860" y="510558"/>
                    <a:pt x="185395" y="518482"/>
                    <a:pt x="148073" y="509790"/>
                  </a:cubicBezTo>
                  <a:cubicBezTo>
                    <a:pt x="101038" y="498543"/>
                    <a:pt x="85444" y="500588"/>
                    <a:pt x="41221" y="520271"/>
                  </a:cubicBezTo>
                  <a:cubicBezTo>
                    <a:pt x="20259" y="494197"/>
                    <a:pt x="12846" y="464800"/>
                    <a:pt x="22815" y="432846"/>
                  </a:cubicBezTo>
                  <a:cubicBezTo>
                    <a:pt x="38664" y="381465"/>
                    <a:pt x="74452" y="353857"/>
                    <a:pt x="128901" y="349256"/>
                  </a:cubicBezTo>
                  <a:cubicBezTo>
                    <a:pt x="127111" y="346955"/>
                    <a:pt x="125578" y="344654"/>
                    <a:pt x="124044" y="342609"/>
                  </a:cubicBezTo>
                  <a:cubicBezTo>
                    <a:pt x="105128" y="316791"/>
                    <a:pt x="96948" y="287904"/>
                    <a:pt x="101549" y="255951"/>
                  </a:cubicBezTo>
                  <a:cubicBezTo>
                    <a:pt x="106662" y="221697"/>
                    <a:pt x="132224" y="199202"/>
                    <a:pt x="170824" y="194856"/>
                  </a:cubicBezTo>
                  <a:close/>
                  <a:moveTo>
                    <a:pt x="1018745" y="194600"/>
                  </a:moveTo>
                  <a:cubicBezTo>
                    <a:pt x="1063736" y="198690"/>
                    <a:pt x="1091088" y="230388"/>
                    <a:pt x="1089299" y="276145"/>
                  </a:cubicBezTo>
                  <a:cubicBezTo>
                    <a:pt x="1088276" y="301964"/>
                    <a:pt x="1079840" y="324715"/>
                    <a:pt x="1063736" y="344910"/>
                  </a:cubicBezTo>
                  <a:cubicBezTo>
                    <a:pt x="1062969" y="345932"/>
                    <a:pt x="1062202" y="347210"/>
                    <a:pt x="1061180" y="348233"/>
                  </a:cubicBezTo>
                  <a:cubicBezTo>
                    <a:pt x="1061180" y="348488"/>
                    <a:pt x="1061180" y="348744"/>
                    <a:pt x="1061180" y="349255"/>
                  </a:cubicBezTo>
                  <a:cubicBezTo>
                    <a:pt x="1112050" y="352579"/>
                    <a:pt x="1147070" y="378397"/>
                    <a:pt x="1164709" y="425944"/>
                  </a:cubicBezTo>
                  <a:cubicBezTo>
                    <a:pt x="1177235" y="459431"/>
                    <a:pt x="1171100" y="491129"/>
                    <a:pt x="1148604" y="520015"/>
                  </a:cubicBezTo>
                  <a:cubicBezTo>
                    <a:pt x="1146559" y="518993"/>
                    <a:pt x="1144515" y="518481"/>
                    <a:pt x="1142469" y="517459"/>
                  </a:cubicBezTo>
                  <a:cubicBezTo>
                    <a:pt x="1112816" y="500843"/>
                    <a:pt x="1081630" y="498543"/>
                    <a:pt x="1049421" y="507745"/>
                  </a:cubicBezTo>
                  <a:cubicBezTo>
                    <a:pt x="1017723" y="516947"/>
                    <a:pt x="987558" y="513625"/>
                    <a:pt x="959183" y="497009"/>
                  </a:cubicBezTo>
                  <a:cubicBezTo>
                    <a:pt x="939245" y="485250"/>
                    <a:pt x="925696" y="468890"/>
                    <a:pt x="927230" y="443838"/>
                  </a:cubicBezTo>
                  <a:cubicBezTo>
                    <a:pt x="927997" y="430545"/>
                    <a:pt x="934388" y="419553"/>
                    <a:pt x="942057" y="409328"/>
                  </a:cubicBezTo>
                  <a:cubicBezTo>
                    <a:pt x="943079" y="407794"/>
                    <a:pt x="944357" y="406261"/>
                    <a:pt x="945635" y="404471"/>
                  </a:cubicBezTo>
                  <a:cubicBezTo>
                    <a:pt x="938733" y="403193"/>
                    <a:pt x="932087" y="402682"/>
                    <a:pt x="925952" y="400636"/>
                  </a:cubicBezTo>
                  <a:cubicBezTo>
                    <a:pt x="903712" y="392968"/>
                    <a:pt x="892720" y="375841"/>
                    <a:pt x="889141" y="353601"/>
                  </a:cubicBezTo>
                  <a:cubicBezTo>
                    <a:pt x="886841" y="338263"/>
                    <a:pt x="889141" y="323181"/>
                    <a:pt x="897577" y="309633"/>
                  </a:cubicBezTo>
                  <a:cubicBezTo>
                    <a:pt x="903201" y="300430"/>
                    <a:pt x="910358" y="293528"/>
                    <a:pt x="920839" y="289694"/>
                  </a:cubicBezTo>
                  <a:cubicBezTo>
                    <a:pt x="965830" y="273078"/>
                    <a:pt x="998806" y="243169"/>
                    <a:pt x="1016700" y="198178"/>
                  </a:cubicBezTo>
                  <a:cubicBezTo>
                    <a:pt x="1017467" y="196900"/>
                    <a:pt x="1018234" y="195878"/>
                    <a:pt x="1018745" y="194600"/>
                  </a:cubicBezTo>
                  <a:close/>
                  <a:moveTo>
                    <a:pt x="406387" y="2143"/>
                  </a:moveTo>
                  <a:cubicBezTo>
                    <a:pt x="418977" y="-573"/>
                    <a:pt x="432078" y="-573"/>
                    <a:pt x="445881" y="3134"/>
                  </a:cubicBezTo>
                  <a:cubicBezTo>
                    <a:pt x="470677" y="9780"/>
                    <a:pt x="489082" y="25374"/>
                    <a:pt x="502120" y="46847"/>
                  </a:cubicBezTo>
                  <a:cubicBezTo>
                    <a:pt x="533306" y="98228"/>
                    <a:pt x="533817" y="152165"/>
                    <a:pt x="512345" y="206870"/>
                  </a:cubicBezTo>
                  <a:cubicBezTo>
                    <a:pt x="506210" y="222463"/>
                    <a:pt x="497007" y="236778"/>
                    <a:pt x="489082" y="251860"/>
                  </a:cubicBezTo>
                  <a:cubicBezTo>
                    <a:pt x="556313" y="326760"/>
                    <a:pt x="540720" y="420831"/>
                    <a:pt x="471956" y="479881"/>
                  </a:cubicBezTo>
                  <a:cubicBezTo>
                    <a:pt x="508510" y="512601"/>
                    <a:pt x="530494" y="552736"/>
                    <a:pt x="533562" y="602072"/>
                  </a:cubicBezTo>
                  <a:cubicBezTo>
                    <a:pt x="535607" y="634537"/>
                    <a:pt x="527938" y="664445"/>
                    <a:pt x="511834" y="690520"/>
                  </a:cubicBezTo>
                  <a:cubicBezTo>
                    <a:pt x="494451" y="688219"/>
                    <a:pt x="478091" y="684385"/>
                    <a:pt x="461986" y="684385"/>
                  </a:cubicBezTo>
                  <a:cubicBezTo>
                    <a:pt x="449716" y="684385"/>
                    <a:pt x="437190" y="688986"/>
                    <a:pt x="424920" y="691286"/>
                  </a:cubicBezTo>
                  <a:cubicBezTo>
                    <a:pt x="422108" y="691798"/>
                    <a:pt x="418784" y="692820"/>
                    <a:pt x="416740" y="691542"/>
                  </a:cubicBezTo>
                  <a:cubicBezTo>
                    <a:pt x="392455" y="676971"/>
                    <a:pt x="375328" y="675182"/>
                    <a:pt x="348742" y="677994"/>
                  </a:cubicBezTo>
                  <a:cubicBezTo>
                    <a:pt x="339540" y="646807"/>
                    <a:pt x="323180" y="620477"/>
                    <a:pt x="294038" y="604117"/>
                  </a:cubicBezTo>
                  <a:cubicBezTo>
                    <a:pt x="265152" y="587757"/>
                    <a:pt x="234221" y="586223"/>
                    <a:pt x="203801" y="592614"/>
                  </a:cubicBezTo>
                  <a:cubicBezTo>
                    <a:pt x="199711" y="575998"/>
                    <a:pt x="195621" y="560149"/>
                    <a:pt x="191531" y="543789"/>
                  </a:cubicBezTo>
                  <a:cubicBezTo>
                    <a:pt x="217861" y="540721"/>
                    <a:pt x="242656" y="530495"/>
                    <a:pt x="263107" y="510812"/>
                  </a:cubicBezTo>
                  <a:cubicBezTo>
                    <a:pt x="295828" y="546345"/>
                    <a:pt x="338517" y="554525"/>
                    <a:pt x="382741" y="529217"/>
                  </a:cubicBezTo>
                  <a:cubicBezTo>
                    <a:pt x="394500" y="551713"/>
                    <a:pt x="411116" y="569607"/>
                    <a:pt x="435912" y="580088"/>
                  </a:cubicBezTo>
                  <a:cubicBezTo>
                    <a:pt x="439746" y="570630"/>
                    <a:pt x="443581" y="561683"/>
                    <a:pt x="447415" y="551969"/>
                  </a:cubicBezTo>
                  <a:cubicBezTo>
                    <a:pt x="421086" y="538676"/>
                    <a:pt x="406770" y="517203"/>
                    <a:pt x="403958" y="488317"/>
                  </a:cubicBezTo>
                  <a:cubicBezTo>
                    <a:pt x="401146" y="459687"/>
                    <a:pt x="412650" y="436680"/>
                    <a:pt x="436168" y="419297"/>
                  </a:cubicBezTo>
                  <a:cubicBezTo>
                    <a:pt x="430288" y="410606"/>
                    <a:pt x="424664" y="402681"/>
                    <a:pt x="418784" y="393990"/>
                  </a:cubicBezTo>
                  <a:cubicBezTo>
                    <a:pt x="396034" y="409839"/>
                    <a:pt x="381719" y="430545"/>
                    <a:pt x="375839" y="456619"/>
                  </a:cubicBezTo>
                  <a:cubicBezTo>
                    <a:pt x="373283" y="468122"/>
                    <a:pt x="374050" y="480137"/>
                    <a:pt x="373027" y="491895"/>
                  </a:cubicBezTo>
                  <a:cubicBezTo>
                    <a:pt x="372772" y="494452"/>
                    <a:pt x="371749" y="497775"/>
                    <a:pt x="369704" y="499309"/>
                  </a:cubicBezTo>
                  <a:cubicBezTo>
                    <a:pt x="343375" y="520782"/>
                    <a:pt x="305797" y="515925"/>
                    <a:pt x="286113" y="488828"/>
                  </a:cubicBezTo>
                  <a:cubicBezTo>
                    <a:pt x="284580" y="486783"/>
                    <a:pt x="284069" y="482438"/>
                    <a:pt x="285091" y="480137"/>
                  </a:cubicBezTo>
                  <a:cubicBezTo>
                    <a:pt x="292249" y="463010"/>
                    <a:pt x="294549" y="445627"/>
                    <a:pt x="290971" y="427477"/>
                  </a:cubicBezTo>
                  <a:cubicBezTo>
                    <a:pt x="290459" y="425433"/>
                    <a:pt x="291482" y="421598"/>
                    <a:pt x="293271" y="420575"/>
                  </a:cubicBezTo>
                  <a:cubicBezTo>
                    <a:pt x="329059" y="397569"/>
                    <a:pt x="339795" y="348999"/>
                    <a:pt x="322413" y="305287"/>
                  </a:cubicBezTo>
                  <a:cubicBezTo>
                    <a:pt x="321646" y="303498"/>
                    <a:pt x="321135" y="301708"/>
                    <a:pt x="320368" y="299407"/>
                  </a:cubicBezTo>
                  <a:cubicBezTo>
                    <a:pt x="329315" y="297873"/>
                    <a:pt x="338006" y="297107"/>
                    <a:pt x="346442" y="295317"/>
                  </a:cubicBezTo>
                  <a:cubicBezTo>
                    <a:pt x="391433" y="285603"/>
                    <a:pt x="421852" y="251349"/>
                    <a:pt x="425431" y="205592"/>
                  </a:cubicBezTo>
                  <a:cubicBezTo>
                    <a:pt x="425942" y="199201"/>
                    <a:pt x="427987" y="195622"/>
                    <a:pt x="434378" y="193066"/>
                  </a:cubicBezTo>
                  <a:cubicBezTo>
                    <a:pt x="461475" y="181562"/>
                    <a:pt x="478602" y="160857"/>
                    <a:pt x="486527" y="131204"/>
                  </a:cubicBezTo>
                  <a:cubicBezTo>
                    <a:pt x="476301" y="128903"/>
                    <a:pt x="466843" y="126602"/>
                    <a:pt x="457640" y="124557"/>
                  </a:cubicBezTo>
                  <a:cubicBezTo>
                    <a:pt x="443325" y="177984"/>
                    <a:pt x="379929" y="183608"/>
                    <a:pt x="341329" y="142451"/>
                  </a:cubicBezTo>
                  <a:cubicBezTo>
                    <a:pt x="333916" y="148842"/>
                    <a:pt x="326503" y="155489"/>
                    <a:pt x="319090" y="161879"/>
                  </a:cubicBezTo>
                  <a:cubicBezTo>
                    <a:pt x="332382" y="181307"/>
                    <a:pt x="355900" y="193577"/>
                    <a:pt x="394756" y="202013"/>
                  </a:cubicBezTo>
                  <a:cubicBezTo>
                    <a:pt x="393222" y="242147"/>
                    <a:pt x="361524" y="271288"/>
                    <a:pt x="320368" y="268476"/>
                  </a:cubicBezTo>
                  <a:cubicBezTo>
                    <a:pt x="275122" y="265409"/>
                    <a:pt x="238055" y="245470"/>
                    <a:pt x="212237" y="207637"/>
                  </a:cubicBezTo>
                  <a:cubicBezTo>
                    <a:pt x="183351" y="165714"/>
                    <a:pt x="197666" y="110498"/>
                    <a:pt x="241378" y="90559"/>
                  </a:cubicBezTo>
                  <a:cubicBezTo>
                    <a:pt x="257994" y="82890"/>
                    <a:pt x="275122" y="82379"/>
                    <a:pt x="292249" y="88258"/>
                  </a:cubicBezTo>
                  <a:cubicBezTo>
                    <a:pt x="297361" y="90048"/>
                    <a:pt x="299918" y="89025"/>
                    <a:pt x="302985" y="84679"/>
                  </a:cubicBezTo>
                  <a:cubicBezTo>
                    <a:pt x="321390" y="58350"/>
                    <a:pt x="342096" y="34321"/>
                    <a:pt x="369960" y="17449"/>
                  </a:cubicBezTo>
                  <a:cubicBezTo>
                    <a:pt x="381719" y="10292"/>
                    <a:pt x="393797" y="4859"/>
                    <a:pt x="406387" y="2143"/>
                  </a:cubicBezTo>
                  <a:close/>
                  <a:moveTo>
                    <a:pt x="774364" y="67"/>
                  </a:moveTo>
                  <a:cubicBezTo>
                    <a:pt x="797116" y="833"/>
                    <a:pt x="816288" y="11314"/>
                    <a:pt x="833926" y="24862"/>
                  </a:cubicBezTo>
                  <a:cubicBezTo>
                    <a:pt x="855399" y="41478"/>
                    <a:pt x="872015" y="62440"/>
                    <a:pt x="887353" y="84680"/>
                  </a:cubicBezTo>
                  <a:cubicBezTo>
                    <a:pt x="889653" y="88003"/>
                    <a:pt x="891443" y="90303"/>
                    <a:pt x="896555" y="88514"/>
                  </a:cubicBezTo>
                  <a:cubicBezTo>
                    <a:pt x="925186" y="79312"/>
                    <a:pt x="951004" y="84680"/>
                    <a:pt x="971710" y="106919"/>
                  </a:cubicBezTo>
                  <a:cubicBezTo>
                    <a:pt x="992928" y="129926"/>
                    <a:pt x="999063" y="157534"/>
                    <a:pt x="988326" y="186931"/>
                  </a:cubicBezTo>
                  <a:cubicBezTo>
                    <a:pt x="975289" y="222974"/>
                    <a:pt x="947170" y="244448"/>
                    <a:pt x="913171" y="258507"/>
                  </a:cubicBezTo>
                  <a:cubicBezTo>
                    <a:pt x="891443" y="267454"/>
                    <a:pt x="868692" y="271289"/>
                    <a:pt x="844918" y="265409"/>
                  </a:cubicBezTo>
                  <a:cubicBezTo>
                    <a:pt x="816032" y="258507"/>
                    <a:pt x="793281" y="229110"/>
                    <a:pt x="795070" y="201502"/>
                  </a:cubicBezTo>
                  <a:cubicBezTo>
                    <a:pt x="825235" y="198945"/>
                    <a:pt x="850031" y="185397"/>
                    <a:pt x="870992" y="162391"/>
                  </a:cubicBezTo>
                  <a:cubicBezTo>
                    <a:pt x="863323" y="155489"/>
                    <a:pt x="855910" y="148843"/>
                    <a:pt x="847986" y="141941"/>
                  </a:cubicBezTo>
                  <a:cubicBezTo>
                    <a:pt x="830347" y="160345"/>
                    <a:pt x="809386" y="171338"/>
                    <a:pt x="783823" y="169037"/>
                  </a:cubicBezTo>
                  <a:cubicBezTo>
                    <a:pt x="756726" y="166737"/>
                    <a:pt x="740110" y="150888"/>
                    <a:pt x="732697" y="124302"/>
                  </a:cubicBezTo>
                  <a:cubicBezTo>
                    <a:pt x="722983" y="126603"/>
                    <a:pt x="713269" y="128903"/>
                    <a:pt x="703300" y="131204"/>
                  </a:cubicBezTo>
                  <a:cubicBezTo>
                    <a:pt x="710713" y="159835"/>
                    <a:pt x="727073" y="180796"/>
                    <a:pt x="753403" y="192300"/>
                  </a:cubicBezTo>
                  <a:cubicBezTo>
                    <a:pt x="762094" y="196133"/>
                    <a:pt x="763884" y="201502"/>
                    <a:pt x="764651" y="209426"/>
                  </a:cubicBezTo>
                  <a:cubicBezTo>
                    <a:pt x="768485" y="241124"/>
                    <a:pt x="783311" y="266432"/>
                    <a:pt x="810919" y="283303"/>
                  </a:cubicBezTo>
                  <a:cubicBezTo>
                    <a:pt x="828558" y="294040"/>
                    <a:pt x="848241" y="298385"/>
                    <a:pt x="868436" y="299152"/>
                  </a:cubicBezTo>
                  <a:cubicBezTo>
                    <a:pt x="865624" y="309889"/>
                    <a:pt x="861789" y="320369"/>
                    <a:pt x="860256" y="331106"/>
                  </a:cubicBezTo>
                  <a:cubicBezTo>
                    <a:pt x="855144" y="366894"/>
                    <a:pt x="864602" y="397313"/>
                    <a:pt x="894510" y="419809"/>
                  </a:cubicBezTo>
                  <a:cubicBezTo>
                    <a:pt x="896811" y="421342"/>
                    <a:pt x="898600" y="425688"/>
                    <a:pt x="898089" y="428245"/>
                  </a:cubicBezTo>
                  <a:cubicBezTo>
                    <a:pt x="895022" y="445883"/>
                    <a:pt x="896555" y="463010"/>
                    <a:pt x="904224" y="479370"/>
                  </a:cubicBezTo>
                  <a:cubicBezTo>
                    <a:pt x="906269" y="483971"/>
                    <a:pt x="905503" y="487039"/>
                    <a:pt x="902691" y="490618"/>
                  </a:cubicBezTo>
                  <a:cubicBezTo>
                    <a:pt x="881729" y="516692"/>
                    <a:pt x="846197" y="521038"/>
                    <a:pt x="819866" y="499821"/>
                  </a:cubicBezTo>
                  <a:cubicBezTo>
                    <a:pt x="817566" y="497776"/>
                    <a:pt x="816544" y="492663"/>
                    <a:pt x="816544" y="489084"/>
                  </a:cubicBezTo>
                  <a:cubicBezTo>
                    <a:pt x="817822" y="452785"/>
                    <a:pt x="805040" y="422621"/>
                    <a:pt x="777176" y="399103"/>
                  </a:cubicBezTo>
                  <a:cubicBezTo>
                    <a:pt x="775387" y="397569"/>
                    <a:pt x="773086" y="396291"/>
                    <a:pt x="770530" y="394501"/>
                  </a:cubicBezTo>
                  <a:cubicBezTo>
                    <a:pt x="764651" y="402937"/>
                    <a:pt x="759027" y="411117"/>
                    <a:pt x="753147" y="419809"/>
                  </a:cubicBezTo>
                  <a:cubicBezTo>
                    <a:pt x="776665" y="437192"/>
                    <a:pt x="788424" y="460454"/>
                    <a:pt x="785357" y="489340"/>
                  </a:cubicBezTo>
                  <a:cubicBezTo>
                    <a:pt x="782545" y="517715"/>
                    <a:pt x="768229" y="539188"/>
                    <a:pt x="741900" y="552481"/>
                  </a:cubicBezTo>
                  <a:cubicBezTo>
                    <a:pt x="745734" y="561939"/>
                    <a:pt x="749569" y="571141"/>
                    <a:pt x="753403" y="580600"/>
                  </a:cubicBezTo>
                  <a:cubicBezTo>
                    <a:pt x="778199" y="570375"/>
                    <a:pt x="794815" y="552481"/>
                    <a:pt x="806574" y="529729"/>
                  </a:cubicBezTo>
                  <a:cubicBezTo>
                    <a:pt x="851564" y="555548"/>
                    <a:pt x="894255" y="546090"/>
                    <a:pt x="924930" y="512346"/>
                  </a:cubicBezTo>
                  <a:cubicBezTo>
                    <a:pt x="936689" y="519504"/>
                    <a:pt x="947937" y="527940"/>
                    <a:pt x="960463" y="533308"/>
                  </a:cubicBezTo>
                  <a:cubicBezTo>
                    <a:pt x="972733" y="538677"/>
                    <a:pt x="986026" y="541488"/>
                    <a:pt x="997785" y="545067"/>
                  </a:cubicBezTo>
                  <a:cubicBezTo>
                    <a:pt x="993950" y="560149"/>
                    <a:pt x="990116" y="575999"/>
                    <a:pt x="986026" y="592359"/>
                  </a:cubicBezTo>
                  <a:cubicBezTo>
                    <a:pt x="914705" y="580088"/>
                    <a:pt x="864346" y="606674"/>
                    <a:pt x="840573" y="678761"/>
                  </a:cubicBezTo>
                  <a:cubicBezTo>
                    <a:pt x="816544" y="674416"/>
                    <a:pt x="794048" y="678761"/>
                    <a:pt x="773342" y="692054"/>
                  </a:cubicBezTo>
                  <a:cubicBezTo>
                    <a:pt x="771809" y="693076"/>
                    <a:pt x="768997" y="693332"/>
                    <a:pt x="767463" y="692821"/>
                  </a:cubicBezTo>
                  <a:cubicBezTo>
                    <a:pt x="738832" y="680551"/>
                    <a:pt x="710457" y="682085"/>
                    <a:pt x="681827" y="692565"/>
                  </a:cubicBezTo>
                  <a:cubicBezTo>
                    <a:pt x="681060" y="692821"/>
                    <a:pt x="680293" y="692565"/>
                    <a:pt x="679526" y="692821"/>
                  </a:cubicBezTo>
                  <a:cubicBezTo>
                    <a:pt x="639904" y="634282"/>
                    <a:pt x="648339" y="540977"/>
                    <a:pt x="718126" y="480393"/>
                  </a:cubicBezTo>
                  <a:cubicBezTo>
                    <a:pt x="684894" y="450740"/>
                    <a:pt x="661632" y="415463"/>
                    <a:pt x="658309" y="369961"/>
                  </a:cubicBezTo>
                  <a:cubicBezTo>
                    <a:pt x="654730" y="323948"/>
                    <a:pt x="672113" y="285604"/>
                    <a:pt x="700999" y="252883"/>
                  </a:cubicBezTo>
                  <a:cubicBezTo>
                    <a:pt x="692307" y="236523"/>
                    <a:pt x="682594" y="221185"/>
                    <a:pt x="675947" y="204825"/>
                  </a:cubicBezTo>
                  <a:cubicBezTo>
                    <a:pt x="653707" y="148843"/>
                    <a:pt x="655753" y="94138"/>
                    <a:pt x="691285" y="43779"/>
                  </a:cubicBezTo>
                  <a:cubicBezTo>
                    <a:pt x="711224" y="15660"/>
                    <a:pt x="738321" y="-1211"/>
                    <a:pt x="774364" y="67"/>
                  </a:cubicBezTo>
                  <a:close/>
                </a:path>
              </a:pathLst>
            </a:custGeom>
            <a:solidFill>
              <a:schemeClr val="accent4"/>
            </a:solidFill>
            <a:ln w="453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01" name="그룹 100">
            <a:extLst>
              <a:ext uri="{FF2B5EF4-FFF2-40B4-BE49-F238E27FC236}">
                <a16:creationId xmlns:a16="http://schemas.microsoft.com/office/drawing/2014/main" id="{81ABC498-0EE3-4CA2-8EFF-6657CE8E7C40}"/>
              </a:ext>
            </a:extLst>
          </p:cNvPr>
          <p:cNvGrpSpPr/>
          <p:nvPr/>
        </p:nvGrpSpPr>
        <p:grpSpPr>
          <a:xfrm>
            <a:off x="1187789" y="3490264"/>
            <a:ext cx="4274542" cy="2793391"/>
            <a:chOff x="1187789" y="3490264"/>
            <a:chExt cx="4274542" cy="2793391"/>
          </a:xfrm>
        </p:grpSpPr>
        <p:grpSp>
          <p:nvGrpSpPr>
            <p:cNvPr id="90" name="그룹 89">
              <a:extLst>
                <a:ext uri="{FF2B5EF4-FFF2-40B4-BE49-F238E27FC236}">
                  <a16:creationId xmlns:a16="http://schemas.microsoft.com/office/drawing/2014/main" id="{EEB2331B-35EF-4C23-BAFA-9CA84470BE97}"/>
                </a:ext>
              </a:extLst>
            </p:cNvPr>
            <p:cNvGrpSpPr/>
            <p:nvPr/>
          </p:nvGrpSpPr>
          <p:grpSpPr>
            <a:xfrm>
              <a:off x="1187789" y="3490264"/>
              <a:ext cx="4274542" cy="874400"/>
              <a:chOff x="7213996" y="3370311"/>
              <a:chExt cx="4274542" cy="874400"/>
            </a:xfrm>
          </p:grpSpPr>
          <p:sp>
            <p:nvSpPr>
              <p:cNvPr id="91" name="Rectangle 59">
                <a:extLst>
                  <a:ext uri="{FF2B5EF4-FFF2-40B4-BE49-F238E27FC236}">
                    <a16:creationId xmlns:a16="http://schemas.microsoft.com/office/drawing/2014/main" id="{3CD81297-D193-4837-8F15-8DCCB78161E5}"/>
                  </a:ext>
                </a:extLst>
              </p:cNvPr>
              <p:cNvSpPr/>
              <p:nvPr/>
            </p:nvSpPr>
            <p:spPr>
              <a:xfrm>
                <a:off x="7213996" y="3370311"/>
                <a:ext cx="2567164" cy="36933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</p:spPr>
            <p:txBody>
              <a:bodyPr wrap="none" anchor="ctr"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Modern  PowerPoint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2" name="직사각형 22">
                <a:extLst>
                  <a:ext uri="{FF2B5EF4-FFF2-40B4-BE49-F238E27FC236}">
                    <a16:creationId xmlns:a16="http://schemas.microsoft.com/office/drawing/2014/main" id="{3D1A2756-042C-4966-8BDB-CF6AAB628A1E}"/>
                  </a:ext>
                </a:extLst>
              </p:cNvPr>
              <p:cNvSpPr/>
              <p:nvPr/>
            </p:nvSpPr>
            <p:spPr>
              <a:xfrm>
                <a:off x="7572507" y="3783046"/>
                <a:ext cx="391603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Example Text : Get a modern PowerPoint  Presentation that is beautifully designed.</a:t>
                </a:r>
              </a:p>
            </p:txBody>
          </p:sp>
        </p:grpSp>
        <p:grpSp>
          <p:nvGrpSpPr>
            <p:cNvPr id="93" name="그룹 92">
              <a:extLst>
                <a:ext uri="{FF2B5EF4-FFF2-40B4-BE49-F238E27FC236}">
                  <a16:creationId xmlns:a16="http://schemas.microsoft.com/office/drawing/2014/main" id="{9E349C9B-DCB5-42CD-A8DE-759C157979A2}"/>
                </a:ext>
              </a:extLst>
            </p:cNvPr>
            <p:cNvGrpSpPr/>
            <p:nvPr/>
          </p:nvGrpSpPr>
          <p:grpSpPr>
            <a:xfrm>
              <a:off x="1187789" y="4432735"/>
              <a:ext cx="4274542" cy="885749"/>
              <a:chOff x="7213996" y="4475212"/>
              <a:chExt cx="4274542" cy="885749"/>
            </a:xfrm>
          </p:grpSpPr>
          <p:sp>
            <p:nvSpPr>
              <p:cNvPr id="94" name="Rectangle 64">
                <a:extLst>
                  <a:ext uri="{FF2B5EF4-FFF2-40B4-BE49-F238E27FC236}">
                    <a16:creationId xmlns:a16="http://schemas.microsoft.com/office/drawing/2014/main" id="{FB60452A-54F9-48BF-BE84-9FD635BFD967}"/>
                  </a:ext>
                </a:extLst>
              </p:cNvPr>
              <p:cNvSpPr/>
              <p:nvPr/>
            </p:nvSpPr>
            <p:spPr>
              <a:xfrm>
                <a:off x="7213996" y="4475212"/>
                <a:ext cx="2567164" cy="369332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</p:spPr>
            <p:txBody>
              <a:bodyPr wrap="none" anchor="ctr"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Modern  PowerPoint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5" name="직사각형 22">
                <a:extLst>
                  <a:ext uri="{FF2B5EF4-FFF2-40B4-BE49-F238E27FC236}">
                    <a16:creationId xmlns:a16="http://schemas.microsoft.com/office/drawing/2014/main" id="{CE9E7E56-0754-4A35-9F2D-219BA7A77F39}"/>
                  </a:ext>
                </a:extLst>
              </p:cNvPr>
              <p:cNvSpPr/>
              <p:nvPr/>
            </p:nvSpPr>
            <p:spPr>
              <a:xfrm>
                <a:off x="7572507" y="4899296"/>
                <a:ext cx="391603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Example Text : Get a modern PowerPoint  Presentation that is beautifully designed.</a:t>
                </a:r>
              </a:p>
            </p:txBody>
          </p:sp>
        </p:grpSp>
        <p:grpSp>
          <p:nvGrpSpPr>
            <p:cNvPr id="96" name="그룹 95">
              <a:extLst>
                <a:ext uri="{FF2B5EF4-FFF2-40B4-BE49-F238E27FC236}">
                  <a16:creationId xmlns:a16="http://schemas.microsoft.com/office/drawing/2014/main" id="{F158EC1B-76C0-4A95-8CA3-A7620103F143}"/>
                </a:ext>
              </a:extLst>
            </p:cNvPr>
            <p:cNvGrpSpPr/>
            <p:nvPr/>
          </p:nvGrpSpPr>
          <p:grpSpPr>
            <a:xfrm>
              <a:off x="1187789" y="5386556"/>
              <a:ext cx="4274542" cy="897099"/>
              <a:chOff x="7213996" y="5580113"/>
              <a:chExt cx="4274542" cy="897099"/>
            </a:xfrm>
          </p:grpSpPr>
          <p:sp>
            <p:nvSpPr>
              <p:cNvPr id="97" name="Rectangle 65">
                <a:extLst>
                  <a:ext uri="{FF2B5EF4-FFF2-40B4-BE49-F238E27FC236}">
                    <a16:creationId xmlns:a16="http://schemas.microsoft.com/office/drawing/2014/main" id="{E71BC366-1CAE-4D02-822E-7B3A14C3B88D}"/>
                  </a:ext>
                </a:extLst>
              </p:cNvPr>
              <p:cNvSpPr/>
              <p:nvPr/>
            </p:nvSpPr>
            <p:spPr>
              <a:xfrm>
                <a:off x="7213996" y="5580113"/>
                <a:ext cx="2567164" cy="369332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</p:spPr>
            <p:txBody>
              <a:bodyPr wrap="none" anchor="ctr"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Modern  PowerPoint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8" name="직사각형 22">
                <a:extLst>
                  <a:ext uri="{FF2B5EF4-FFF2-40B4-BE49-F238E27FC236}">
                    <a16:creationId xmlns:a16="http://schemas.microsoft.com/office/drawing/2014/main" id="{D21320C7-8746-44DA-AF19-1E03303218CC}"/>
                  </a:ext>
                </a:extLst>
              </p:cNvPr>
              <p:cNvSpPr/>
              <p:nvPr/>
            </p:nvSpPr>
            <p:spPr>
              <a:xfrm>
                <a:off x="7572507" y="6015547"/>
                <a:ext cx="391603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Example Text : Get a modern PowerPoint  Presentation that is beautifully designed.</a:t>
                </a:r>
              </a:p>
            </p:txBody>
          </p:sp>
        </p:grp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2209237F-7A24-4F04-946B-09A72A23C4BD}"/>
              </a:ext>
            </a:extLst>
          </p:cNvPr>
          <p:cNvSpPr txBox="1"/>
          <p:nvPr/>
        </p:nvSpPr>
        <p:spPr>
          <a:xfrm>
            <a:off x="544694" y="1621608"/>
            <a:ext cx="5913256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2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0" name="Text Placeholder 20">
            <a:extLst>
              <a:ext uri="{FF2B5EF4-FFF2-40B4-BE49-F238E27FC236}">
                <a16:creationId xmlns:a16="http://schemas.microsoft.com/office/drawing/2014/main" id="{66CADF81-C0B2-4DB1-A96C-3F2D78C9EEB2}"/>
              </a:ext>
            </a:extLst>
          </p:cNvPr>
          <p:cNvSpPr txBox="1">
            <a:spLocks/>
          </p:cNvSpPr>
          <p:nvPr/>
        </p:nvSpPr>
        <p:spPr>
          <a:xfrm>
            <a:off x="684122" y="2363734"/>
            <a:ext cx="5773828" cy="666977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 </a:t>
            </a: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9">
            <a:extLst>
              <a:ext uri="{FF2B5EF4-FFF2-40B4-BE49-F238E27FC236}">
                <a16:creationId xmlns:a16="http://schemas.microsoft.com/office/drawing/2014/main" id="{5C9F67FD-0AEA-4A00-BE6C-4B5BADA926C2}"/>
              </a:ext>
            </a:extLst>
          </p:cNvPr>
          <p:cNvGrpSpPr/>
          <p:nvPr/>
        </p:nvGrpSpPr>
        <p:grpSpPr>
          <a:xfrm>
            <a:off x="714375" y="2880815"/>
            <a:ext cx="2505075" cy="2024661"/>
            <a:chOff x="1685925" y="2899865"/>
            <a:chExt cx="2505075" cy="2024661"/>
          </a:xfrm>
        </p:grpSpPr>
        <p:sp>
          <p:nvSpPr>
            <p:cNvPr id="4" name="Arc 13">
              <a:extLst>
                <a:ext uri="{FF2B5EF4-FFF2-40B4-BE49-F238E27FC236}">
                  <a16:creationId xmlns:a16="http://schemas.microsoft.com/office/drawing/2014/main" id="{7189BC97-8C8F-4E6E-8D01-43CF821CE9C6}"/>
                </a:ext>
              </a:extLst>
            </p:cNvPr>
            <p:cNvSpPr/>
            <p:nvPr/>
          </p:nvSpPr>
          <p:spPr>
            <a:xfrm flipH="1">
              <a:off x="2166339" y="2899865"/>
              <a:ext cx="2024661" cy="2024661"/>
            </a:xfrm>
            <a:prstGeom prst="arc">
              <a:avLst>
                <a:gd name="adj1" fmla="val 10388240"/>
                <a:gd name="adj2" fmla="val 301815"/>
              </a:avLst>
            </a:prstGeom>
            <a:ln w="88900">
              <a:solidFill>
                <a:schemeClr val="accent1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5" name="Straight Connector 15">
              <a:extLst>
                <a:ext uri="{FF2B5EF4-FFF2-40B4-BE49-F238E27FC236}">
                  <a16:creationId xmlns:a16="http://schemas.microsoft.com/office/drawing/2014/main" id="{5C542B9C-828A-4FE0-88CE-8470094DBC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85925" y="3952875"/>
              <a:ext cx="508989" cy="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0">
            <a:extLst>
              <a:ext uri="{FF2B5EF4-FFF2-40B4-BE49-F238E27FC236}">
                <a16:creationId xmlns:a16="http://schemas.microsoft.com/office/drawing/2014/main" id="{F85B9FAD-6191-4EBB-AC1E-E12CF300A3A7}"/>
              </a:ext>
            </a:extLst>
          </p:cNvPr>
          <p:cNvGrpSpPr/>
          <p:nvPr/>
        </p:nvGrpSpPr>
        <p:grpSpPr>
          <a:xfrm flipV="1">
            <a:off x="3441700" y="2950069"/>
            <a:ext cx="2505075" cy="2024661"/>
            <a:chOff x="1685925" y="2899865"/>
            <a:chExt cx="2505075" cy="2024661"/>
          </a:xfrm>
        </p:grpSpPr>
        <p:sp>
          <p:nvSpPr>
            <p:cNvPr id="7" name="Arc 21">
              <a:extLst>
                <a:ext uri="{FF2B5EF4-FFF2-40B4-BE49-F238E27FC236}">
                  <a16:creationId xmlns:a16="http://schemas.microsoft.com/office/drawing/2014/main" id="{E62B6962-ECAB-4313-8290-F83C61A618F6}"/>
                </a:ext>
              </a:extLst>
            </p:cNvPr>
            <p:cNvSpPr/>
            <p:nvPr/>
          </p:nvSpPr>
          <p:spPr>
            <a:xfrm flipH="1">
              <a:off x="2166339" y="2899865"/>
              <a:ext cx="2024661" cy="2024661"/>
            </a:xfrm>
            <a:prstGeom prst="arc">
              <a:avLst>
                <a:gd name="adj1" fmla="val 10388240"/>
                <a:gd name="adj2" fmla="val 301815"/>
              </a:avLst>
            </a:prstGeom>
            <a:ln w="88900">
              <a:solidFill>
                <a:schemeClr val="accent2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8" name="Straight Connector 22">
              <a:extLst>
                <a:ext uri="{FF2B5EF4-FFF2-40B4-BE49-F238E27FC236}">
                  <a16:creationId xmlns:a16="http://schemas.microsoft.com/office/drawing/2014/main" id="{DBE43ACA-3694-48D9-8BFD-3FA9FF46AE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85925" y="3952875"/>
              <a:ext cx="508989" cy="0"/>
            </a:xfrm>
            <a:prstGeom prst="line">
              <a:avLst/>
            </a:prstGeom>
            <a:ln w="889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23">
            <a:extLst>
              <a:ext uri="{FF2B5EF4-FFF2-40B4-BE49-F238E27FC236}">
                <a16:creationId xmlns:a16="http://schemas.microsoft.com/office/drawing/2014/main" id="{2F42E120-F133-4D6F-8F81-C926860889AD}"/>
              </a:ext>
            </a:extLst>
          </p:cNvPr>
          <p:cNvGrpSpPr/>
          <p:nvPr/>
        </p:nvGrpSpPr>
        <p:grpSpPr>
          <a:xfrm>
            <a:off x="6169025" y="2880815"/>
            <a:ext cx="2505075" cy="2024661"/>
            <a:chOff x="1685925" y="2899865"/>
            <a:chExt cx="2505075" cy="2024661"/>
          </a:xfrm>
        </p:grpSpPr>
        <p:sp>
          <p:nvSpPr>
            <p:cNvPr id="10" name="Arc 24">
              <a:extLst>
                <a:ext uri="{FF2B5EF4-FFF2-40B4-BE49-F238E27FC236}">
                  <a16:creationId xmlns:a16="http://schemas.microsoft.com/office/drawing/2014/main" id="{EFDD748D-1154-45CB-A3DE-835A8EFD5166}"/>
                </a:ext>
              </a:extLst>
            </p:cNvPr>
            <p:cNvSpPr/>
            <p:nvPr/>
          </p:nvSpPr>
          <p:spPr>
            <a:xfrm flipH="1">
              <a:off x="2166339" y="2899865"/>
              <a:ext cx="2024661" cy="2024661"/>
            </a:xfrm>
            <a:prstGeom prst="arc">
              <a:avLst>
                <a:gd name="adj1" fmla="val 10388240"/>
                <a:gd name="adj2" fmla="val 301815"/>
              </a:avLst>
            </a:prstGeom>
            <a:ln w="88900">
              <a:solidFill>
                <a:schemeClr val="accent3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11" name="Straight Connector 25">
              <a:extLst>
                <a:ext uri="{FF2B5EF4-FFF2-40B4-BE49-F238E27FC236}">
                  <a16:creationId xmlns:a16="http://schemas.microsoft.com/office/drawing/2014/main" id="{589BDB04-805E-400B-99ED-F295A590B9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85925" y="3952875"/>
              <a:ext cx="508989" cy="0"/>
            </a:xfrm>
            <a:prstGeom prst="line">
              <a:avLst/>
            </a:prstGeom>
            <a:ln w="889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26">
            <a:extLst>
              <a:ext uri="{FF2B5EF4-FFF2-40B4-BE49-F238E27FC236}">
                <a16:creationId xmlns:a16="http://schemas.microsoft.com/office/drawing/2014/main" id="{E4CF4EC1-CD04-4238-87FA-5B42FD67DD87}"/>
              </a:ext>
            </a:extLst>
          </p:cNvPr>
          <p:cNvGrpSpPr/>
          <p:nvPr/>
        </p:nvGrpSpPr>
        <p:grpSpPr>
          <a:xfrm flipV="1">
            <a:off x="8896350" y="2950069"/>
            <a:ext cx="2505075" cy="2024661"/>
            <a:chOff x="1685925" y="2899865"/>
            <a:chExt cx="2505075" cy="2024661"/>
          </a:xfrm>
        </p:grpSpPr>
        <p:sp>
          <p:nvSpPr>
            <p:cNvPr id="13" name="Arc 27">
              <a:extLst>
                <a:ext uri="{FF2B5EF4-FFF2-40B4-BE49-F238E27FC236}">
                  <a16:creationId xmlns:a16="http://schemas.microsoft.com/office/drawing/2014/main" id="{5E6263DE-835C-42E6-86DE-631C04BB1335}"/>
                </a:ext>
              </a:extLst>
            </p:cNvPr>
            <p:cNvSpPr/>
            <p:nvPr/>
          </p:nvSpPr>
          <p:spPr>
            <a:xfrm flipH="1">
              <a:off x="2166339" y="2899865"/>
              <a:ext cx="2024661" cy="2024661"/>
            </a:xfrm>
            <a:prstGeom prst="arc">
              <a:avLst>
                <a:gd name="adj1" fmla="val 10388240"/>
                <a:gd name="adj2" fmla="val 301815"/>
              </a:avLst>
            </a:prstGeom>
            <a:ln w="88900">
              <a:solidFill>
                <a:schemeClr val="accent4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14" name="Straight Connector 28">
              <a:extLst>
                <a:ext uri="{FF2B5EF4-FFF2-40B4-BE49-F238E27FC236}">
                  <a16:creationId xmlns:a16="http://schemas.microsoft.com/office/drawing/2014/main" id="{49AD45B9-DAEC-4220-AA41-B85A6C7C8A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85925" y="3952875"/>
              <a:ext cx="508989" cy="0"/>
            </a:xfrm>
            <a:prstGeom prst="line">
              <a:avLst/>
            </a:prstGeom>
            <a:ln w="889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40">
            <a:extLst>
              <a:ext uri="{FF2B5EF4-FFF2-40B4-BE49-F238E27FC236}">
                <a16:creationId xmlns:a16="http://schemas.microsoft.com/office/drawing/2014/main" id="{AF1FA049-DFEF-4F7E-ADE2-9025A3AA3BD4}"/>
              </a:ext>
            </a:extLst>
          </p:cNvPr>
          <p:cNvGrpSpPr/>
          <p:nvPr/>
        </p:nvGrpSpPr>
        <p:grpSpPr>
          <a:xfrm>
            <a:off x="1406180" y="3168261"/>
            <a:ext cx="1345716" cy="790876"/>
            <a:chOff x="1406180" y="3197473"/>
            <a:chExt cx="1345716" cy="790876"/>
          </a:xfrm>
        </p:grpSpPr>
        <p:sp>
          <p:nvSpPr>
            <p:cNvPr id="16" name="Freeform: Shape 29">
              <a:extLst>
                <a:ext uri="{FF2B5EF4-FFF2-40B4-BE49-F238E27FC236}">
                  <a16:creationId xmlns:a16="http://schemas.microsoft.com/office/drawing/2014/main" id="{B2B23087-3597-423E-9DDE-C4A3C8FAEF91}"/>
                </a:ext>
              </a:extLst>
            </p:cNvPr>
            <p:cNvSpPr/>
            <p:nvPr/>
          </p:nvSpPr>
          <p:spPr>
            <a:xfrm>
              <a:off x="2435038" y="3197473"/>
              <a:ext cx="316858" cy="724247"/>
            </a:xfrm>
            <a:custGeom>
              <a:avLst/>
              <a:gdLst/>
              <a:ahLst/>
              <a:cxnLst/>
              <a:rect l="l" t="t" r="r" b="b"/>
              <a:pathLst>
                <a:path w="158744" h="362843">
                  <a:moveTo>
                    <a:pt x="102543" y="0"/>
                  </a:moveTo>
                  <a:lnTo>
                    <a:pt x="158744" y="0"/>
                  </a:lnTo>
                  <a:lnTo>
                    <a:pt x="158744" y="362843"/>
                  </a:lnTo>
                  <a:lnTo>
                    <a:pt x="89479" y="362843"/>
                  </a:lnTo>
                  <a:lnTo>
                    <a:pt x="89479" y="101803"/>
                  </a:lnTo>
                  <a:cubicBezTo>
                    <a:pt x="64172" y="125467"/>
                    <a:pt x="34346" y="142968"/>
                    <a:pt x="0" y="154307"/>
                  </a:cubicBezTo>
                  <a:lnTo>
                    <a:pt x="0" y="91450"/>
                  </a:lnTo>
                  <a:cubicBezTo>
                    <a:pt x="18077" y="85534"/>
                    <a:pt x="37714" y="74319"/>
                    <a:pt x="58913" y="57804"/>
                  </a:cubicBezTo>
                  <a:cubicBezTo>
                    <a:pt x="80112" y="41288"/>
                    <a:pt x="94655" y="22020"/>
                    <a:pt x="102543" y="0"/>
                  </a:cubicBezTo>
                  <a:close/>
                </a:path>
              </a:pathLst>
            </a:cu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B56A278-F131-4BE2-8DD2-9806A33BBC41}"/>
                </a:ext>
              </a:extLst>
            </p:cNvPr>
            <p:cNvSpPr txBox="1"/>
            <p:nvPr/>
          </p:nvSpPr>
          <p:spPr>
            <a:xfrm>
              <a:off x="1406180" y="3465129"/>
              <a:ext cx="96607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Step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41">
            <a:extLst>
              <a:ext uri="{FF2B5EF4-FFF2-40B4-BE49-F238E27FC236}">
                <a16:creationId xmlns:a16="http://schemas.microsoft.com/office/drawing/2014/main" id="{301D15B4-906F-4447-97BA-62F76BCA9846}"/>
              </a:ext>
            </a:extLst>
          </p:cNvPr>
          <p:cNvGrpSpPr/>
          <p:nvPr/>
        </p:nvGrpSpPr>
        <p:grpSpPr>
          <a:xfrm>
            <a:off x="4195850" y="3824205"/>
            <a:ext cx="1429606" cy="825079"/>
            <a:chOff x="1406180" y="4034373"/>
            <a:chExt cx="1429606" cy="825079"/>
          </a:xfrm>
        </p:grpSpPr>
        <p:sp>
          <p:nvSpPr>
            <p:cNvPr id="19" name="Freeform: Shape 32">
              <a:extLst>
                <a:ext uri="{FF2B5EF4-FFF2-40B4-BE49-F238E27FC236}">
                  <a16:creationId xmlns:a16="http://schemas.microsoft.com/office/drawing/2014/main" id="{AABBEBEA-5D45-4B75-9DC8-966BE49DD112}"/>
                </a:ext>
              </a:extLst>
            </p:cNvPr>
            <p:cNvSpPr/>
            <p:nvPr/>
          </p:nvSpPr>
          <p:spPr>
            <a:xfrm>
              <a:off x="2351149" y="4034373"/>
              <a:ext cx="484637" cy="724247"/>
            </a:xfrm>
            <a:custGeom>
              <a:avLst/>
              <a:gdLst/>
              <a:ahLst/>
              <a:cxnLst/>
              <a:rect l="l" t="t" r="r" b="b"/>
              <a:pathLst>
                <a:path w="242800" h="362843">
                  <a:moveTo>
                    <a:pt x="128179" y="0"/>
                  </a:moveTo>
                  <a:cubicBezTo>
                    <a:pt x="163838" y="0"/>
                    <a:pt x="191857" y="9613"/>
                    <a:pt x="212234" y="28840"/>
                  </a:cubicBezTo>
                  <a:cubicBezTo>
                    <a:pt x="232611" y="48067"/>
                    <a:pt x="242800" y="71977"/>
                    <a:pt x="242800" y="100571"/>
                  </a:cubicBezTo>
                  <a:cubicBezTo>
                    <a:pt x="242800" y="116839"/>
                    <a:pt x="239883" y="132328"/>
                    <a:pt x="234049" y="147035"/>
                  </a:cubicBezTo>
                  <a:cubicBezTo>
                    <a:pt x="228215" y="161743"/>
                    <a:pt x="218972" y="177149"/>
                    <a:pt x="206318" y="193253"/>
                  </a:cubicBezTo>
                  <a:cubicBezTo>
                    <a:pt x="197937" y="203935"/>
                    <a:pt x="182819" y="219300"/>
                    <a:pt x="160963" y="239348"/>
                  </a:cubicBezTo>
                  <a:cubicBezTo>
                    <a:pt x="139107" y="259397"/>
                    <a:pt x="125262" y="272707"/>
                    <a:pt x="119428" y="279281"/>
                  </a:cubicBezTo>
                  <a:cubicBezTo>
                    <a:pt x="113594" y="285854"/>
                    <a:pt x="108870" y="292263"/>
                    <a:pt x="105254" y="298507"/>
                  </a:cubicBezTo>
                  <a:lnTo>
                    <a:pt x="242800" y="298507"/>
                  </a:lnTo>
                  <a:lnTo>
                    <a:pt x="242800" y="362843"/>
                  </a:lnTo>
                  <a:lnTo>
                    <a:pt x="0" y="362843"/>
                  </a:lnTo>
                  <a:cubicBezTo>
                    <a:pt x="2630" y="338522"/>
                    <a:pt x="10518" y="315475"/>
                    <a:pt x="23664" y="293701"/>
                  </a:cubicBezTo>
                  <a:cubicBezTo>
                    <a:pt x="36811" y="271927"/>
                    <a:pt x="62775" y="243046"/>
                    <a:pt x="101557" y="207057"/>
                  </a:cubicBezTo>
                  <a:cubicBezTo>
                    <a:pt x="132780" y="177971"/>
                    <a:pt x="151924" y="158251"/>
                    <a:pt x="158991" y="147898"/>
                  </a:cubicBezTo>
                  <a:cubicBezTo>
                    <a:pt x="168522" y="133601"/>
                    <a:pt x="173287" y="119469"/>
                    <a:pt x="173287" y="105501"/>
                  </a:cubicBezTo>
                  <a:cubicBezTo>
                    <a:pt x="173287" y="90053"/>
                    <a:pt x="169138" y="78181"/>
                    <a:pt x="160839" y="69882"/>
                  </a:cubicBezTo>
                  <a:cubicBezTo>
                    <a:pt x="152541" y="61583"/>
                    <a:pt x="141079" y="57434"/>
                    <a:pt x="126453" y="57434"/>
                  </a:cubicBezTo>
                  <a:cubicBezTo>
                    <a:pt x="111992" y="57434"/>
                    <a:pt x="100489" y="61789"/>
                    <a:pt x="91944" y="70498"/>
                  </a:cubicBezTo>
                  <a:cubicBezTo>
                    <a:pt x="83398" y="79208"/>
                    <a:pt x="78468" y="93669"/>
                    <a:pt x="77154" y="113881"/>
                  </a:cubicBezTo>
                  <a:lnTo>
                    <a:pt x="8135" y="106980"/>
                  </a:lnTo>
                  <a:cubicBezTo>
                    <a:pt x="12243" y="68855"/>
                    <a:pt x="25143" y="41494"/>
                    <a:pt x="46835" y="24896"/>
                  </a:cubicBezTo>
                  <a:cubicBezTo>
                    <a:pt x="68526" y="8299"/>
                    <a:pt x="95641" y="0"/>
                    <a:pt x="128179" y="0"/>
                  </a:cubicBezTo>
                  <a:close/>
                </a:path>
              </a:pathLst>
            </a:custGeom>
            <a:noFill/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4FE40AF-EEC9-4FB0-A023-6295F840AC68}"/>
                </a:ext>
              </a:extLst>
            </p:cNvPr>
            <p:cNvSpPr txBox="1"/>
            <p:nvPr/>
          </p:nvSpPr>
          <p:spPr>
            <a:xfrm>
              <a:off x="1406180" y="4336232"/>
              <a:ext cx="96607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Step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42">
            <a:extLst>
              <a:ext uri="{FF2B5EF4-FFF2-40B4-BE49-F238E27FC236}">
                <a16:creationId xmlns:a16="http://schemas.microsoft.com/office/drawing/2014/main" id="{F76A938D-99FB-4264-95FA-17A170FE3EC5}"/>
              </a:ext>
            </a:extLst>
          </p:cNvPr>
          <p:cNvGrpSpPr/>
          <p:nvPr/>
        </p:nvGrpSpPr>
        <p:grpSpPr>
          <a:xfrm>
            <a:off x="6885084" y="3168261"/>
            <a:ext cx="1426899" cy="826187"/>
            <a:chOff x="1406180" y="5141907"/>
            <a:chExt cx="1426899" cy="826187"/>
          </a:xfrm>
        </p:grpSpPr>
        <p:sp>
          <p:nvSpPr>
            <p:cNvPr id="22" name="Freeform: Shape 34">
              <a:extLst>
                <a:ext uri="{FF2B5EF4-FFF2-40B4-BE49-F238E27FC236}">
                  <a16:creationId xmlns:a16="http://schemas.microsoft.com/office/drawing/2014/main" id="{5F85F3B7-488D-47CE-9F29-04F68C51CDF8}"/>
                </a:ext>
              </a:extLst>
            </p:cNvPr>
            <p:cNvSpPr/>
            <p:nvPr/>
          </p:nvSpPr>
          <p:spPr>
            <a:xfrm>
              <a:off x="2353855" y="5141907"/>
              <a:ext cx="479224" cy="736547"/>
            </a:xfrm>
            <a:custGeom>
              <a:avLst/>
              <a:gdLst/>
              <a:ahLst/>
              <a:cxnLst/>
              <a:rect l="l" t="t" r="r" b="b"/>
              <a:pathLst>
                <a:path w="240088" h="369005">
                  <a:moveTo>
                    <a:pt x="116593" y="0"/>
                  </a:moveTo>
                  <a:cubicBezTo>
                    <a:pt x="150610" y="0"/>
                    <a:pt x="177889" y="10846"/>
                    <a:pt x="198430" y="32538"/>
                  </a:cubicBezTo>
                  <a:cubicBezTo>
                    <a:pt x="215356" y="50285"/>
                    <a:pt x="223819" y="70334"/>
                    <a:pt x="223819" y="92683"/>
                  </a:cubicBezTo>
                  <a:cubicBezTo>
                    <a:pt x="223819" y="124399"/>
                    <a:pt x="206482" y="149706"/>
                    <a:pt x="171808" y="168604"/>
                  </a:cubicBezTo>
                  <a:cubicBezTo>
                    <a:pt x="192514" y="173041"/>
                    <a:pt x="209071" y="182983"/>
                    <a:pt x="221477" y="198430"/>
                  </a:cubicBezTo>
                  <a:cubicBezTo>
                    <a:pt x="233884" y="213877"/>
                    <a:pt x="240088" y="232529"/>
                    <a:pt x="240088" y="254385"/>
                  </a:cubicBezTo>
                  <a:cubicBezTo>
                    <a:pt x="240088" y="286100"/>
                    <a:pt x="228503" y="313133"/>
                    <a:pt x="205332" y="335482"/>
                  </a:cubicBezTo>
                  <a:cubicBezTo>
                    <a:pt x="182161" y="357831"/>
                    <a:pt x="153321" y="369005"/>
                    <a:pt x="118812" y="369005"/>
                  </a:cubicBezTo>
                  <a:cubicBezTo>
                    <a:pt x="86110" y="369005"/>
                    <a:pt x="58995" y="359597"/>
                    <a:pt x="37468" y="340782"/>
                  </a:cubicBezTo>
                  <a:cubicBezTo>
                    <a:pt x="15940" y="321966"/>
                    <a:pt x="3451" y="297357"/>
                    <a:pt x="0" y="266956"/>
                  </a:cubicBezTo>
                  <a:lnTo>
                    <a:pt x="67047" y="258821"/>
                  </a:lnTo>
                  <a:cubicBezTo>
                    <a:pt x="69184" y="275912"/>
                    <a:pt x="74935" y="288976"/>
                    <a:pt x="84302" y="298014"/>
                  </a:cubicBezTo>
                  <a:cubicBezTo>
                    <a:pt x="93669" y="307053"/>
                    <a:pt x="105008" y="311572"/>
                    <a:pt x="118319" y="311572"/>
                  </a:cubicBezTo>
                  <a:cubicBezTo>
                    <a:pt x="132615" y="311572"/>
                    <a:pt x="144653" y="306149"/>
                    <a:pt x="154430" y="295303"/>
                  </a:cubicBezTo>
                  <a:cubicBezTo>
                    <a:pt x="164208" y="284457"/>
                    <a:pt x="169097" y="269832"/>
                    <a:pt x="169097" y="251427"/>
                  </a:cubicBezTo>
                  <a:cubicBezTo>
                    <a:pt x="169097" y="234007"/>
                    <a:pt x="164414" y="220204"/>
                    <a:pt x="155047" y="210015"/>
                  </a:cubicBezTo>
                  <a:cubicBezTo>
                    <a:pt x="145680" y="199827"/>
                    <a:pt x="134259" y="194732"/>
                    <a:pt x="120784" y="194732"/>
                  </a:cubicBezTo>
                  <a:cubicBezTo>
                    <a:pt x="111910" y="194732"/>
                    <a:pt x="101310" y="196458"/>
                    <a:pt x="88986" y="199909"/>
                  </a:cubicBezTo>
                  <a:lnTo>
                    <a:pt x="96627" y="143461"/>
                  </a:lnTo>
                  <a:cubicBezTo>
                    <a:pt x="115361" y="143954"/>
                    <a:pt x="129658" y="139887"/>
                    <a:pt x="139517" y="131259"/>
                  </a:cubicBezTo>
                  <a:cubicBezTo>
                    <a:pt x="149377" y="122632"/>
                    <a:pt x="154307" y="111170"/>
                    <a:pt x="154307" y="96873"/>
                  </a:cubicBezTo>
                  <a:cubicBezTo>
                    <a:pt x="154307" y="84713"/>
                    <a:pt x="150692" y="75017"/>
                    <a:pt x="143461" y="67787"/>
                  </a:cubicBezTo>
                  <a:cubicBezTo>
                    <a:pt x="136231" y="60556"/>
                    <a:pt x="126617" y="56941"/>
                    <a:pt x="114621" y="56941"/>
                  </a:cubicBezTo>
                  <a:cubicBezTo>
                    <a:pt x="102789" y="56941"/>
                    <a:pt x="92683" y="61049"/>
                    <a:pt x="84302" y="69266"/>
                  </a:cubicBezTo>
                  <a:cubicBezTo>
                    <a:pt x="75921" y="77482"/>
                    <a:pt x="70827" y="89478"/>
                    <a:pt x="69019" y="105254"/>
                  </a:cubicBezTo>
                  <a:lnTo>
                    <a:pt x="5177" y="94408"/>
                  </a:lnTo>
                  <a:cubicBezTo>
                    <a:pt x="9614" y="72552"/>
                    <a:pt x="16310" y="55092"/>
                    <a:pt x="25266" y="42028"/>
                  </a:cubicBezTo>
                  <a:cubicBezTo>
                    <a:pt x="34222" y="28963"/>
                    <a:pt x="46711" y="18693"/>
                    <a:pt x="62734" y="11216"/>
                  </a:cubicBezTo>
                  <a:cubicBezTo>
                    <a:pt x="78756" y="3739"/>
                    <a:pt x="96709" y="0"/>
                    <a:pt x="116593" y="0"/>
                  </a:cubicBezTo>
                  <a:close/>
                </a:path>
              </a:pathLst>
            </a:custGeom>
            <a:noFill/>
            <a:ln w="317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4BCDAE-14FB-4599-8F02-EEC7644F8BFB}"/>
                </a:ext>
              </a:extLst>
            </p:cNvPr>
            <p:cNvSpPr txBox="1"/>
            <p:nvPr/>
          </p:nvSpPr>
          <p:spPr>
            <a:xfrm>
              <a:off x="1406180" y="5444874"/>
              <a:ext cx="96607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Step</a:t>
              </a:r>
              <a:endParaRPr lang="ko-KR" altLang="en-US" sz="2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39">
            <a:extLst>
              <a:ext uri="{FF2B5EF4-FFF2-40B4-BE49-F238E27FC236}">
                <a16:creationId xmlns:a16="http://schemas.microsoft.com/office/drawing/2014/main" id="{2BC9CA82-F34F-4BB3-8336-2F70A481A32D}"/>
              </a:ext>
            </a:extLst>
          </p:cNvPr>
          <p:cNvGrpSpPr/>
          <p:nvPr/>
        </p:nvGrpSpPr>
        <p:grpSpPr>
          <a:xfrm>
            <a:off x="9680092" y="3821989"/>
            <a:ext cx="1446579" cy="827295"/>
            <a:chOff x="1406180" y="1817089"/>
            <a:chExt cx="1446579" cy="827295"/>
          </a:xfrm>
        </p:grpSpPr>
        <p:sp>
          <p:nvSpPr>
            <p:cNvPr id="25" name="Freeform: Shape 36">
              <a:extLst>
                <a:ext uri="{FF2B5EF4-FFF2-40B4-BE49-F238E27FC236}">
                  <a16:creationId xmlns:a16="http://schemas.microsoft.com/office/drawing/2014/main" id="{1F543FF1-B336-4A2A-A555-CB0B3D761483}"/>
                </a:ext>
              </a:extLst>
            </p:cNvPr>
            <p:cNvSpPr/>
            <p:nvPr/>
          </p:nvSpPr>
          <p:spPr>
            <a:xfrm>
              <a:off x="2334175" y="1817089"/>
              <a:ext cx="518584" cy="724247"/>
            </a:xfrm>
            <a:custGeom>
              <a:avLst/>
              <a:gdLst/>
              <a:ahLst/>
              <a:cxnLst/>
              <a:rect l="l" t="t" r="r" b="b"/>
              <a:pathLst>
                <a:path w="259807" h="362843">
                  <a:moveTo>
                    <a:pt x="147898" y="105747"/>
                  </a:moveTo>
                  <a:lnTo>
                    <a:pt x="64829" y="229242"/>
                  </a:lnTo>
                  <a:lnTo>
                    <a:pt x="147898" y="229242"/>
                  </a:lnTo>
                  <a:close/>
                  <a:moveTo>
                    <a:pt x="156772" y="0"/>
                  </a:moveTo>
                  <a:lnTo>
                    <a:pt x="214945" y="0"/>
                  </a:lnTo>
                  <a:lnTo>
                    <a:pt x="214945" y="229242"/>
                  </a:lnTo>
                  <a:lnTo>
                    <a:pt x="259807" y="229242"/>
                  </a:lnTo>
                  <a:lnTo>
                    <a:pt x="259807" y="290127"/>
                  </a:lnTo>
                  <a:lnTo>
                    <a:pt x="214945" y="290127"/>
                  </a:lnTo>
                  <a:lnTo>
                    <a:pt x="214945" y="362843"/>
                  </a:lnTo>
                  <a:lnTo>
                    <a:pt x="147898" y="362843"/>
                  </a:lnTo>
                  <a:lnTo>
                    <a:pt x="147898" y="290127"/>
                  </a:lnTo>
                  <a:lnTo>
                    <a:pt x="0" y="290127"/>
                  </a:lnTo>
                  <a:lnTo>
                    <a:pt x="0" y="229488"/>
                  </a:lnTo>
                  <a:close/>
                </a:path>
              </a:pathLst>
            </a:custGeom>
            <a:noFill/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4E47DDF-BC83-47EC-BF7F-9C265531F0BB}"/>
                </a:ext>
              </a:extLst>
            </p:cNvPr>
            <p:cNvSpPr txBox="1"/>
            <p:nvPr/>
          </p:nvSpPr>
          <p:spPr>
            <a:xfrm>
              <a:off x="1406180" y="2121164"/>
              <a:ext cx="96607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Step</a:t>
              </a:r>
              <a:endParaRPr lang="ko-KR" altLang="en-US" sz="28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43">
            <a:extLst>
              <a:ext uri="{FF2B5EF4-FFF2-40B4-BE49-F238E27FC236}">
                <a16:creationId xmlns:a16="http://schemas.microsoft.com/office/drawing/2014/main" id="{7D3C97DC-04C6-4012-A1F8-752AA39C20C2}"/>
              </a:ext>
            </a:extLst>
          </p:cNvPr>
          <p:cNvGrpSpPr/>
          <p:nvPr/>
        </p:nvGrpSpPr>
        <p:grpSpPr>
          <a:xfrm>
            <a:off x="1224411" y="4671674"/>
            <a:ext cx="2286978" cy="1118695"/>
            <a:chOff x="8006841" y="4405520"/>
            <a:chExt cx="3401085" cy="111869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80D935B-49EB-4782-88DF-2348055C4363}"/>
                </a:ext>
              </a:extLst>
            </p:cNvPr>
            <p:cNvSpPr txBox="1"/>
            <p:nvPr/>
          </p:nvSpPr>
          <p:spPr>
            <a:xfrm>
              <a:off x="8006841" y="4405520"/>
              <a:ext cx="3401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BC826C3-138A-40D3-9A43-99255DEA285D}"/>
                </a:ext>
              </a:extLst>
            </p:cNvPr>
            <p:cNvSpPr txBox="1"/>
            <p:nvPr/>
          </p:nvSpPr>
          <p:spPr>
            <a:xfrm>
              <a:off x="8006841" y="4693218"/>
              <a:ext cx="3401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Presentations.  </a:t>
              </a:r>
            </a:p>
          </p:txBody>
        </p:sp>
      </p:grpSp>
      <p:grpSp>
        <p:nvGrpSpPr>
          <p:cNvPr id="30" name="Group 46">
            <a:extLst>
              <a:ext uri="{FF2B5EF4-FFF2-40B4-BE49-F238E27FC236}">
                <a16:creationId xmlns:a16="http://schemas.microsoft.com/office/drawing/2014/main" id="{3AEA0BE5-C652-4BEB-982B-AB97DDA510AC}"/>
              </a:ext>
            </a:extLst>
          </p:cNvPr>
          <p:cNvGrpSpPr/>
          <p:nvPr/>
        </p:nvGrpSpPr>
        <p:grpSpPr>
          <a:xfrm>
            <a:off x="3955232" y="2087666"/>
            <a:ext cx="2286978" cy="1118695"/>
            <a:chOff x="8006841" y="4405520"/>
            <a:chExt cx="3401085" cy="111869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23B36D9-2852-4F1D-863A-BCF22DE07A5A}"/>
                </a:ext>
              </a:extLst>
            </p:cNvPr>
            <p:cNvSpPr txBox="1"/>
            <p:nvPr/>
          </p:nvSpPr>
          <p:spPr>
            <a:xfrm>
              <a:off x="8006841" y="4405520"/>
              <a:ext cx="3401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1DA92CD-CC39-49E8-ADE5-436E58A51EA5}"/>
                </a:ext>
              </a:extLst>
            </p:cNvPr>
            <p:cNvSpPr txBox="1"/>
            <p:nvPr/>
          </p:nvSpPr>
          <p:spPr>
            <a:xfrm>
              <a:off x="8006841" y="4693218"/>
              <a:ext cx="3401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Presentations.  </a:t>
              </a:r>
            </a:p>
          </p:txBody>
        </p:sp>
      </p:grpSp>
      <p:grpSp>
        <p:nvGrpSpPr>
          <p:cNvPr id="33" name="Group 49">
            <a:extLst>
              <a:ext uri="{FF2B5EF4-FFF2-40B4-BE49-F238E27FC236}">
                <a16:creationId xmlns:a16="http://schemas.microsoft.com/office/drawing/2014/main" id="{69762D31-7BD6-4C55-8F0A-82F8F6B1EFFC}"/>
              </a:ext>
            </a:extLst>
          </p:cNvPr>
          <p:cNvGrpSpPr/>
          <p:nvPr/>
        </p:nvGrpSpPr>
        <p:grpSpPr>
          <a:xfrm>
            <a:off x="6674518" y="4671674"/>
            <a:ext cx="2286978" cy="1118695"/>
            <a:chOff x="8006841" y="4405520"/>
            <a:chExt cx="3401085" cy="111869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8606B04-EE9B-4981-8EFE-E43D42D2ABE1}"/>
                </a:ext>
              </a:extLst>
            </p:cNvPr>
            <p:cNvSpPr txBox="1"/>
            <p:nvPr/>
          </p:nvSpPr>
          <p:spPr>
            <a:xfrm>
              <a:off x="8006841" y="4405520"/>
              <a:ext cx="3401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F230EC4-D10B-4293-A21E-857E90E3FE9B}"/>
                </a:ext>
              </a:extLst>
            </p:cNvPr>
            <p:cNvSpPr txBox="1"/>
            <p:nvPr/>
          </p:nvSpPr>
          <p:spPr>
            <a:xfrm>
              <a:off x="8006841" y="4693218"/>
              <a:ext cx="3401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Presentations.  </a:t>
              </a:r>
            </a:p>
          </p:txBody>
        </p:sp>
      </p:grpSp>
      <p:grpSp>
        <p:nvGrpSpPr>
          <p:cNvPr id="36" name="Group 52">
            <a:extLst>
              <a:ext uri="{FF2B5EF4-FFF2-40B4-BE49-F238E27FC236}">
                <a16:creationId xmlns:a16="http://schemas.microsoft.com/office/drawing/2014/main" id="{55AE6AC4-D6D9-4B7A-BD14-84C55B92A48B}"/>
              </a:ext>
            </a:extLst>
          </p:cNvPr>
          <p:cNvGrpSpPr/>
          <p:nvPr/>
        </p:nvGrpSpPr>
        <p:grpSpPr>
          <a:xfrm>
            <a:off x="9405339" y="2087666"/>
            <a:ext cx="2286978" cy="1118695"/>
            <a:chOff x="8006841" y="4405520"/>
            <a:chExt cx="3401085" cy="111869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1779B52-DB46-429E-AD6E-5A2476868BB8}"/>
                </a:ext>
              </a:extLst>
            </p:cNvPr>
            <p:cNvSpPr txBox="1"/>
            <p:nvPr/>
          </p:nvSpPr>
          <p:spPr>
            <a:xfrm>
              <a:off x="8006841" y="4405520"/>
              <a:ext cx="3401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4731D14-8550-4BE4-89D7-0D131CB5CE22}"/>
                </a:ext>
              </a:extLst>
            </p:cNvPr>
            <p:cNvSpPr txBox="1"/>
            <p:nvPr/>
          </p:nvSpPr>
          <p:spPr>
            <a:xfrm>
              <a:off x="8006841" y="4693218"/>
              <a:ext cx="3401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Reports and Presentations.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093A2AEA-7E5B-43EF-8A18-21EC6E7AFE99}"/>
              </a:ext>
            </a:extLst>
          </p:cNvPr>
          <p:cNvGrpSpPr/>
          <p:nvPr/>
        </p:nvGrpSpPr>
        <p:grpSpPr>
          <a:xfrm>
            <a:off x="6400800" y="2841091"/>
            <a:ext cx="5791199" cy="1175819"/>
            <a:chOff x="6665543" y="2749602"/>
            <a:chExt cx="2777847" cy="11758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2778B0-6D73-4C49-B564-9F64A8F56D1E}"/>
                </a:ext>
              </a:extLst>
            </p:cNvPr>
            <p:cNvSpPr txBox="1"/>
            <p:nvPr/>
          </p:nvSpPr>
          <p:spPr>
            <a:xfrm>
              <a:off x="6665543" y="2749602"/>
              <a:ext cx="274726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Arial" pitchFamily="34" charset="0"/>
                </a:rPr>
                <a:t>Section Break  </a:t>
              </a:r>
              <a:endPara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295EFA3-C6C3-416A-806E-655C922F93FE}"/>
                </a:ext>
              </a:extLst>
            </p:cNvPr>
            <p:cNvSpPr txBox="1"/>
            <p:nvPr/>
          </p:nvSpPr>
          <p:spPr>
            <a:xfrm>
              <a:off x="6665543" y="3545765"/>
              <a:ext cx="277784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EDD6BD5-963E-4949-93B1-7B629DE7BEAD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4ED0ACEF-76E6-4029-837B-B758EA15F2FF}"/>
              </a:ext>
            </a:extLst>
          </p:cNvPr>
          <p:cNvSpPr txBox="1">
            <a:spLocks/>
          </p:cNvSpPr>
          <p:nvPr/>
        </p:nvSpPr>
        <p:spPr>
          <a:xfrm>
            <a:off x="5502295" y="545518"/>
            <a:ext cx="2767540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latin typeface="+mj-lt"/>
                <a:cs typeface="Arial" pitchFamily="34" charset="0"/>
              </a:rPr>
              <a:t>Graphic Infographic Designed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85CAD41-F9DA-41AC-A2EA-C39C432FE658}"/>
              </a:ext>
            </a:extLst>
          </p:cNvPr>
          <p:cNvSpPr/>
          <p:nvPr/>
        </p:nvSpPr>
        <p:spPr>
          <a:xfrm>
            <a:off x="456594" y="639624"/>
            <a:ext cx="46693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/>
              <a:t> I hope and I believe that this Template will your Time, Money and Reputation. Get a modern PowerPoint  Presentation that is beautifully designed. </a:t>
            </a:r>
            <a:endParaRPr lang="ko-KR" alt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EC5CA0-EC5C-4036-8C1C-5FA66AA25210}"/>
              </a:ext>
            </a:extLst>
          </p:cNvPr>
          <p:cNvSpPr txBox="1"/>
          <p:nvPr/>
        </p:nvSpPr>
        <p:spPr>
          <a:xfrm>
            <a:off x="6277010" y="6004705"/>
            <a:ext cx="2727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 Presentation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7CED9D-2CC3-4CF3-BBA9-87A871173E92}"/>
              </a:ext>
            </a:extLst>
          </p:cNvPr>
          <p:cNvSpPr txBox="1"/>
          <p:nvPr/>
        </p:nvSpPr>
        <p:spPr>
          <a:xfrm>
            <a:off x="4013029" y="4316650"/>
            <a:ext cx="194009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52BDC758-44C2-44B7-AE30-1A3C3B7FF455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AF830706-B3C6-4383-AD9B-39625CE768C2}"/>
              </a:ext>
            </a:extLst>
          </p:cNvPr>
          <p:cNvSpPr/>
          <p:nvPr/>
        </p:nvSpPr>
        <p:spPr>
          <a:xfrm>
            <a:off x="4561858" y="2478056"/>
            <a:ext cx="3044834" cy="273748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914249-D702-481B-B6BE-595FA9CB0C6B}"/>
              </a:ext>
            </a:extLst>
          </p:cNvPr>
          <p:cNvSpPr txBox="1"/>
          <p:nvPr/>
        </p:nvSpPr>
        <p:spPr>
          <a:xfrm>
            <a:off x="5140848" y="1910547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E47BA7-3F0D-4E64-B285-1CD970997D69}"/>
              </a:ext>
            </a:extLst>
          </p:cNvPr>
          <p:cNvSpPr txBox="1"/>
          <p:nvPr/>
        </p:nvSpPr>
        <p:spPr>
          <a:xfrm>
            <a:off x="7709903" y="3699259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62AFB3-EF65-454B-8925-44D164021B6F}"/>
              </a:ext>
            </a:extLst>
          </p:cNvPr>
          <p:cNvSpPr txBox="1"/>
          <p:nvPr/>
        </p:nvSpPr>
        <p:spPr>
          <a:xfrm>
            <a:off x="2577888" y="3699259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A6623-3B1D-477A-857B-449C117E8E6D}"/>
              </a:ext>
            </a:extLst>
          </p:cNvPr>
          <p:cNvSpPr txBox="1"/>
          <p:nvPr/>
        </p:nvSpPr>
        <p:spPr>
          <a:xfrm>
            <a:off x="5140848" y="5370873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0C445EF-E143-4257-9B1E-91D4F7A579FB}"/>
              </a:ext>
            </a:extLst>
          </p:cNvPr>
          <p:cNvGrpSpPr/>
          <p:nvPr/>
        </p:nvGrpSpPr>
        <p:grpSpPr>
          <a:xfrm>
            <a:off x="3924704" y="1912382"/>
            <a:ext cx="1418150" cy="1419242"/>
            <a:chOff x="1574372" y="2420888"/>
            <a:chExt cx="1557468" cy="1549192"/>
          </a:xfrm>
          <a:solidFill>
            <a:schemeClr val="accent3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FF290EA5-BB5E-44FE-890E-3B54D5BEE7E1}"/>
                </a:ext>
              </a:extLst>
            </p:cNvPr>
            <p:cNvSpPr/>
            <p:nvPr/>
          </p:nvSpPr>
          <p:spPr>
            <a:xfrm>
              <a:off x="1574372" y="2420888"/>
              <a:ext cx="1386744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7EC836-0F83-48E4-93F2-08B121222D86}"/>
                </a:ext>
              </a:extLst>
            </p:cNvPr>
            <p:cNvSpPr/>
            <p:nvPr/>
          </p:nvSpPr>
          <p:spPr>
            <a:xfrm>
              <a:off x="2267744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0AF317E-E788-4949-96A7-7C8BD441A181}"/>
                </a:ext>
              </a:extLst>
            </p:cNvPr>
            <p:cNvSpPr/>
            <p:nvPr/>
          </p:nvSpPr>
          <p:spPr>
            <a:xfrm rot="5400000">
              <a:off x="1358324" y="3322032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E3E9ED0-9489-4C2C-8F39-8FCDB84E04BB}"/>
              </a:ext>
            </a:extLst>
          </p:cNvPr>
          <p:cNvGrpSpPr/>
          <p:nvPr/>
        </p:nvGrpSpPr>
        <p:grpSpPr>
          <a:xfrm flipH="1">
            <a:off x="6816080" y="1912382"/>
            <a:ext cx="1418150" cy="1419242"/>
            <a:chOff x="1480223" y="2420888"/>
            <a:chExt cx="1557468" cy="1549192"/>
          </a:xfrm>
          <a:solidFill>
            <a:schemeClr val="accent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4EF0C25F-EE0B-48BD-8DD0-888D34C1E14D}"/>
                </a:ext>
              </a:extLst>
            </p:cNvPr>
            <p:cNvSpPr/>
            <p:nvPr/>
          </p:nvSpPr>
          <p:spPr>
            <a:xfrm>
              <a:off x="1480223" y="2420888"/>
              <a:ext cx="1386746" cy="1386745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9274F35-E782-40EE-936A-FBA18CCC161D}"/>
                </a:ext>
              </a:extLst>
            </p:cNvPr>
            <p:cNvSpPr/>
            <p:nvPr/>
          </p:nvSpPr>
          <p:spPr>
            <a:xfrm>
              <a:off x="2173595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B462539-8149-4DE8-A7AA-209685BE230D}"/>
                </a:ext>
              </a:extLst>
            </p:cNvPr>
            <p:cNvSpPr/>
            <p:nvPr/>
          </p:nvSpPr>
          <p:spPr>
            <a:xfrm rot="5400000">
              <a:off x="1264182" y="3322032"/>
              <a:ext cx="864097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C440D9-722C-4831-8A12-AA9AC98AC098}"/>
              </a:ext>
            </a:extLst>
          </p:cNvPr>
          <p:cNvGrpSpPr/>
          <p:nvPr/>
        </p:nvGrpSpPr>
        <p:grpSpPr>
          <a:xfrm rot="16200000">
            <a:off x="3925250" y="4319732"/>
            <a:ext cx="1418150" cy="1419242"/>
            <a:chOff x="1574372" y="2420888"/>
            <a:chExt cx="1557468" cy="1549192"/>
          </a:xfr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AAA552F8-3CD1-4556-88AC-9B81837E3C1B}"/>
                </a:ext>
              </a:extLst>
            </p:cNvPr>
            <p:cNvSpPr/>
            <p:nvPr/>
          </p:nvSpPr>
          <p:spPr>
            <a:xfrm>
              <a:off x="1574372" y="2420888"/>
              <a:ext cx="1386744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CFD8B06-AEDA-4A9A-BEB5-AF95C4E56B20}"/>
                </a:ext>
              </a:extLst>
            </p:cNvPr>
            <p:cNvSpPr/>
            <p:nvPr/>
          </p:nvSpPr>
          <p:spPr>
            <a:xfrm>
              <a:off x="2267744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22FA830-EE1E-41D5-919E-9FD3132196A6}"/>
                </a:ext>
              </a:extLst>
            </p:cNvPr>
            <p:cNvSpPr/>
            <p:nvPr/>
          </p:nvSpPr>
          <p:spPr>
            <a:xfrm rot="5400000">
              <a:off x="1358324" y="3322032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A7940DB-3AFD-4299-B918-8E70B451EE08}"/>
              </a:ext>
            </a:extLst>
          </p:cNvPr>
          <p:cNvGrpSpPr/>
          <p:nvPr/>
        </p:nvGrpSpPr>
        <p:grpSpPr>
          <a:xfrm rot="5400000" flipH="1">
            <a:off x="6818441" y="4324502"/>
            <a:ext cx="1418152" cy="1409719"/>
            <a:chOff x="1574370" y="2327313"/>
            <a:chExt cx="1557470" cy="1538797"/>
          </a:xfr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33B8F262-757E-4259-A643-343CE28699E9}"/>
                </a:ext>
              </a:extLst>
            </p:cNvPr>
            <p:cNvSpPr/>
            <p:nvPr/>
          </p:nvSpPr>
          <p:spPr>
            <a:xfrm>
              <a:off x="1574372" y="2327313"/>
              <a:ext cx="1386745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4C0274-6D4F-47C6-A3F2-A7B470843D42}"/>
                </a:ext>
              </a:extLst>
            </p:cNvPr>
            <p:cNvSpPr/>
            <p:nvPr/>
          </p:nvSpPr>
          <p:spPr>
            <a:xfrm>
              <a:off x="2267744" y="2327314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F2C838E-3487-410F-9D95-BE530662E1C6}"/>
                </a:ext>
              </a:extLst>
            </p:cNvPr>
            <p:cNvSpPr/>
            <p:nvPr/>
          </p:nvSpPr>
          <p:spPr>
            <a:xfrm rot="5400000">
              <a:off x="1358321" y="3218061"/>
              <a:ext cx="864098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pic>
        <p:nvPicPr>
          <p:cNvPr id="24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F465DBB8-6978-456E-B2CD-3FA017E75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42112" y="2033506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6288A98B-231E-44E8-91EE-233E1C92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910" y="3247245"/>
            <a:ext cx="618946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C5AEE3B0-4F85-4BC4-BD4F-8510C57D3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03954" y="4232990"/>
            <a:ext cx="618946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0C75DB3F-F057-4C66-A6BF-FA4C1E45B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3655" y="5454461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7857CE67-CAB3-4D5D-A56D-CA4549D88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42112" y="5478167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66C42872-20F9-4956-ADEF-44F1DB726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3655" y="1997554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26282FE8-E5C9-45B5-B594-15A8486DD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022" y="3261673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3515A95D-BA84-4A45-9CB9-31BDFE0D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15065" y="4247418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E6B2E50-3484-4B86-A13F-7F528D8CE45D}"/>
              </a:ext>
            </a:extLst>
          </p:cNvPr>
          <p:cNvGrpSpPr/>
          <p:nvPr/>
        </p:nvGrpSpPr>
        <p:grpSpPr>
          <a:xfrm>
            <a:off x="5193508" y="3475464"/>
            <a:ext cx="1781534" cy="728994"/>
            <a:chOff x="3681233" y="2551862"/>
            <a:chExt cx="1781534" cy="72899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427A345-2A9F-49B5-B40D-0FC419E3BB9C}"/>
                </a:ext>
              </a:extLst>
            </p:cNvPr>
            <p:cNvSpPr txBox="1"/>
            <p:nvPr/>
          </p:nvSpPr>
          <p:spPr>
            <a:xfrm>
              <a:off x="3681233" y="2654749"/>
              <a:ext cx="178153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7B34320-D912-4E96-88E1-A3AAEB280805}"/>
                </a:ext>
              </a:extLst>
            </p:cNvPr>
            <p:cNvSpPr/>
            <p:nvPr/>
          </p:nvSpPr>
          <p:spPr>
            <a:xfrm>
              <a:off x="3762000" y="2551862"/>
              <a:ext cx="1620000" cy="720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3357186-444A-4B28-9BBD-CA4C71F58857}"/>
                </a:ext>
              </a:extLst>
            </p:cNvPr>
            <p:cNvSpPr/>
            <p:nvPr/>
          </p:nvSpPr>
          <p:spPr>
            <a:xfrm>
              <a:off x="3762000" y="3208848"/>
              <a:ext cx="1620000" cy="720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31AAEA5-52F5-41CC-B9CA-E177432AED40}"/>
              </a:ext>
            </a:extLst>
          </p:cNvPr>
          <p:cNvSpPr txBox="1"/>
          <p:nvPr/>
        </p:nvSpPr>
        <p:spPr>
          <a:xfrm>
            <a:off x="4890138" y="2568506"/>
            <a:ext cx="2388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4937EA8-4353-49D4-BC2A-F72BA713BFFC}"/>
              </a:ext>
            </a:extLst>
          </p:cNvPr>
          <p:cNvSpPr txBox="1"/>
          <p:nvPr/>
        </p:nvSpPr>
        <p:spPr>
          <a:xfrm>
            <a:off x="4890138" y="4280420"/>
            <a:ext cx="2388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FEBBCD3-F47C-46EB-8D8A-20BB8CAC7341}"/>
              </a:ext>
            </a:extLst>
          </p:cNvPr>
          <p:cNvGrpSpPr/>
          <p:nvPr/>
        </p:nvGrpSpPr>
        <p:grpSpPr>
          <a:xfrm>
            <a:off x="877429" y="4845522"/>
            <a:ext cx="2752932" cy="1107996"/>
            <a:chOff x="6210996" y="1433695"/>
            <a:chExt cx="1712589" cy="78825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328A52C-88E8-48A6-B529-8F3CA8F2EF4A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5B09EDB-EBCB-4EF3-96E1-17367A2D5959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CC92D56-94F4-4327-A496-7EE9F65E5463}"/>
              </a:ext>
            </a:extLst>
          </p:cNvPr>
          <p:cNvGrpSpPr/>
          <p:nvPr/>
        </p:nvGrpSpPr>
        <p:grpSpPr>
          <a:xfrm>
            <a:off x="877429" y="1749218"/>
            <a:ext cx="2752932" cy="1107996"/>
            <a:chOff x="6210996" y="1433695"/>
            <a:chExt cx="1712589" cy="78825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0AEB309-2522-4709-B1C8-A47299CA6E16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F05B357-74AE-4E03-9F97-9653CFF1F1AA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3952B98-35A1-4F8A-A844-A50DE61F9917}"/>
              </a:ext>
            </a:extLst>
          </p:cNvPr>
          <p:cNvGrpSpPr/>
          <p:nvPr/>
        </p:nvGrpSpPr>
        <p:grpSpPr>
          <a:xfrm>
            <a:off x="8537249" y="4845522"/>
            <a:ext cx="2733956" cy="1107996"/>
            <a:chOff x="6210996" y="1433695"/>
            <a:chExt cx="1712589" cy="78825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3751DB0-6426-446F-B04D-A2BEE7EE85F4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1C05CE2-3337-4733-A5E9-7C7D0B6DCE8E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FB2E873-CC67-4E41-A0FB-53C2EEC105F2}"/>
              </a:ext>
            </a:extLst>
          </p:cNvPr>
          <p:cNvGrpSpPr/>
          <p:nvPr/>
        </p:nvGrpSpPr>
        <p:grpSpPr>
          <a:xfrm>
            <a:off x="8537249" y="1749218"/>
            <a:ext cx="2733956" cy="1107996"/>
            <a:chOff x="6210996" y="1433695"/>
            <a:chExt cx="1712589" cy="78825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3911418-23B8-444E-A1D5-137B899DD843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C177675-1466-4097-9789-F0462C9F7636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2F5A4517-A60A-44FE-B4CE-C2AA11F2AE92}"/>
              </a:ext>
            </a:extLst>
          </p:cNvPr>
          <p:cNvGrpSpPr/>
          <p:nvPr/>
        </p:nvGrpSpPr>
        <p:grpSpPr>
          <a:xfrm>
            <a:off x="4637737" y="1655748"/>
            <a:ext cx="2914405" cy="2443308"/>
            <a:chOff x="4637737" y="1884348"/>
            <a:chExt cx="2914405" cy="244330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677AE94-F75C-4A5D-8FED-D3F5F6608B09}"/>
                </a:ext>
              </a:extLst>
            </p:cNvPr>
            <p:cNvSpPr/>
            <p:nvPr/>
          </p:nvSpPr>
          <p:spPr>
            <a:xfrm>
              <a:off x="5112132" y="2339468"/>
              <a:ext cx="1533072" cy="153307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aphicFrame>
          <p:nvGraphicFramePr>
            <p:cNvPr id="9" name="Chart 5">
              <a:extLst>
                <a:ext uri="{FF2B5EF4-FFF2-40B4-BE49-F238E27FC236}">
                  <a16:creationId xmlns:a16="http://schemas.microsoft.com/office/drawing/2014/main" id="{8AC7079C-5326-433D-82C0-BD93AF45F8A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90083775"/>
                </p:ext>
              </p:extLst>
            </p:nvPr>
          </p:nvGraphicFramePr>
          <p:xfrm>
            <a:off x="4637737" y="1884348"/>
            <a:ext cx="2481858" cy="24433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128A1B9-B952-4662-916C-B0E44402944E}"/>
                </a:ext>
              </a:extLst>
            </p:cNvPr>
            <p:cNvSpPr txBox="1"/>
            <p:nvPr/>
          </p:nvSpPr>
          <p:spPr>
            <a:xfrm>
              <a:off x="6097494" y="2398116"/>
              <a:ext cx="145464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bg1"/>
                  </a:solidFill>
                  <a:cs typeface="Arial" pitchFamily="34" charset="0"/>
                </a:rPr>
                <a:t>40</a:t>
              </a:r>
              <a:r>
                <a:rPr lang="en-US" altLang="ko-KR" sz="4000" b="1" dirty="0">
                  <a:solidFill>
                    <a:schemeClr val="accent3"/>
                  </a:solidFill>
                  <a:cs typeface="Arial" pitchFamily="34" charset="0"/>
                </a:rPr>
                <a:t>%</a:t>
              </a:r>
              <a:endParaRPr lang="ko-KR" altLang="en-US" sz="4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16B9682C-5752-4C7C-AD26-F046664D7478}"/>
              </a:ext>
            </a:extLst>
          </p:cNvPr>
          <p:cNvGrpSpPr/>
          <p:nvPr/>
        </p:nvGrpSpPr>
        <p:grpSpPr>
          <a:xfrm>
            <a:off x="789170" y="1655748"/>
            <a:ext cx="2912284" cy="2443308"/>
            <a:chOff x="789170" y="1884348"/>
            <a:chExt cx="2912284" cy="2443308"/>
          </a:xfrm>
        </p:grpSpPr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66692174-2E30-4A87-A93C-DC7906EEB1FC}"/>
                </a:ext>
              </a:extLst>
            </p:cNvPr>
            <p:cNvSpPr/>
            <p:nvPr/>
          </p:nvSpPr>
          <p:spPr>
            <a:xfrm>
              <a:off x="1263565" y="2339468"/>
              <a:ext cx="1533072" cy="153307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aphicFrame>
          <p:nvGraphicFramePr>
            <p:cNvPr id="5" name="Chart 5">
              <a:extLst>
                <a:ext uri="{FF2B5EF4-FFF2-40B4-BE49-F238E27FC236}">
                  <a16:creationId xmlns:a16="http://schemas.microsoft.com/office/drawing/2014/main" id="{6F0779F6-C4F8-4AFE-AF10-CF29BE7D4D9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63458664"/>
                </p:ext>
              </p:extLst>
            </p:nvPr>
          </p:nvGraphicFramePr>
          <p:xfrm>
            <a:off x="789170" y="1884348"/>
            <a:ext cx="2481858" cy="24433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647BD87-B091-4507-9117-79A1C9C311AA}"/>
                </a:ext>
              </a:extLst>
            </p:cNvPr>
            <p:cNvSpPr txBox="1"/>
            <p:nvPr/>
          </p:nvSpPr>
          <p:spPr>
            <a:xfrm>
              <a:off x="2246806" y="2398116"/>
              <a:ext cx="145464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bg1"/>
                  </a:solidFill>
                  <a:cs typeface="Arial" pitchFamily="34" charset="0"/>
                </a:rPr>
                <a:t>55</a:t>
              </a:r>
              <a:r>
                <a:rPr lang="en-US" altLang="ko-KR" sz="4000" b="1" dirty="0">
                  <a:solidFill>
                    <a:schemeClr val="accent4"/>
                  </a:solidFill>
                  <a:cs typeface="Arial" pitchFamily="34" charset="0"/>
                </a:rPr>
                <a:t>%</a:t>
              </a:r>
              <a:endParaRPr lang="ko-KR" altLang="en-US" sz="4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96385137-598B-4230-A62A-E6C03C7EF8F4}"/>
              </a:ext>
            </a:extLst>
          </p:cNvPr>
          <p:cNvGrpSpPr/>
          <p:nvPr/>
        </p:nvGrpSpPr>
        <p:grpSpPr>
          <a:xfrm>
            <a:off x="8486304" y="1655748"/>
            <a:ext cx="2916526" cy="2443308"/>
            <a:chOff x="8486304" y="1884348"/>
            <a:chExt cx="2916526" cy="2443308"/>
          </a:xfrm>
        </p:grpSpPr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CA4AD71F-A7D4-41E7-8CBC-412AD0EECE13}"/>
                </a:ext>
              </a:extLst>
            </p:cNvPr>
            <p:cNvSpPr/>
            <p:nvPr/>
          </p:nvSpPr>
          <p:spPr>
            <a:xfrm>
              <a:off x="8960699" y="2339468"/>
              <a:ext cx="1533072" cy="153307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aphicFrame>
          <p:nvGraphicFramePr>
            <p:cNvPr id="13" name="Chart 5">
              <a:extLst>
                <a:ext uri="{FF2B5EF4-FFF2-40B4-BE49-F238E27FC236}">
                  <a16:creationId xmlns:a16="http://schemas.microsoft.com/office/drawing/2014/main" id="{F2DCFB51-CB49-4AEB-A946-8635B0D6684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77596791"/>
                </p:ext>
              </p:extLst>
            </p:nvPr>
          </p:nvGraphicFramePr>
          <p:xfrm>
            <a:off x="8486304" y="1884348"/>
            <a:ext cx="2481858" cy="24433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6C10F5A-7B08-4228-87C2-5174DD76BFE5}"/>
                </a:ext>
              </a:extLst>
            </p:cNvPr>
            <p:cNvSpPr txBox="1"/>
            <p:nvPr/>
          </p:nvSpPr>
          <p:spPr>
            <a:xfrm>
              <a:off x="9948182" y="2398116"/>
              <a:ext cx="145464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bg1"/>
                  </a:solidFill>
                  <a:cs typeface="Arial" pitchFamily="34" charset="0"/>
                </a:rPr>
                <a:t>35</a:t>
              </a:r>
              <a:r>
                <a:rPr lang="en-US" altLang="ko-KR" sz="4000" b="1" dirty="0">
                  <a:solidFill>
                    <a:schemeClr val="accent2"/>
                  </a:solidFill>
                  <a:cs typeface="Arial" pitchFamily="34" charset="0"/>
                </a:rPr>
                <a:t>%</a:t>
              </a:r>
              <a:endParaRPr lang="ko-KR" altLang="en-US" sz="4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8DCD48F-12EB-4CC1-A08C-EBD4931E3AA8}"/>
              </a:ext>
            </a:extLst>
          </p:cNvPr>
          <p:cNvSpPr txBox="1"/>
          <p:nvPr/>
        </p:nvSpPr>
        <p:spPr>
          <a:xfrm>
            <a:off x="4591612" y="4809723"/>
            <a:ext cx="3008775" cy="1263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PORTFOLIO  DESIGNED</a:t>
            </a:r>
          </a:p>
        </p:txBody>
      </p:sp>
      <p:cxnSp>
        <p:nvCxnSpPr>
          <p:cNvPr id="16" name="Straight Connector 26">
            <a:extLst>
              <a:ext uri="{FF2B5EF4-FFF2-40B4-BE49-F238E27FC236}">
                <a16:creationId xmlns:a16="http://schemas.microsoft.com/office/drawing/2014/main" id="{CD33075B-B4D2-4016-B9BF-FC84B7276887}"/>
              </a:ext>
            </a:extLst>
          </p:cNvPr>
          <p:cNvCxnSpPr>
            <a:cxnSpLocks/>
          </p:cNvCxnSpPr>
          <p:nvPr/>
        </p:nvCxnSpPr>
        <p:spPr>
          <a:xfrm>
            <a:off x="4361329" y="4981670"/>
            <a:ext cx="0" cy="979544"/>
          </a:xfrm>
          <a:prstGeom prst="line">
            <a:avLst/>
          </a:prstGeom>
          <a:ln w="317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7">
            <a:extLst>
              <a:ext uri="{FF2B5EF4-FFF2-40B4-BE49-F238E27FC236}">
                <a16:creationId xmlns:a16="http://schemas.microsoft.com/office/drawing/2014/main" id="{47F28127-F506-4CDB-8EB0-2936CE863A6D}"/>
              </a:ext>
            </a:extLst>
          </p:cNvPr>
          <p:cNvCxnSpPr>
            <a:cxnSpLocks/>
          </p:cNvCxnSpPr>
          <p:nvPr/>
        </p:nvCxnSpPr>
        <p:spPr>
          <a:xfrm>
            <a:off x="7830670" y="4981670"/>
            <a:ext cx="0" cy="979544"/>
          </a:xfrm>
          <a:prstGeom prst="line">
            <a:avLst/>
          </a:prstGeom>
          <a:ln w="317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28">
            <a:extLst>
              <a:ext uri="{FF2B5EF4-FFF2-40B4-BE49-F238E27FC236}">
                <a16:creationId xmlns:a16="http://schemas.microsoft.com/office/drawing/2014/main" id="{C1D60331-80C0-4832-924D-E6BA8162CCDA}"/>
              </a:ext>
            </a:extLst>
          </p:cNvPr>
          <p:cNvGrpSpPr/>
          <p:nvPr/>
        </p:nvGrpSpPr>
        <p:grpSpPr>
          <a:xfrm>
            <a:off x="470091" y="4875924"/>
            <a:ext cx="3422101" cy="1191037"/>
            <a:chOff x="4822352" y="1916832"/>
            <a:chExt cx="3422056" cy="1191037"/>
          </a:xfrm>
        </p:grpSpPr>
        <p:sp>
          <p:nvSpPr>
            <p:cNvPr id="19" name="Text Placeholder 10">
              <a:extLst>
                <a:ext uri="{FF2B5EF4-FFF2-40B4-BE49-F238E27FC236}">
                  <a16:creationId xmlns:a16="http://schemas.microsoft.com/office/drawing/2014/main" id="{3D69536F-1078-4759-B8C3-27FAEBF3FAB8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6FC9CE0-AA04-4066-B3F0-AF22E200AF04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1">
            <a:extLst>
              <a:ext uri="{FF2B5EF4-FFF2-40B4-BE49-F238E27FC236}">
                <a16:creationId xmlns:a16="http://schemas.microsoft.com/office/drawing/2014/main" id="{D5E74AA5-B6C9-45B5-A256-1DBA7732A059}"/>
              </a:ext>
            </a:extLst>
          </p:cNvPr>
          <p:cNvGrpSpPr/>
          <p:nvPr/>
        </p:nvGrpSpPr>
        <p:grpSpPr>
          <a:xfrm>
            <a:off x="8299807" y="4875924"/>
            <a:ext cx="3422101" cy="1191037"/>
            <a:chOff x="4822352" y="1916832"/>
            <a:chExt cx="3422056" cy="1191037"/>
          </a:xfrm>
        </p:grpSpPr>
        <p:sp>
          <p:nvSpPr>
            <p:cNvPr id="22" name="Text Placeholder 10">
              <a:extLst>
                <a:ext uri="{FF2B5EF4-FFF2-40B4-BE49-F238E27FC236}">
                  <a16:creationId xmlns:a16="http://schemas.microsoft.com/office/drawing/2014/main" id="{99BDCB45-32A4-458A-BE75-4EE8EC68FF11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7412667-C75D-4091-9CBD-3E7E7E1B78C3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DB72B1B-441C-4C92-9B0B-B999C19BF446}"/>
              </a:ext>
            </a:extLst>
          </p:cNvPr>
          <p:cNvSpPr txBox="1"/>
          <p:nvPr/>
        </p:nvSpPr>
        <p:spPr>
          <a:xfrm>
            <a:off x="1241581" y="4087498"/>
            <a:ext cx="200746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6DC90B-CA55-4658-9177-2533B13C56EB}"/>
              </a:ext>
            </a:extLst>
          </p:cNvPr>
          <p:cNvSpPr txBox="1"/>
          <p:nvPr/>
        </p:nvSpPr>
        <p:spPr>
          <a:xfrm>
            <a:off x="5091208" y="4087498"/>
            <a:ext cx="200746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AA70869-74E7-4C81-A7BE-23B85C5122C3}"/>
              </a:ext>
            </a:extLst>
          </p:cNvPr>
          <p:cNvSpPr txBox="1"/>
          <p:nvPr/>
        </p:nvSpPr>
        <p:spPr>
          <a:xfrm>
            <a:off x="8940836" y="4087498"/>
            <a:ext cx="200746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5">
            <a:extLst>
              <a:ext uri="{FF2B5EF4-FFF2-40B4-BE49-F238E27FC236}">
                <a16:creationId xmlns:a16="http://schemas.microsoft.com/office/drawing/2014/main" id="{592A3F3A-945B-4C7D-B0D4-A5627A4D22CD}"/>
              </a:ext>
            </a:extLst>
          </p:cNvPr>
          <p:cNvSpPr/>
          <p:nvPr/>
        </p:nvSpPr>
        <p:spPr>
          <a:xfrm>
            <a:off x="6288045" y="396933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3" name="직사각형 6">
            <a:extLst>
              <a:ext uri="{FF2B5EF4-FFF2-40B4-BE49-F238E27FC236}">
                <a16:creationId xmlns:a16="http://schemas.microsoft.com/office/drawing/2014/main" id="{DEF844C7-10C5-4E0A-8EA2-6F64EFAAEAC5}"/>
              </a:ext>
            </a:extLst>
          </p:cNvPr>
          <p:cNvSpPr/>
          <p:nvPr/>
        </p:nvSpPr>
        <p:spPr>
          <a:xfrm>
            <a:off x="7447037" y="965523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ED275F-00D9-43B7-8B21-A27D61F72A7D}"/>
              </a:ext>
            </a:extLst>
          </p:cNvPr>
          <p:cNvSpPr txBox="1"/>
          <p:nvPr/>
        </p:nvSpPr>
        <p:spPr>
          <a:xfrm>
            <a:off x="510499" y="396933"/>
            <a:ext cx="2898407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C7AAFE-7024-4595-B96C-86E886CBB058}"/>
              </a:ext>
            </a:extLst>
          </p:cNvPr>
          <p:cNvSpPr txBox="1"/>
          <p:nvPr/>
        </p:nvSpPr>
        <p:spPr>
          <a:xfrm>
            <a:off x="4591613" y="5230757"/>
            <a:ext cx="3008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AWESOME SLIDE</a:t>
            </a:r>
          </a:p>
        </p:txBody>
      </p:sp>
      <p:cxnSp>
        <p:nvCxnSpPr>
          <p:cNvPr id="9" name="Straight Connector 4">
            <a:extLst>
              <a:ext uri="{FF2B5EF4-FFF2-40B4-BE49-F238E27FC236}">
                <a16:creationId xmlns:a16="http://schemas.microsoft.com/office/drawing/2014/main" id="{05B5CF54-8BE2-456F-9828-C7F0966527BA}"/>
              </a:ext>
            </a:extLst>
          </p:cNvPr>
          <p:cNvCxnSpPr>
            <a:cxnSpLocks/>
          </p:cNvCxnSpPr>
          <p:nvPr/>
        </p:nvCxnSpPr>
        <p:spPr>
          <a:xfrm>
            <a:off x="4361330" y="5402704"/>
            <a:ext cx="0" cy="979544"/>
          </a:xfrm>
          <a:prstGeom prst="line">
            <a:avLst/>
          </a:prstGeom>
          <a:ln w="317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">
            <a:extLst>
              <a:ext uri="{FF2B5EF4-FFF2-40B4-BE49-F238E27FC236}">
                <a16:creationId xmlns:a16="http://schemas.microsoft.com/office/drawing/2014/main" id="{53CA590B-48CA-4539-831E-B20735A184FB}"/>
              </a:ext>
            </a:extLst>
          </p:cNvPr>
          <p:cNvCxnSpPr>
            <a:cxnSpLocks/>
          </p:cNvCxnSpPr>
          <p:nvPr/>
        </p:nvCxnSpPr>
        <p:spPr>
          <a:xfrm>
            <a:off x="7830671" y="5402704"/>
            <a:ext cx="0" cy="979544"/>
          </a:xfrm>
          <a:prstGeom prst="line">
            <a:avLst/>
          </a:prstGeom>
          <a:ln w="317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6">
            <a:extLst>
              <a:ext uri="{FF2B5EF4-FFF2-40B4-BE49-F238E27FC236}">
                <a16:creationId xmlns:a16="http://schemas.microsoft.com/office/drawing/2014/main" id="{05C6C5D9-A9E3-4259-8211-D369ED856656}"/>
              </a:ext>
            </a:extLst>
          </p:cNvPr>
          <p:cNvGrpSpPr/>
          <p:nvPr/>
        </p:nvGrpSpPr>
        <p:grpSpPr>
          <a:xfrm>
            <a:off x="470092" y="5296958"/>
            <a:ext cx="3422101" cy="1191037"/>
            <a:chOff x="4822352" y="1916832"/>
            <a:chExt cx="3422056" cy="1191037"/>
          </a:xfrm>
        </p:grpSpPr>
        <p:sp>
          <p:nvSpPr>
            <p:cNvPr id="12" name="Text Placeholder 10">
              <a:extLst>
                <a:ext uri="{FF2B5EF4-FFF2-40B4-BE49-F238E27FC236}">
                  <a16:creationId xmlns:a16="http://schemas.microsoft.com/office/drawing/2014/main" id="{F1991B74-1939-4659-8555-01FE4FED19DF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182340D-0F94-4344-A553-6CA00CDB5919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9">
            <a:extLst>
              <a:ext uri="{FF2B5EF4-FFF2-40B4-BE49-F238E27FC236}">
                <a16:creationId xmlns:a16="http://schemas.microsoft.com/office/drawing/2014/main" id="{3D866FBF-07F6-41BB-B7BC-D4A94C575DE3}"/>
              </a:ext>
            </a:extLst>
          </p:cNvPr>
          <p:cNvGrpSpPr/>
          <p:nvPr/>
        </p:nvGrpSpPr>
        <p:grpSpPr>
          <a:xfrm>
            <a:off x="8299808" y="5296958"/>
            <a:ext cx="3422101" cy="1191037"/>
            <a:chOff x="4822352" y="1916832"/>
            <a:chExt cx="3422056" cy="1191037"/>
          </a:xfrm>
        </p:grpSpPr>
        <p:sp>
          <p:nvSpPr>
            <p:cNvPr id="15" name="Text Placeholder 10">
              <a:extLst>
                <a:ext uri="{FF2B5EF4-FFF2-40B4-BE49-F238E27FC236}">
                  <a16:creationId xmlns:a16="http://schemas.microsoft.com/office/drawing/2014/main" id="{3261ABFE-49E5-4972-8B90-856574CB1827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7145BC7-03E7-4365-8890-A20406010271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4">
            <a:extLst>
              <a:ext uri="{FF2B5EF4-FFF2-40B4-BE49-F238E27FC236}">
                <a16:creationId xmlns:a16="http://schemas.microsoft.com/office/drawing/2014/main" id="{57ECD310-CAF8-4992-B57D-2483BB8AC24C}"/>
              </a:ext>
            </a:extLst>
          </p:cNvPr>
          <p:cNvSpPr/>
          <p:nvPr/>
        </p:nvSpPr>
        <p:spPr>
          <a:xfrm>
            <a:off x="2743995" y="3967490"/>
            <a:ext cx="1567406" cy="1460641"/>
          </a:xfrm>
          <a:custGeom>
            <a:avLst/>
            <a:gdLst>
              <a:gd name="connsiteX0" fmla="*/ 637252 w 1567405"/>
              <a:gd name="connsiteY0" fmla="*/ 1462749 h 1460640"/>
              <a:gd name="connsiteX1" fmla="*/ 632709 w 1567405"/>
              <a:gd name="connsiteY1" fmla="*/ 1349623 h 1460640"/>
              <a:gd name="connsiteX2" fmla="*/ 656561 w 1567405"/>
              <a:gd name="connsiteY2" fmla="*/ 1299647 h 1460640"/>
              <a:gd name="connsiteX3" fmla="*/ 633618 w 1567405"/>
              <a:gd name="connsiteY3" fmla="*/ 1216280 h 1460640"/>
              <a:gd name="connsiteX4" fmla="*/ 519129 w 1567405"/>
              <a:gd name="connsiteY4" fmla="*/ 1188793 h 1460640"/>
              <a:gd name="connsiteX5" fmla="*/ 326043 w 1567405"/>
              <a:gd name="connsiteY5" fmla="*/ 1231045 h 1460640"/>
              <a:gd name="connsiteX6" fmla="*/ 299919 w 1567405"/>
              <a:gd name="connsiteY6" fmla="*/ 1238314 h 1460640"/>
              <a:gd name="connsiteX7" fmla="*/ 302872 w 1567405"/>
              <a:gd name="connsiteY7" fmla="*/ 1223776 h 1460640"/>
              <a:gd name="connsiteX8" fmla="*/ 348532 w 1567405"/>
              <a:gd name="connsiteY8" fmla="*/ 1121099 h 1460640"/>
              <a:gd name="connsiteX9" fmla="*/ 368294 w 1567405"/>
              <a:gd name="connsiteY9" fmla="*/ 974354 h 1460640"/>
              <a:gd name="connsiteX10" fmla="*/ 330359 w 1567405"/>
              <a:gd name="connsiteY10" fmla="*/ 870087 h 1460640"/>
              <a:gd name="connsiteX11" fmla="*/ 287653 w 1567405"/>
              <a:gd name="connsiteY11" fmla="*/ 855095 h 1460640"/>
              <a:gd name="connsiteX12" fmla="*/ 252897 w 1567405"/>
              <a:gd name="connsiteY12" fmla="*/ 868724 h 1460640"/>
              <a:gd name="connsiteX13" fmla="*/ 172482 w 1567405"/>
              <a:gd name="connsiteY13" fmla="*/ 895756 h 1460640"/>
              <a:gd name="connsiteX14" fmla="*/ 100927 w 1567405"/>
              <a:gd name="connsiteY14" fmla="*/ 874403 h 1460640"/>
              <a:gd name="connsiteX15" fmla="*/ 53450 w 1567405"/>
              <a:gd name="connsiteY15" fmla="*/ 816932 h 1460640"/>
              <a:gd name="connsiteX16" fmla="*/ 14379 w 1567405"/>
              <a:gd name="connsiteY16" fmla="*/ 749238 h 1460640"/>
              <a:gd name="connsiteX17" fmla="*/ 20966 w 1567405"/>
              <a:gd name="connsiteY17" fmla="*/ 618166 h 1460640"/>
              <a:gd name="connsiteX18" fmla="*/ 94794 w 1567405"/>
              <a:gd name="connsiteY18" fmla="*/ 566828 h 1460640"/>
              <a:gd name="connsiteX19" fmla="*/ 172028 w 1567405"/>
              <a:gd name="connsiteY19" fmla="*/ 570463 h 1460640"/>
              <a:gd name="connsiteX20" fmla="*/ 269480 w 1567405"/>
              <a:gd name="connsiteY20" fmla="*/ 600675 h 1460640"/>
              <a:gd name="connsiteX21" fmla="*/ 337855 w 1567405"/>
              <a:gd name="connsiteY21" fmla="*/ 574779 h 1460640"/>
              <a:gd name="connsiteX22" fmla="*/ 361025 w 1567405"/>
              <a:gd name="connsiteY22" fmla="*/ 494137 h 1460640"/>
              <a:gd name="connsiteX23" fmla="*/ 326043 w 1567405"/>
              <a:gd name="connsiteY23" fmla="*/ 349209 h 1460640"/>
              <a:gd name="connsiteX24" fmla="*/ 292423 w 1567405"/>
              <a:gd name="connsiteY24" fmla="*/ 277199 h 1460640"/>
              <a:gd name="connsiteX25" fmla="*/ 290378 w 1567405"/>
              <a:gd name="connsiteY25" fmla="*/ 267658 h 1460640"/>
              <a:gd name="connsiteX26" fmla="*/ 306280 w 1567405"/>
              <a:gd name="connsiteY26" fmla="*/ 269475 h 1460640"/>
              <a:gd name="connsiteX27" fmla="*/ 401460 w 1567405"/>
              <a:gd name="connsiteY27" fmla="*/ 303095 h 1460640"/>
              <a:gd name="connsiteX28" fmla="*/ 557292 w 1567405"/>
              <a:gd name="connsiteY28" fmla="*/ 309228 h 1460640"/>
              <a:gd name="connsiteX29" fmla="*/ 627030 w 1567405"/>
              <a:gd name="connsiteY29" fmla="*/ 279925 h 1460640"/>
              <a:gd name="connsiteX30" fmla="*/ 642250 w 1567405"/>
              <a:gd name="connsiteY30" fmla="*/ 214048 h 1460640"/>
              <a:gd name="connsiteX31" fmla="*/ 623396 w 1567405"/>
              <a:gd name="connsiteY31" fmla="*/ 176567 h 1460640"/>
              <a:gd name="connsiteX32" fmla="*/ 642931 w 1567405"/>
              <a:gd name="connsiteY32" fmla="*/ 79342 h 1460640"/>
              <a:gd name="connsiteX33" fmla="*/ 762190 w 1567405"/>
              <a:gd name="connsiteY33" fmla="*/ 7105 h 1460640"/>
              <a:gd name="connsiteX34" fmla="*/ 892808 w 1567405"/>
              <a:gd name="connsiteY34" fmla="*/ 36636 h 1460640"/>
              <a:gd name="connsiteX35" fmla="*/ 921203 w 1567405"/>
              <a:gd name="connsiteY35" fmla="*/ 71619 h 1460640"/>
              <a:gd name="connsiteX36" fmla="*/ 925746 w 1567405"/>
              <a:gd name="connsiteY36" fmla="*/ 144083 h 1460640"/>
              <a:gd name="connsiteX37" fmla="*/ 888264 w 1567405"/>
              <a:gd name="connsiteY37" fmla="*/ 213821 h 1460640"/>
              <a:gd name="connsiteX38" fmla="*/ 878951 w 1567405"/>
              <a:gd name="connsiteY38" fmla="*/ 231994 h 1460640"/>
              <a:gd name="connsiteX39" fmla="*/ 887356 w 1567405"/>
              <a:gd name="connsiteY39" fmla="*/ 271747 h 1460640"/>
              <a:gd name="connsiteX40" fmla="*/ 963909 w 1567405"/>
              <a:gd name="connsiteY40" fmla="*/ 321041 h 1460640"/>
              <a:gd name="connsiteX41" fmla="*/ 1119514 w 1567405"/>
              <a:gd name="connsiteY41" fmla="*/ 315589 h 1460640"/>
              <a:gd name="connsiteX42" fmla="*/ 1223780 w 1567405"/>
              <a:gd name="connsiteY42" fmla="*/ 262888 h 1460640"/>
              <a:gd name="connsiteX43" fmla="*/ 1249676 w 1567405"/>
              <a:gd name="connsiteY43" fmla="*/ 252665 h 1460640"/>
              <a:gd name="connsiteX44" fmla="*/ 1230368 w 1567405"/>
              <a:gd name="connsiteY44" fmla="*/ 340804 h 1460640"/>
              <a:gd name="connsiteX45" fmla="*/ 1220145 w 1567405"/>
              <a:gd name="connsiteY45" fmla="*/ 449614 h 1460640"/>
              <a:gd name="connsiteX46" fmla="*/ 1262625 w 1567405"/>
              <a:gd name="connsiteY46" fmla="*/ 619075 h 1460640"/>
              <a:gd name="connsiteX47" fmla="*/ 1316007 w 1567405"/>
              <a:gd name="connsiteY47" fmla="*/ 654739 h 1460640"/>
              <a:gd name="connsiteX48" fmla="*/ 1351671 w 1567405"/>
              <a:gd name="connsiteY48" fmla="*/ 641337 h 1460640"/>
              <a:gd name="connsiteX49" fmla="*/ 1431859 w 1567405"/>
              <a:gd name="connsiteY49" fmla="*/ 599539 h 1460640"/>
              <a:gd name="connsiteX50" fmla="*/ 1535444 w 1567405"/>
              <a:gd name="connsiteY50" fmla="*/ 627934 h 1460640"/>
              <a:gd name="connsiteX51" fmla="*/ 1561795 w 1567405"/>
              <a:gd name="connsiteY51" fmla="*/ 744013 h 1460640"/>
              <a:gd name="connsiteX52" fmla="*/ 1530901 w 1567405"/>
              <a:gd name="connsiteY52" fmla="*/ 800349 h 1460640"/>
              <a:gd name="connsiteX53" fmla="*/ 1474565 w 1567405"/>
              <a:gd name="connsiteY53" fmla="*/ 857139 h 1460640"/>
              <a:gd name="connsiteX54" fmla="*/ 1365983 w 1567405"/>
              <a:gd name="connsiteY54" fmla="*/ 873722 h 1460640"/>
              <a:gd name="connsiteX55" fmla="*/ 1318506 w 1567405"/>
              <a:gd name="connsiteY55" fmla="*/ 855095 h 1460640"/>
              <a:gd name="connsiteX56" fmla="*/ 1244679 w 1567405"/>
              <a:gd name="connsiteY56" fmla="*/ 870769 h 1460640"/>
              <a:gd name="connsiteX57" fmla="*/ 1174941 w 1567405"/>
              <a:gd name="connsiteY57" fmla="*/ 1070897 h 1460640"/>
              <a:gd name="connsiteX58" fmla="*/ 1215375 w 1567405"/>
              <a:gd name="connsiteY58" fmla="*/ 1182887 h 1460640"/>
              <a:gd name="connsiteX59" fmla="*/ 1233094 w 1567405"/>
              <a:gd name="connsiteY59" fmla="*/ 1215144 h 1460640"/>
              <a:gd name="connsiteX60" fmla="*/ 1153815 w 1567405"/>
              <a:gd name="connsiteY60" fmla="*/ 1192655 h 1460640"/>
              <a:gd name="connsiteX61" fmla="*/ 1010931 w 1567405"/>
              <a:gd name="connsiteY61" fmla="*/ 1180615 h 1460640"/>
              <a:gd name="connsiteX62" fmla="*/ 878951 w 1567405"/>
              <a:gd name="connsiteY62" fmla="*/ 1222867 h 1460640"/>
              <a:gd name="connsiteX63" fmla="*/ 865094 w 1567405"/>
              <a:gd name="connsiteY63" fmla="*/ 1300556 h 1460640"/>
              <a:gd name="connsiteX64" fmla="*/ 902121 w 1567405"/>
              <a:gd name="connsiteY64" fmla="*/ 1350758 h 1460640"/>
              <a:gd name="connsiteX65" fmla="*/ 924156 w 1567405"/>
              <a:gd name="connsiteY65" fmla="*/ 1439805 h 146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567405" h="1460640">
                <a:moveTo>
                  <a:pt x="637252" y="1462749"/>
                </a:moveTo>
                <a:cubicBezTo>
                  <a:pt x="612492" y="1426176"/>
                  <a:pt x="615218" y="1388013"/>
                  <a:pt x="632709" y="1349623"/>
                </a:cubicBezTo>
                <a:cubicBezTo>
                  <a:pt x="640205" y="1332813"/>
                  <a:pt x="649064" y="1316457"/>
                  <a:pt x="656561" y="1299647"/>
                </a:cubicBezTo>
                <a:cubicBezTo>
                  <a:pt x="672462" y="1264210"/>
                  <a:pt x="665420" y="1238768"/>
                  <a:pt x="633618" y="1216280"/>
                </a:cubicBezTo>
                <a:cubicBezTo>
                  <a:pt x="599089" y="1191973"/>
                  <a:pt x="560018" y="1186294"/>
                  <a:pt x="519129" y="1188793"/>
                </a:cubicBezTo>
                <a:cubicBezTo>
                  <a:pt x="452571" y="1192882"/>
                  <a:pt x="389648" y="1212872"/>
                  <a:pt x="326043" y="1231045"/>
                </a:cubicBezTo>
                <a:cubicBezTo>
                  <a:pt x="317411" y="1233544"/>
                  <a:pt x="308551" y="1235815"/>
                  <a:pt x="299919" y="1238314"/>
                </a:cubicBezTo>
                <a:cubicBezTo>
                  <a:pt x="296512" y="1232635"/>
                  <a:pt x="300828" y="1228319"/>
                  <a:pt x="302872" y="1223776"/>
                </a:cubicBezTo>
                <a:cubicBezTo>
                  <a:pt x="317865" y="1189475"/>
                  <a:pt x="335129" y="1156309"/>
                  <a:pt x="348532" y="1121099"/>
                </a:cubicBezTo>
                <a:cubicBezTo>
                  <a:pt x="366704" y="1073623"/>
                  <a:pt x="373973" y="1024329"/>
                  <a:pt x="368294" y="974354"/>
                </a:cubicBezTo>
                <a:cubicBezTo>
                  <a:pt x="364206" y="937327"/>
                  <a:pt x="354438" y="900754"/>
                  <a:pt x="330359" y="870087"/>
                </a:cubicBezTo>
                <a:cubicBezTo>
                  <a:pt x="319682" y="856458"/>
                  <a:pt x="304462" y="851006"/>
                  <a:pt x="287653" y="855095"/>
                </a:cubicBezTo>
                <a:cubicBezTo>
                  <a:pt x="275386" y="858048"/>
                  <a:pt x="264028" y="862818"/>
                  <a:pt x="252897" y="868724"/>
                </a:cubicBezTo>
                <a:cubicBezTo>
                  <a:pt x="227682" y="882127"/>
                  <a:pt x="200650" y="891213"/>
                  <a:pt x="172482" y="895756"/>
                </a:cubicBezTo>
                <a:cubicBezTo>
                  <a:pt x="145450" y="900072"/>
                  <a:pt x="121371" y="892349"/>
                  <a:pt x="100927" y="874403"/>
                </a:cubicBezTo>
                <a:cubicBezTo>
                  <a:pt x="81845" y="857821"/>
                  <a:pt x="66626" y="838058"/>
                  <a:pt x="53450" y="816932"/>
                </a:cubicBezTo>
                <a:cubicBezTo>
                  <a:pt x="39594" y="794897"/>
                  <a:pt x="25737" y="772863"/>
                  <a:pt x="14379" y="749238"/>
                </a:cubicBezTo>
                <a:cubicBezTo>
                  <a:pt x="-7429" y="704033"/>
                  <a:pt x="-3794" y="660191"/>
                  <a:pt x="20966" y="618166"/>
                </a:cubicBezTo>
                <a:cubicBezTo>
                  <a:pt x="37322" y="590680"/>
                  <a:pt x="61855" y="573643"/>
                  <a:pt x="94794" y="566828"/>
                </a:cubicBezTo>
                <a:cubicBezTo>
                  <a:pt x="121598" y="561376"/>
                  <a:pt x="146359" y="565920"/>
                  <a:pt x="172028" y="570463"/>
                </a:cubicBezTo>
                <a:cubicBezTo>
                  <a:pt x="205875" y="576369"/>
                  <a:pt x="236996" y="590680"/>
                  <a:pt x="269480" y="600675"/>
                </a:cubicBezTo>
                <a:cubicBezTo>
                  <a:pt x="299919" y="609989"/>
                  <a:pt x="321727" y="602492"/>
                  <a:pt x="337855" y="574779"/>
                </a:cubicBezTo>
                <a:cubicBezTo>
                  <a:pt x="352166" y="550018"/>
                  <a:pt x="359890" y="523441"/>
                  <a:pt x="361025" y="494137"/>
                </a:cubicBezTo>
                <a:cubicBezTo>
                  <a:pt x="363070" y="442117"/>
                  <a:pt x="346714" y="395322"/>
                  <a:pt x="326043" y="349209"/>
                </a:cubicBezTo>
                <a:cubicBezTo>
                  <a:pt x="315366" y="325130"/>
                  <a:pt x="304690" y="300823"/>
                  <a:pt x="292423" y="277199"/>
                </a:cubicBezTo>
                <a:cubicBezTo>
                  <a:pt x="290833" y="274246"/>
                  <a:pt x="289016" y="271293"/>
                  <a:pt x="290378" y="267658"/>
                </a:cubicBezTo>
                <a:cubicBezTo>
                  <a:pt x="296285" y="263115"/>
                  <a:pt x="301282" y="267658"/>
                  <a:pt x="306280" y="269475"/>
                </a:cubicBezTo>
                <a:cubicBezTo>
                  <a:pt x="337628" y="281969"/>
                  <a:pt x="368976" y="294236"/>
                  <a:pt x="401460" y="303095"/>
                </a:cubicBezTo>
                <a:cubicBezTo>
                  <a:pt x="453025" y="317179"/>
                  <a:pt x="504818" y="321949"/>
                  <a:pt x="557292" y="309228"/>
                </a:cubicBezTo>
                <a:cubicBezTo>
                  <a:pt x="582052" y="303322"/>
                  <a:pt x="605904" y="294690"/>
                  <a:pt x="627030" y="279925"/>
                </a:cubicBezTo>
                <a:cubicBezTo>
                  <a:pt x="654289" y="260843"/>
                  <a:pt x="658605" y="243352"/>
                  <a:pt x="642250" y="214048"/>
                </a:cubicBezTo>
                <a:cubicBezTo>
                  <a:pt x="635435" y="201782"/>
                  <a:pt x="628393" y="189515"/>
                  <a:pt x="623396" y="176567"/>
                </a:cubicBezTo>
                <a:cubicBezTo>
                  <a:pt x="609539" y="140221"/>
                  <a:pt x="615445" y="107737"/>
                  <a:pt x="642931" y="79342"/>
                </a:cubicBezTo>
                <a:cubicBezTo>
                  <a:pt x="676551" y="44814"/>
                  <a:pt x="717213" y="22098"/>
                  <a:pt x="762190" y="7105"/>
                </a:cubicBezTo>
                <a:cubicBezTo>
                  <a:pt x="811257" y="-9250"/>
                  <a:pt x="854645" y="3471"/>
                  <a:pt x="892808" y="36636"/>
                </a:cubicBezTo>
                <a:cubicBezTo>
                  <a:pt x="904393" y="46631"/>
                  <a:pt x="913934" y="57989"/>
                  <a:pt x="921203" y="71619"/>
                </a:cubicBezTo>
                <a:cubicBezTo>
                  <a:pt x="933924" y="95243"/>
                  <a:pt x="933924" y="119322"/>
                  <a:pt x="925746" y="144083"/>
                </a:cubicBezTo>
                <a:cubicBezTo>
                  <a:pt x="917341" y="169525"/>
                  <a:pt x="902348" y="191559"/>
                  <a:pt x="888264" y="213821"/>
                </a:cubicBezTo>
                <a:cubicBezTo>
                  <a:pt x="884630" y="219727"/>
                  <a:pt x="881450" y="225633"/>
                  <a:pt x="878951" y="231994"/>
                </a:cubicBezTo>
                <a:cubicBezTo>
                  <a:pt x="872817" y="247214"/>
                  <a:pt x="876679" y="259935"/>
                  <a:pt x="887356" y="271747"/>
                </a:cubicBezTo>
                <a:cubicBezTo>
                  <a:pt x="908482" y="295144"/>
                  <a:pt x="935286" y="309455"/>
                  <a:pt x="963909" y="321041"/>
                </a:cubicBezTo>
                <a:cubicBezTo>
                  <a:pt x="1016610" y="341940"/>
                  <a:pt x="1068403" y="337169"/>
                  <a:pt x="1119514" y="315589"/>
                </a:cubicBezTo>
                <a:cubicBezTo>
                  <a:pt x="1155632" y="300596"/>
                  <a:pt x="1189479" y="281288"/>
                  <a:pt x="1223780" y="262888"/>
                </a:cubicBezTo>
                <a:cubicBezTo>
                  <a:pt x="1231958" y="258572"/>
                  <a:pt x="1239227" y="251757"/>
                  <a:pt x="1249676" y="252665"/>
                </a:cubicBezTo>
                <a:cubicBezTo>
                  <a:pt x="1243316" y="281969"/>
                  <a:pt x="1236728" y="311273"/>
                  <a:pt x="1230368" y="340804"/>
                </a:cubicBezTo>
                <a:cubicBezTo>
                  <a:pt x="1222417" y="376695"/>
                  <a:pt x="1218555" y="413041"/>
                  <a:pt x="1220145" y="449614"/>
                </a:cubicBezTo>
                <a:cubicBezTo>
                  <a:pt x="1222872" y="508902"/>
                  <a:pt x="1234684" y="566147"/>
                  <a:pt x="1262625" y="619075"/>
                </a:cubicBezTo>
                <a:cubicBezTo>
                  <a:pt x="1273755" y="640428"/>
                  <a:pt x="1288294" y="657919"/>
                  <a:pt x="1316007" y="654739"/>
                </a:cubicBezTo>
                <a:cubicBezTo>
                  <a:pt x="1328955" y="653376"/>
                  <a:pt x="1340540" y="647470"/>
                  <a:pt x="1351671" y="641337"/>
                </a:cubicBezTo>
                <a:cubicBezTo>
                  <a:pt x="1378022" y="626799"/>
                  <a:pt x="1403464" y="610216"/>
                  <a:pt x="1431859" y="599539"/>
                </a:cubicBezTo>
                <a:cubicBezTo>
                  <a:pt x="1473656" y="583865"/>
                  <a:pt x="1508185" y="592497"/>
                  <a:pt x="1535444" y="627934"/>
                </a:cubicBezTo>
                <a:cubicBezTo>
                  <a:pt x="1561795" y="662236"/>
                  <a:pt x="1576333" y="700171"/>
                  <a:pt x="1561795" y="744013"/>
                </a:cubicBezTo>
                <a:cubicBezTo>
                  <a:pt x="1554980" y="764685"/>
                  <a:pt x="1544076" y="783085"/>
                  <a:pt x="1530901" y="800349"/>
                </a:cubicBezTo>
                <a:cubicBezTo>
                  <a:pt x="1514773" y="821702"/>
                  <a:pt x="1496372" y="841011"/>
                  <a:pt x="1474565" y="857139"/>
                </a:cubicBezTo>
                <a:cubicBezTo>
                  <a:pt x="1441173" y="881899"/>
                  <a:pt x="1405281" y="888260"/>
                  <a:pt x="1365983" y="873722"/>
                </a:cubicBezTo>
                <a:cubicBezTo>
                  <a:pt x="1350081" y="867816"/>
                  <a:pt x="1334180" y="861682"/>
                  <a:pt x="1318506" y="855095"/>
                </a:cubicBezTo>
                <a:cubicBezTo>
                  <a:pt x="1289884" y="842601"/>
                  <a:pt x="1264215" y="848053"/>
                  <a:pt x="1244679" y="870769"/>
                </a:cubicBezTo>
                <a:cubicBezTo>
                  <a:pt x="1195385" y="928013"/>
                  <a:pt x="1167444" y="993890"/>
                  <a:pt x="1174941" y="1070897"/>
                </a:cubicBezTo>
                <a:cubicBezTo>
                  <a:pt x="1178802" y="1111331"/>
                  <a:pt x="1196294" y="1147450"/>
                  <a:pt x="1215375" y="1182887"/>
                </a:cubicBezTo>
                <a:cubicBezTo>
                  <a:pt x="1220827" y="1192882"/>
                  <a:pt x="1226506" y="1203104"/>
                  <a:pt x="1233094" y="1215144"/>
                </a:cubicBezTo>
                <a:cubicBezTo>
                  <a:pt x="1205153" y="1206739"/>
                  <a:pt x="1179711" y="1198788"/>
                  <a:pt x="1153815" y="1192655"/>
                </a:cubicBezTo>
                <a:cubicBezTo>
                  <a:pt x="1106792" y="1181751"/>
                  <a:pt x="1059089" y="1176981"/>
                  <a:pt x="1010931" y="1180615"/>
                </a:cubicBezTo>
                <a:cubicBezTo>
                  <a:pt x="963681" y="1184023"/>
                  <a:pt x="918249" y="1194472"/>
                  <a:pt x="878951" y="1222867"/>
                </a:cubicBezTo>
                <a:cubicBezTo>
                  <a:pt x="847603" y="1245356"/>
                  <a:pt x="843514" y="1268299"/>
                  <a:pt x="865094" y="1300556"/>
                </a:cubicBezTo>
                <a:cubicBezTo>
                  <a:pt x="876679" y="1317820"/>
                  <a:pt x="890309" y="1333721"/>
                  <a:pt x="902121" y="1350758"/>
                </a:cubicBezTo>
                <a:cubicBezTo>
                  <a:pt x="920976" y="1377563"/>
                  <a:pt x="934151" y="1405958"/>
                  <a:pt x="924156" y="1439805"/>
                </a:cubicBezTo>
              </a:path>
            </a:pathLst>
          </a:custGeom>
          <a:solidFill>
            <a:schemeClr val="bg1">
              <a:lumMod val="65000"/>
            </a:schemeClr>
          </a:solidFill>
          <a:ln w="22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5">
            <a:extLst>
              <a:ext uri="{FF2B5EF4-FFF2-40B4-BE49-F238E27FC236}">
                <a16:creationId xmlns:a16="http://schemas.microsoft.com/office/drawing/2014/main" id="{A731449B-B176-4132-BB4A-85282FB14CAF}"/>
              </a:ext>
            </a:extLst>
          </p:cNvPr>
          <p:cNvSpPr/>
          <p:nvPr/>
        </p:nvSpPr>
        <p:spPr>
          <a:xfrm>
            <a:off x="1731607" y="1956507"/>
            <a:ext cx="1369776" cy="1583307"/>
          </a:xfrm>
          <a:custGeom>
            <a:avLst/>
            <a:gdLst>
              <a:gd name="connsiteX0" fmla="*/ 299627 w 1369776"/>
              <a:gd name="connsiteY0" fmla="*/ 322336 h 1583307"/>
              <a:gd name="connsiteX1" fmla="*/ 399351 w 1369776"/>
              <a:gd name="connsiteY1" fmla="*/ 352094 h 1583307"/>
              <a:gd name="connsiteX2" fmla="*/ 648318 w 1369776"/>
              <a:gd name="connsiteY2" fmla="*/ 338011 h 1583307"/>
              <a:gd name="connsiteX3" fmla="*/ 676032 w 1369776"/>
              <a:gd name="connsiteY3" fmla="*/ 322791 h 1583307"/>
              <a:gd name="connsiteX4" fmla="*/ 697839 w 1369776"/>
              <a:gd name="connsiteY4" fmla="*/ 262366 h 1583307"/>
              <a:gd name="connsiteX5" fmla="*/ 675123 w 1369776"/>
              <a:gd name="connsiteY5" fmla="*/ 203304 h 1583307"/>
              <a:gd name="connsiteX6" fmla="*/ 661039 w 1369776"/>
              <a:gd name="connsiteY6" fmla="*/ 109487 h 1583307"/>
              <a:gd name="connsiteX7" fmla="*/ 726689 w 1369776"/>
              <a:gd name="connsiteY7" fmla="*/ 24984 h 1583307"/>
              <a:gd name="connsiteX8" fmla="*/ 771666 w 1369776"/>
              <a:gd name="connsiteY8" fmla="*/ 3858 h 1583307"/>
              <a:gd name="connsiteX9" fmla="*/ 829365 w 1369776"/>
              <a:gd name="connsiteY9" fmla="*/ 6356 h 1583307"/>
              <a:gd name="connsiteX10" fmla="*/ 927953 w 1369776"/>
              <a:gd name="connsiteY10" fmla="*/ 86771 h 1583307"/>
              <a:gd name="connsiteX11" fmla="*/ 928634 w 1369776"/>
              <a:gd name="connsiteY11" fmla="*/ 184450 h 1583307"/>
              <a:gd name="connsiteX12" fmla="*/ 893878 w 1369776"/>
              <a:gd name="connsiteY12" fmla="*/ 246692 h 1583307"/>
              <a:gd name="connsiteX13" fmla="*/ 925454 w 1369776"/>
              <a:gd name="connsiteY13" fmla="*/ 331423 h 1583307"/>
              <a:gd name="connsiteX14" fmla="*/ 1049256 w 1369776"/>
              <a:gd name="connsiteY14" fmla="*/ 347551 h 1583307"/>
              <a:gd name="connsiteX15" fmla="*/ 1283686 w 1369776"/>
              <a:gd name="connsiteY15" fmla="*/ 312114 h 1583307"/>
              <a:gd name="connsiteX16" fmla="*/ 1291409 w 1369776"/>
              <a:gd name="connsiteY16" fmla="*/ 311433 h 1583307"/>
              <a:gd name="connsiteX17" fmla="*/ 1305493 w 1369776"/>
              <a:gd name="connsiteY17" fmla="*/ 358909 h 1583307"/>
              <a:gd name="connsiteX18" fmla="*/ 1321394 w 1369776"/>
              <a:gd name="connsiteY18" fmla="*/ 492707 h 1583307"/>
              <a:gd name="connsiteX19" fmla="*/ 1295952 w 1369776"/>
              <a:gd name="connsiteY19" fmla="*/ 642632 h 1583307"/>
              <a:gd name="connsiteX20" fmla="*/ 1291863 w 1369776"/>
              <a:gd name="connsiteY20" fmla="*/ 650810 h 1583307"/>
              <a:gd name="connsiteX21" fmla="*/ 1223715 w 1369776"/>
              <a:gd name="connsiteY21" fmla="*/ 676707 h 1583307"/>
              <a:gd name="connsiteX22" fmla="*/ 1176693 w 1369776"/>
              <a:gd name="connsiteY22" fmla="*/ 656944 h 1583307"/>
              <a:gd name="connsiteX23" fmla="*/ 1124901 w 1369776"/>
              <a:gd name="connsiteY23" fmla="*/ 645813 h 1583307"/>
              <a:gd name="connsiteX24" fmla="*/ 1075834 w 1369776"/>
              <a:gd name="connsiteY24" fmla="*/ 669892 h 1583307"/>
              <a:gd name="connsiteX25" fmla="*/ 1033355 w 1369776"/>
              <a:gd name="connsiteY25" fmla="*/ 768025 h 1583307"/>
              <a:gd name="connsiteX26" fmla="*/ 1073789 w 1369776"/>
              <a:gd name="connsiteY26" fmla="*/ 907501 h 1583307"/>
              <a:gd name="connsiteX27" fmla="*/ 1100822 w 1369776"/>
              <a:gd name="connsiteY27" fmla="*/ 934761 h 1583307"/>
              <a:gd name="connsiteX28" fmla="*/ 1198046 w 1369776"/>
              <a:gd name="connsiteY28" fmla="*/ 938395 h 1583307"/>
              <a:gd name="connsiteX29" fmla="*/ 1241661 w 1369776"/>
              <a:gd name="connsiteY29" fmla="*/ 902050 h 1583307"/>
              <a:gd name="connsiteX30" fmla="*/ 1315715 w 1369776"/>
              <a:gd name="connsiteY30" fmla="*/ 909091 h 1583307"/>
              <a:gd name="connsiteX31" fmla="*/ 1345246 w 1369776"/>
              <a:gd name="connsiteY31" fmla="*/ 968835 h 1583307"/>
              <a:gd name="connsiteX32" fmla="*/ 1365918 w 1369776"/>
              <a:gd name="connsiteY32" fmla="*/ 1181684 h 1583307"/>
              <a:gd name="connsiteX33" fmla="*/ 1334342 w 1369776"/>
              <a:gd name="connsiteY33" fmla="*/ 1299807 h 1583307"/>
              <a:gd name="connsiteX34" fmla="*/ 1330935 w 1369776"/>
              <a:gd name="connsiteY34" fmla="*/ 1305713 h 1583307"/>
              <a:gd name="connsiteX35" fmla="*/ 1327528 w 1369776"/>
              <a:gd name="connsiteY35" fmla="*/ 1306849 h 1583307"/>
              <a:gd name="connsiteX36" fmla="*/ 1238708 w 1369776"/>
              <a:gd name="connsiteY36" fmla="*/ 1279590 h 1583307"/>
              <a:gd name="connsiteX37" fmla="*/ 1161473 w 1369776"/>
              <a:gd name="connsiteY37" fmla="*/ 1262553 h 1583307"/>
              <a:gd name="connsiteX38" fmla="*/ 1114678 w 1369776"/>
              <a:gd name="connsiteY38" fmla="*/ 1255511 h 1583307"/>
              <a:gd name="connsiteX39" fmla="*/ 1101049 w 1369776"/>
              <a:gd name="connsiteY39" fmla="*/ 1254375 h 1583307"/>
              <a:gd name="connsiteX40" fmla="*/ 1024950 w 1369776"/>
              <a:gd name="connsiteY40" fmla="*/ 1254830 h 1583307"/>
              <a:gd name="connsiteX41" fmla="*/ 922046 w 1369776"/>
              <a:gd name="connsiteY41" fmla="*/ 1279363 h 1583307"/>
              <a:gd name="connsiteX42" fmla="*/ 896832 w 1369776"/>
              <a:gd name="connsiteY42" fmla="*/ 1301625 h 1583307"/>
              <a:gd name="connsiteX43" fmla="*/ 896377 w 1369776"/>
              <a:gd name="connsiteY43" fmla="*/ 1343195 h 1583307"/>
              <a:gd name="connsiteX44" fmla="*/ 922955 w 1369776"/>
              <a:gd name="connsiteY44" fmla="*/ 1390671 h 1583307"/>
              <a:gd name="connsiteX45" fmla="*/ 954076 w 1369776"/>
              <a:gd name="connsiteY45" fmla="*/ 1450869 h 1583307"/>
              <a:gd name="connsiteX46" fmla="*/ 937266 w 1369776"/>
              <a:gd name="connsiteY46" fmla="*/ 1528331 h 1583307"/>
              <a:gd name="connsiteX47" fmla="*/ 839814 w 1369776"/>
              <a:gd name="connsiteY47" fmla="*/ 1580577 h 1583307"/>
              <a:gd name="connsiteX48" fmla="*/ 723508 w 1369776"/>
              <a:gd name="connsiteY48" fmla="*/ 1565130 h 1583307"/>
              <a:gd name="connsiteX49" fmla="*/ 652634 w 1369776"/>
              <a:gd name="connsiteY49" fmla="*/ 1511521 h 1583307"/>
              <a:gd name="connsiteX50" fmla="*/ 631281 w 1369776"/>
              <a:gd name="connsiteY50" fmla="*/ 1459274 h 1583307"/>
              <a:gd name="connsiteX51" fmla="*/ 650136 w 1369776"/>
              <a:gd name="connsiteY51" fmla="*/ 1377042 h 1583307"/>
              <a:gd name="connsiteX52" fmla="*/ 663992 w 1369776"/>
              <a:gd name="connsiteY52" fmla="*/ 1342286 h 1583307"/>
              <a:gd name="connsiteX53" fmla="*/ 667854 w 1369776"/>
              <a:gd name="connsiteY53" fmla="*/ 1307758 h 1583307"/>
              <a:gd name="connsiteX54" fmla="*/ 639232 w 1369776"/>
              <a:gd name="connsiteY54" fmla="*/ 1268914 h 1583307"/>
              <a:gd name="connsiteX55" fmla="*/ 579262 w 1369776"/>
              <a:gd name="connsiteY55" fmla="*/ 1249832 h 1583307"/>
              <a:gd name="connsiteX56" fmla="*/ 544506 w 1369776"/>
              <a:gd name="connsiteY56" fmla="*/ 1245062 h 1583307"/>
              <a:gd name="connsiteX57" fmla="*/ 451143 w 1369776"/>
              <a:gd name="connsiteY57" fmla="*/ 1260509 h 1583307"/>
              <a:gd name="connsiteX58" fmla="*/ 331657 w 1369776"/>
              <a:gd name="connsiteY58" fmla="*/ 1306395 h 1583307"/>
              <a:gd name="connsiteX59" fmla="*/ 305988 w 1369776"/>
              <a:gd name="connsiteY59" fmla="*/ 1315708 h 1583307"/>
              <a:gd name="connsiteX60" fmla="*/ 293948 w 1369776"/>
              <a:gd name="connsiteY60" fmla="*/ 1315481 h 1583307"/>
              <a:gd name="connsiteX61" fmla="*/ 294175 w 1369776"/>
              <a:gd name="connsiteY61" fmla="*/ 1304578 h 1583307"/>
              <a:gd name="connsiteX62" fmla="*/ 325978 w 1369776"/>
              <a:gd name="connsiteY62" fmla="*/ 1177141 h 1583307"/>
              <a:gd name="connsiteX63" fmla="*/ 335746 w 1369776"/>
              <a:gd name="connsiteY63" fmla="*/ 1037437 h 1583307"/>
              <a:gd name="connsiteX64" fmla="*/ 307351 w 1369776"/>
              <a:gd name="connsiteY64" fmla="*/ 949753 h 1583307"/>
              <a:gd name="connsiteX65" fmla="*/ 216487 w 1369776"/>
              <a:gd name="connsiteY65" fmla="*/ 915679 h 1583307"/>
              <a:gd name="connsiteX66" fmla="*/ 155608 w 1369776"/>
              <a:gd name="connsiteY66" fmla="*/ 934079 h 1583307"/>
              <a:gd name="connsiteX67" fmla="*/ 70422 w 1369776"/>
              <a:gd name="connsiteY67" fmla="*/ 923403 h 1583307"/>
              <a:gd name="connsiteX68" fmla="*/ 33168 w 1369776"/>
              <a:gd name="connsiteY68" fmla="*/ 882514 h 1583307"/>
              <a:gd name="connsiteX69" fmla="*/ 3 w 1369776"/>
              <a:gd name="connsiteY69" fmla="*/ 776884 h 1583307"/>
              <a:gd name="connsiteX70" fmla="*/ 28852 w 1369776"/>
              <a:gd name="connsiteY70" fmla="*/ 687383 h 1583307"/>
              <a:gd name="connsiteX71" fmla="*/ 48388 w 1369776"/>
              <a:gd name="connsiteY71" fmla="*/ 662395 h 1583307"/>
              <a:gd name="connsiteX72" fmla="*/ 143568 w 1369776"/>
              <a:gd name="connsiteY72" fmla="*/ 647403 h 1583307"/>
              <a:gd name="connsiteX73" fmla="*/ 202175 w 1369776"/>
              <a:gd name="connsiteY73" fmla="*/ 684203 h 1583307"/>
              <a:gd name="connsiteX74" fmla="*/ 239657 w 1369776"/>
              <a:gd name="connsiteY74" fmla="*/ 702830 h 1583307"/>
              <a:gd name="connsiteX75" fmla="*/ 292131 w 1369776"/>
              <a:gd name="connsiteY75" fmla="*/ 686020 h 1583307"/>
              <a:gd name="connsiteX76" fmla="*/ 322343 w 1369776"/>
              <a:gd name="connsiteY76" fmla="*/ 614465 h 1583307"/>
              <a:gd name="connsiteX77" fmla="*/ 328249 w 1369776"/>
              <a:gd name="connsiteY77" fmla="*/ 546771 h 1583307"/>
              <a:gd name="connsiteX78" fmla="*/ 323479 w 1369776"/>
              <a:gd name="connsiteY78" fmla="*/ 457497 h 1583307"/>
              <a:gd name="connsiteX79" fmla="*/ 313938 w 1369776"/>
              <a:gd name="connsiteY79" fmla="*/ 397299 h 1583307"/>
              <a:gd name="connsiteX80" fmla="*/ 301445 w 1369776"/>
              <a:gd name="connsiteY80" fmla="*/ 343235 h 1583307"/>
              <a:gd name="connsiteX81" fmla="*/ 299627 w 1369776"/>
              <a:gd name="connsiteY81" fmla="*/ 322336 h 1583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369776" h="1583307">
                <a:moveTo>
                  <a:pt x="299627" y="322336"/>
                </a:moveTo>
                <a:cubicBezTo>
                  <a:pt x="333020" y="331877"/>
                  <a:pt x="365276" y="345052"/>
                  <a:pt x="399351" y="352094"/>
                </a:cubicBezTo>
                <a:cubicBezTo>
                  <a:pt x="483627" y="369586"/>
                  <a:pt x="566768" y="367541"/>
                  <a:pt x="648318" y="338011"/>
                </a:cubicBezTo>
                <a:cubicBezTo>
                  <a:pt x="658313" y="334376"/>
                  <a:pt x="667400" y="328924"/>
                  <a:pt x="676032" y="322791"/>
                </a:cubicBezTo>
                <a:cubicBezTo>
                  <a:pt x="697158" y="307344"/>
                  <a:pt x="704200" y="287808"/>
                  <a:pt x="697839" y="262366"/>
                </a:cubicBezTo>
                <a:cubicBezTo>
                  <a:pt x="692615" y="241695"/>
                  <a:pt x="682619" y="222840"/>
                  <a:pt x="675123" y="203304"/>
                </a:cubicBezTo>
                <a:cubicBezTo>
                  <a:pt x="663538" y="173092"/>
                  <a:pt x="654452" y="142198"/>
                  <a:pt x="661039" y="109487"/>
                </a:cubicBezTo>
                <a:cubicBezTo>
                  <a:pt x="668990" y="70870"/>
                  <a:pt x="695795" y="45882"/>
                  <a:pt x="726689" y="24984"/>
                </a:cubicBezTo>
                <a:cubicBezTo>
                  <a:pt x="740545" y="15670"/>
                  <a:pt x="755538" y="8628"/>
                  <a:pt x="771666" y="3858"/>
                </a:cubicBezTo>
                <a:cubicBezTo>
                  <a:pt x="791202" y="-2048"/>
                  <a:pt x="810511" y="-1140"/>
                  <a:pt x="829365" y="6356"/>
                </a:cubicBezTo>
                <a:cubicBezTo>
                  <a:pt x="870708" y="22712"/>
                  <a:pt x="903419" y="49971"/>
                  <a:pt x="927953" y="86771"/>
                </a:cubicBezTo>
                <a:cubicBezTo>
                  <a:pt x="949306" y="119028"/>
                  <a:pt x="945671" y="151966"/>
                  <a:pt x="928634" y="184450"/>
                </a:cubicBezTo>
                <a:cubicBezTo>
                  <a:pt x="917730" y="205576"/>
                  <a:pt x="905009" y="225793"/>
                  <a:pt x="893878" y="246692"/>
                </a:cubicBezTo>
                <a:cubicBezTo>
                  <a:pt x="871844" y="288035"/>
                  <a:pt x="881612" y="314386"/>
                  <a:pt x="925454" y="331423"/>
                </a:cubicBezTo>
                <a:cubicBezTo>
                  <a:pt x="965434" y="346870"/>
                  <a:pt x="1007232" y="348006"/>
                  <a:pt x="1049256" y="347551"/>
                </a:cubicBezTo>
                <a:cubicBezTo>
                  <a:pt x="1128989" y="346643"/>
                  <a:pt x="1206678" y="330969"/>
                  <a:pt x="1283686" y="312114"/>
                </a:cubicBezTo>
                <a:cubicBezTo>
                  <a:pt x="1286184" y="311433"/>
                  <a:pt x="1288683" y="310297"/>
                  <a:pt x="1291409" y="311433"/>
                </a:cubicBezTo>
                <a:cubicBezTo>
                  <a:pt x="1300495" y="325971"/>
                  <a:pt x="1301631" y="343008"/>
                  <a:pt x="1305493" y="358909"/>
                </a:cubicBezTo>
                <a:cubicBezTo>
                  <a:pt x="1316170" y="402751"/>
                  <a:pt x="1321621" y="447729"/>
                  <a:pt x="1321394" y="492707"/>
                </a:cubicBezTo>
                <a:cubicBezTo>
                  <a:pt x="1321167" y="543818"/>
                  <a:pt x="1317760" y="594929"/>
                  <a:pt x="1295952" y="642632"/>
                </a:cubicBezTo>
                <a:cubicBezTo>
                  <a:pt x="1294589" y="645358"/>
                  <a:pt x="1293453" y="648084"/>
                  <a:pt x="1291863" y="650810"/>
                </a:cubicBezTo>
                <a:cubicBezTo>
                  <a:pt x="1275053" y="680795"/>
                  <a:pt x="1256199" y="687837"/>
                  <a:pt x="1223715" y="676707"/>
                </a:cubicBezTo>
                <a:cubicBezTo>
                  <a:pt x="1207587" y="671028"/>
                  <a:pt x="1192594" y="662850"/>
                  <a:pt x="1176693" y="656944"/>
                </a:cubicBezTo>
                <a:cubicBezTo>
                  <a:pt x="1160110" y="650583"/>
                  <a:pt x="1143073" y="645358"/>
                  <a:pt x="1124901" y="645813"/>
                </a:cubicBezTo>
                <a:cubicBezTo>
                  <a:pt x="1104683" y="646267"/>
                  <a:pt x="1088101" y="653991"/>
                  <a:pt x="1075834" y="669892"/>
                </a:cubicBezTo>
                <a:cubicBezTo>
                  <a:pt x="1053345" y="698968"/>
                  <a:pt x="1041987" y="732815"/>
                  <a:pt x="1033355" y="768025"/>
                </a:cubicBezTo>
                <a:cubicBezTo>
                  <a:pt x="1019952" y="822543"/>
                  <a:pt x="1041306" y="866613"/>
                  <a:pt x="1073789" y="907501"/>
                </a:cubicBezTo>
                <a:cubicBezTo>
                  <a:pt x="1081740" y="917496"/>
                  <a:pt x="1091281" y="926356"/>
                  <a:pt x="1100822" y="934761"/>
                </a:cubicBezTo>
                <a:cubicBezTo>
                  <a:pt x="1131488" y="961566"/>
                  <a:pt x="1165335" y="962929"/>
                  <a:pt x="1198046" y="938395"/>
                </a:cubicBezTo>
                <a:cubicBezTo>
                  <a:pt x="1213266" y="927037"/>
                  <a:pt x="1227350" y="914316"/>
                  <a:pt x="1241661" y="902050"/>
                </a:cubicBezTo>
                <a:cubicBezTo>
                  <a:pt x="1270965" y="877062"/>
                  <a:pt x="1291863" y="878879"/>
                  <a:pt x="1315715" y="909091"/>
                </a:cubicBezTo>
                <a:cubicBezTo>
                  <a:pt x="1329799" y="926810"/>
                  <a:pt x="1338204" y="947709"/>
                  <a:pt x="1345246" y="968835"/>
                </a:cubicBezTo>
                <a:cubicBezTo>
                  <a:pt x="1367735" y="1038119"/>
                  <a:pt x="1375686" y="1108993"/>
                  <a:pt x="1365918" y="1181684"/>
                </a:cubicBezTo>
                <a:cubicBezTo>
                  <a:pt x="1360466" y="1222573"/>
                  <a:pt x="1348426" y="1261417"/>
                  <a:pt x="1334342" y="1299807"/>
                </a:cubicBezTo>
                <a:cubicBezTo>
                  <a:pt x="1333661" y="1301852"/>
                  <a:pt x="1332752" y="1304123"/>
                  <a:pt x="1330935" y="1305713"/>
                </a:cubicBezTo>
                <a:cubicBezTo>
                  <a:pt x="1329799" y="1306395"/>
                  <a:pt x="1328663" y="1306849"/>
                  <a:pt x="1327528" y="1306849"/>
                </a:cubicBezTo>
                <a:cubicBezTo>
                  <a:pt x="1297769" y="1297990"/>
                  <a:pt x="1268693" y="1287313"/>
                  <a:pt x="1238708" y="1279590"/>
                </a:cubicBezTo>
                <a:cubicBezTo>
                  <a:pt x="1213266" y="1273002"/>
                  <a:pt x="1187597" y="1266869"/>
                  <a:pt x="1161473" y="1262553"/>
                </a:cubicBezTo>
                <a:cubicBezTo>
                  <a:pt x="1145799" y="1260054"/>
                  <a:pt x="1129898" y="1260736"/>
                  <a:pt x="1114678" y="1255511"/>
                </a:cubicBezTo>
                <a:cubicBezTo>
                  <a:pt x="1110362" y="1253921"/>
                  <a:pt x="1105592" y="1254375"/>
                  <a:pt x="1101049" y="1254375"/>
                </a:cubicBezTo>
                <a:cubicBezTo>
                  <a:pt x="1075607" y="1254375"/>
                  <a:pt x="1050165" y="1252558"/>
                  <a:pt x="1024950" y="1254830"/>
                </a:cubicBezTo>
                <a:cubicBezTo>
                  <a:pt x="989740" y="1258237"/>
                  <a:pt x="954530" y="1263916"/>
                  <a:pt x="922046" y="1279363"/>
                </a:cubicBezTo>
                <a:cubicBezTo>
                  <a:pt x="911370" y="1284360"/>
                  <a:pt x="902511" y="1292084"/>
                  <a:pt x="896832" y="1301625"/>
                </a:cubicBezTo>
                <a:cubicBezTo>
                  <a:pt x="889108" y="1314573"/>
                  <a:pt x="890925" y="1329338"/>
                  <a:pt x="896377" y="1343195"/>
                </a:cubicBezTo>
                <a:cubicBezTo>
                  <a:pt x="903192" y="1360232"/>
                  <a:pt x="913187" y="1375452"/>
                  <a:pt x="922955" y="1390671"/>
                </a:cubicBezTo>
                <a:cubicBezTo>
                  <a:pt x="935222" y="1409753"/>
                  <a:pt x="947034" y="1429289"/>
                  <a:pt x="954076" y="1450869"/>
                </a:cubicBezTo>
                <a:cubicBezTo>
                  <a:pt x="963390" y="1479491"/>
                  <a:pt x="957938" y="1505615"/>
                  <a:pt x="937266" y="1528331"/>
                </a:cubicBezTo>
                <a:cubicBezTo>
                  <a:pt x="910916" y="1557407"/>
                  <a:pt x="876614" y="1571491"/>
                  <a:pt x="839814" y="1580577"/>
                </a:cubicBezTo>
                <a:cubicBezTo>
                  <a:pt x="799380" y="1590345"/>
                  <a:pt x="760763" y="1581486"/>
                  <a:pt x="723508" y="1565130"/>
                </a:cubicBezTo>
                <a:cubicBezTo>
                  <a:pt x="695568" y="1552864"/>
                  <a:pt x="672624" y="1534237"/>
                  <a:pt x="652634" y="1511521"/>
                </a:cubicBezTo>
                <a:cubicBezTo>
                  <a:pt x="639686" y="1496755"/>
                  <a:pt x="632190" y="1480173"/>
                  <a:pt x="631281" y="1459274"/>
                </a:cubicBezTo>
                <a:cubicBezTo>
                  <a:pt x="630145" y="1429743"/>
                  <a:pt x="640140" y="1403620"/>
                  <a:pt x="650136" y="1377042"/>
                </a:cubicBezTo>
                <a:cubicBezTo>
                  <a:pt x="654452" y="1365457"/>
                  <a:pt x="659222" y="1353871"/>
                  <a:pt x="663992" y="1342286"/>
                </a:cubicBezTo>
                <a:cubicBezTo>
                  <a:pt x="668763" y="1330928"/>
                  <a:pt x="668763" y="1319343"/>
                  <a:pt x="667854" y="1307758"/>
                </a:cubicBezTo>
                <a:cubicBezTo>
                  <a:pt x="666491" y="1289131"/>
                  <a:pt x="653089" y="1278000"/>
                  <a:pt x="639232" y="1268914"/>
                </a:cubicBezTo>
                <a:cubicBezTo>
                  <a:pt x="621286" y="1257101"/>
                  <a:pt x="600387" y="1252558"/>
                  <a:pt x="579262" y="1249832"/>
                </a:cubicBezTo>
                <a:cubicBezTo>
                  <a:pt x="567676" y="1248469"/>
                  <a:pt x="556545" y="1244380"/>
                  <a:pt x="544506" y="1245062"/>
                </a:cubicBezTo>
                <a:cubicBezTo>
                  <a:pt x="512931" y="1247333"/>
                  <a:pt x="481810" y="1251649"/>
                  <a:pt x="451143" y="1260509"/>
                </a:cubicBezTo>
                <a:cubicBezTo>
                  <a:pt x="410027" y="1272321"/>
                  <a:pt x="370728" y="1289358"/>
                  <a:pt x="331657" y="1306395"/>
                </a:cubicBezTo>
                <a:cubicBezTo>
                  <a:pt x="323252" y="1310029"/>
                  <a:pt x="314620" y="1312755"/>
                  <a:pt x="305988" y="1315708"/>
                </a:cubicBezTo>
                <a:cubicBezTo>
                  <a:pt x="302126" y="1317072"/>
                  <a:pt x="298037" y="1318207"/>
                  <a:pt x="293948" y="1315481"/>
                </a:cubicBezTo>
                <a:cubicBezTo>
                  <a:pt x="291222" y="1311847"/>
                  <a:pt x="293040" y="1308212"/>
                  <a:pt x="294175" y="1304578"/>
                </a:cubicBezTo>
                <a:cubicBezTo>
                  <a:pt x="307578" y="1262780"/>
                  <a:pt x="317800" y="1220074"/>
                  <a:pt x="325978" y="1177141"/>
                </a:cubicBezTo>
                <a:cubicBezTo>
                  <a:pt x="334837" y="1131027"/>
                  <a:pt x="339607" y="1084232"/>
                  <a:pt x="335746" y="1037437"/>
                </a:cubicBezTo>
                <a:cubicBezTo>
                  <a:pt x="333247" y="1006543"/>
                  <a:pt x="325069" y="976331"/>
                  <a:pt x="307351" y="949753"/>
                </a:cubicBezTo>
                <a:cubicBezTo>
                  <a:pt x="283953" y="914771"/>
                  <a:pt x="257148" y="904548"/>
                  <a:pt x="216487" y="915679"/>
                </a:cubicBezTo>
                <a:cubicBezTo>
                  <a:pt x="196042" y="921358"/>
                  <a:pt x="176506" y="929536"/>
                  <a:pt x="155608" y="934079"/>
                </a:cubicBezTo>
                <a:cubicBezTo>
                  <a:pt x="125850" y="940667"/>
                  <a:pt x="97000" y="941348"/>
                  <a:pt x="70422" y="923403"/>
                </a:cubicBezTo>
                <a:cubicBezTo>
                  <a:pt x="54748" y="912726"/>
                  <a:pt x="42936" y="898415"/>
                  <a:pt x="33168" y="882514"/>
                </a:cubicBezTo>
                <a:cubicBezTo>
                  <a:pt x="13405" y="850257"/>
                  <a:pt x="-224" y="815501"/>
                  <a:pt x="3" y="776884"/>
                </a:cubicBezTo>
                <a:cubicBezTo>
                  <a:pt x="3" y="743946"/>
                  <a:pt x="11815" y="714869"/>
                  <a:pt x="28852" y="687383"/>
                </a:cubicBezTo>
                <a:cubicBezTo>
                  <a:pt x="34531" y="678524"/>
                  <a:pt x="40665" y="669892"/>
                  <a:pt x="48388" y="662395"/>
                </a:cubicBezTo>
                <a:cubicBezTo>
                  <a:pt x="77237" y="634000"/>
                  <a:pt x="107222" y="629003"/>
                  <a:pt x="143568" y="647403"/>
                </a:cubicBezTo>
                <a:cubicBezTo>
                  <a:pt x="164240" y="657852"/>
                  <a:pt x="182640" y="671709"/>
                  <a:pt x="202175" y="684203"/>
                </a:cubicBezTo>
                <a:cubicBezTo>
                  <a:pt x="213988" y="691699"/>
                  <a:pt x="226027" y="698741"/>
                  <a:pt x="239657" y="702830"/>
                </a:cubicBezTo>
                <a:cubicBezTo>
                  <a:pt x="259647" y="708736"/>
                  <a:pt x="279637" y="702603"/>
                  <a:pt x="292131" y="686020"/>
                </a:cubicBezTo>
                <a:cubicBezTo>
                  <a:pt x="308259" y="664667"/>
                  <a:pt x="315983" y="639907"/>
                  <a:pt x="322343" y="614465"/>
                </a:cubicBezTo>
                <a:cubicBezTo>
                  <a:pt x="327795" y="592203"/>
                  <a:pt x="328477" y="569260"/>
                  <a:pt x="328249" y="546771"/>
                </a:cubicBezTo>
                <a:cubicBezTo>
                  <a:pt x="327795" y="517240"/>
                  <a:pt x="328931" y="487255"/>
                  <a:pt x="323479" y="457497"/>
                </a:cubicBezTo>
                <a:cubicBezTo>
                  <a:pt x="319844" y="437507"/>
                  <a:pt x="317573" y="417289"/>
                  <a:pt x="313938" y="397299"/>
                </a:cubicBezTo>
                <a:cubicBezTo>
                  <a:pt x="310531" y="379127"/>
                  <a:pt x="306215" y="361181"/>
                  <a:pt x="301445" y="343235"/>
                </a:cubicBezTo>
                <a:cubicBezTo>
                  <a:pt x="300309" y="336648"/>
                  <a:pt x="297583" y="329833"/>
                  <a:pt x="299627" y="322336"/>
                </a:cubicBezTo>
                <a:close/>
              </a:path>
            </a:pathLst>
          </a:custGeom>
          <a:solidFill>
            <a:schemeClr val="accent1"/>
          </a:solidFill>
          <a:ln w="22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6">
            <a:extLst>
              <a:ext uri="{FF2B5EF4-FFF2-40B4-BE49-F238E27FC236}">
                <a16:creationId xmlns:a16="http://schemas.microsoft.com/office/drawing/2014/main" id="{CA864BB1-D59A-4526-BDAB-3DAD2F8C301C}"/>
              </a:ext>
            </a:extLst>
          </p:cNvPr>
          <p:cNvSpPr/>
          <p:nvPr/>
        </p:nvSpPr>
        <p:spPr>
          <a:xfrm>
            <a:off x="2757310" y="2004769"/>
            <a:ext cx="1335702" cy="1312987"/>
          </a:xfrm>
          <a:custGeom>
            <a:avLst/>
            <a:gdLst>
              <a:gd name="connsiteX0" fmla="*/ 304551 w 1335702"/>
              <a:gd name="connsiteY0" fmla="*/ 1256770 h 1312986"/>
              <a:gd name="connsiteX1" fmla="*/ 323859 w 1335702"/>
              <a:gd name="connsiteY1" fmla="*/ 1194074 h 1312986"/>
              <a:gd name="connsiteX2" fmla="*/ 340215 w 1335702"/>
              <a:gd name="connsiteY2" fmla="*/ 1105254 h 1312986"/>
              <a:gd name="connsiteX3" fmla="*/ 313183 w 1335702"/>
              <a:gd name="connsiteY3" fmla="*/ 912622 h 1312986"/>
              <a:gd name="connsiteX4" fmla="*/ 283879 w 1335702"/>
              <a:gd name="connsiteY4" fmla="*/ 857877 h 1312986"/>
              <a:gd name="connsiteX5" fmla="*/ 222091 w 1335702"/>
              <a:gd name="connsiteY5" fmla="*/ 852652 h 1312986"/>
              <a:gd name="connsiteX6" fmla="*/ 177795 w 1335702"/>
              <a:gd name="connsiteY6" fmla="*/ 889679 h 1312986"/>
              <a:gd name="connsiteX7" fmla="*/ 69894 w 1335702"/>
              <a:gd name="connsiteY7" fmla="*/ 885817 h 1312986"/>
              <a:gd name="connsiteX8" fmla="*/ 1292 w 1335702"/>
              <a:gd name="connsiteY8" fmla="*/ 769057 h 1312986"/>
              <a:gd name="connsiteX9" fmla="*/ 9015 w 1335702"/>
              <a:gd name="connsiteY9" fmla="*/ 700909 h 1312986"/>
              <a:gd name="connsiteX10" fmla="*/ 45815 w 1335702"/>
              <a:gd name="connsiteY10" fmla="*/ 621176 h 1312986"/>
              <a:gd name="connsiteX11" fmla="*/ 119188 w 1335702"/>
              <a:gd name="connsiteY11" fmla="*/ 595507 h 1312986"/>
              <a:gd name="connsiteX12" fmla="*/ 183928 w 1335702"/>
              <a:gd name="connsiteY12" fmla="*/ 619131 h 1312986"/>
              <a:gd name="connsiteX13" fmla="*/ 212778 w 1335702"/>
              <a:gd name="connsiteY13" fmla="*/ 629581 h 1312986"/>
              <a:gd name="connsiteX14" fmla="*/ 257983 w 1335702"/>
              <a:gd name="connsiteY14" fmla="*/ 609136 h 1312986"/>
              <a:gd name="connsiteX15" fmla="*/ 286151 w 1335702"/>
              <a:gd name="connsiteY15" fmla="*/ 526223 h 1312986"/>
              <a:gd name="connsiteX16" fmla="*/ 292057 w 1335702"/>
              <a:gd name="connsiteY16" fmla="*/ 453986 h 1312986"/>
              <a:gd name="connsiteX17" fmla="*/ 287514 w 1335702"/>
              <a:gd name="connsiteY17" fmla="*/ 373798 h 1312986"/>
              <a:gd name="connsiteX18" fmla="*/ 265479 w 1335702"/>
              <a:gd name="connsiteY18" fmla="*/ 262944 h 1312986"/>
              <a:gd name="connsiteX19" fmla="*/ 351800 w 1335702"/>
              <a:gd name="connsiteY19" fmla="*/ 296336 h 1312986"/>
              <a:gd name="connsiteX20" fmla="*/ 533074 w 1335702"/>
              <a:gd name="connsiteY20" fmla="*/ 307694 h 1312986"/>
              <a:gd name="connsiteX21" fmla="*/ 610535 w 1335702"/>
              <a:gd name="connsiteY21" fmla="*/ 269077 h 1312986"/>
              <a:gd name="connsiteX22" fmla="*/ 624392 w 1335702"/>
              <a:gd name="connsiteY22" fmla="*/ 209334 h 1312986"/>
              <a:gd name="connsiteX23" fmla="*/ 603266 w 1335702"/>
              <a:gd name="connsiteY23" fmla="*/ 166855 h 1312986"/>
              <a:gd name="connsiteX24" fmla="*/ 630753 w 1335702"/>
              <a:gd name="connsiteY24" fmla="*/ 54183 h 1312986"/>
              <a:gd name="connsiteX25" fmla="*/ 764777 w 1335702"/>
              <a:gd name="connsiteY25" fmla="*/ 119 h 1312986"/>
              <a:gd name="connsiteX26" fmla="*/ 856777 w 1335702"/>
              <a:gd name="connsiteY26" fmla="*/ 24425 h 1312986"/>
              <a:gd name="connsiteX27" fmla="*/ 922654 w 1335702"/>
              <a:gd name="connsiteY27" fmla="*/ 74855 h 1312986"/>
              <a:gd name="connsiteX28" fmla="*/ 928787 w 1335702"/>
              <a:gd name="connsiteY28" fmla="*/ 154588 h 1312986"/>
              <a:gd name="connsiteX29" fmla="*/ 885399 w 1335702"/>
              <a:gd name="connsiteY29" fmla="*/ 203882 h 1312986"/>
              <a:gd name="connsiteX30" fmla="*/ 869271 w 1335702"/>
              <a:gd name="connsiteY30" fmla="*/ 222736 h 1312986"/>
              <a:gd name="connsiteX31" fmla="*/ 874041 w 1335702"/>
              <a:gd name="connsiteY31" fmla="*/ 264080 h 1312986"/>
              <a:gd name="connsiteX32" fmla="*/ 936510 w 1335702"/>
              <a:gd name="connsiteY32" fmla="*/ 297699 h 1312986"/>
              <a:gd name="connsiteX33" fmla="*/ 1120510 w 1335702"/>
              <a:gd name="connsiteY33" fmla="*/ 312238 h 1312986"/>
              <a:gd name="connsiteX34" fmla="*/ 1225459 w 1335702"/>
              <a:gd name="connsiteY34" fmla="*/ 265443 h 1312986"/>
              <a:gd name="connsiteX35" fmla="*/ 1261577 w 1335702"/>
              <a:gd name="connsiteY35" fmla="*/ 242045 h 1312986"/>
              <a:gd name="connsiteX36" fmla="*/ 1271799 w 1335702"/>
              <a:gd name="connsiteY36" fmla="*/ 244544 h 1312986"/>
              <a:gd name="connsiteX37" fmla="*/ 1324500 w 1335702"/>
              <a:gd name="connsiteY37" fmla="*/ 371981 h 1312986"/>
              <a:gd name="connsiteX38" fmla="*/ 1295878 w 1335702"/>
              <a:gd name="connsiteY38" fmla="*/ 609818 h 1312986"/>
              <a:gd name="connsiteX39" fmla="*/ 1282249 w 1335702"/>
              <a:gd name="connsiteY39" fmla="*/ 626400 h 1312986"/>
              <a:gd name="connsiteX40" fmla="*/ 1229320 w 1335702"/>
              <a:gd name="connsiteY40" fmla="*/ 637077 h 1312986"/>
              <a:gd name="connsiteX41" fmla="*/ 1169804 w 1335702"/>
              <a:gd name="connsiteY41" fmla="*/ 612316 h 1312986"/>
              <a:gd name="connsiteX42" fmla="*/ 1055543 w 1335702"/>
              <a:gd name="connsiteY42" fmla="*/ 634124 h 1312986"/>
              <a:gd name="connsiteX43" fmla="*/ 975355 w 1335702"/>
              <a:gd name="connsiteY43" fmla="*/ 745432 h 1312986"/>
              <a:gd name="connsiteX44" fmla="*/ 1035552 w 1335702"/>
              <a:gd name="connsiteY44" fmla="*/ 918528 h 1312986"/>
              <a:gd name="connsiteX45" fmla="*/ 1121873 w 1335702"/>
              <a:gd name="connsiteY45" fmla="*/ 922845 h 1312986"/>
              <a:gd name="connsiteX46" fmla="*/ 1193883 w 1335702"/>
              <a:gd name="connsiteY46" fmla="*/ 883091 h 1312986"/>
              <a:gd name="connsiteX47" fmla="*/ 1217053 w 1335702"/>
              <a:gd name="connsiteY47" fmla="*/ 869235 h 1312986"/>
              <a:gd name="connsiteX48" fmla="*/ 1272481 w 1335702"/>
              <a:gd name="connsiteY48" fmla="*/ 884909 h 1312986"/>
              <a:gd name="connsiteX49" fmla="*/ 1299513 w 1335702"/>
              <a:gd name="connsiteY49" fmla="*/ 980089 h 1312986"/>
              <a:gd name="connsiteX50" fmla="*/ 1252490 w 1335702"/>
              <a:gd name="connsiteY50" fmla="*/ 1244504 h 1312986"/>
              <a:gd name="connsiteX51" fmla="*/ 1249310 w 1335702"/>
              <a:gd name="connsiteY51" fmla="*/ 1252909 h 1312986"/>
              <a:gd name="connsiteX52" fmla="*/ 1217508 w 1335702"/>
              <a:gd name="connsiteY52" fmla="*/ 1264267 h 1312986"/>
              <a:gd name="connsiteX53" fmla="*/ 1135503 w 1335702"/>
              <a:gd name="connsiteY53" fmla="*/ 1279486 h 1312986"/>
              <a:gd name="connsiteX54" fmla="*/ 994209 w 1335702"/>
              <a:gd name="connsiteY54" fmla="*/ 1281985 h 1312986"/>
              <a:gd name="connsiteX55" fmla="*/ 891078 w 1335702"/>
              <a:gd name="connsiteY55" fmla="*/ 1254271 h 1312986"/>
              <a:gd name="connsiteX56" fmla="*/ 867681 w 1335702"/>
              <a:gd name="connsiteY56" fmla="*/ 1195210 h 1312986"/>
              <a:gd name="connsiteX57" fmla="*/ 889488 w 1335702"/>
              <a:gd name="connsiteY57" fmla="*/ 1147960 h 1312986"/>
              <a:gd name="connsiteX58" fmla="*/ 903799 w 1335702"/>
              <a:gd name="connsiteY58" fmla="*/ 1094805 h 1312986"/>
              <a:gd name="connsiteX59" fmla="*/ 885172 w 1335702"/>
              <a:gd name="connsiteY59" fmla="*/ 1049827 h 1312986"/>
              <a:gd name="connsiteX60" fmla="*/ 780679 w 1335702"/>
              <a:gd name="connsiteY60" fmla="*/ 989402 h 1312986"/>
              <a:gd name="connsiteX61" fmla="*/ 704807 w 1335702"/>
              <a:gd name="connsiteY61" fmla="*/ 999852 h 1312986"/>
              <a:gd name="connsiteX62" fmla="*/ 633933 w 1335702"/>
              <a:gd name="connsiteY62" fmla="*/ 1071180 h 1312986"/>
              <a:gd name="connsiteX63" fmla="*/ 634614 w 1335702"/>
              <a:gd name="connsiteY63" fmla="*/ 1141146 h 1312986"/>
              <a:gd name="connsiteX64" fmla="*/ 670960 w 1335702"/>
              <a:gd name="connsiteY64" fmla="*/ 1202479 h 1312986"/>
              <a:gd name="connsiteX65" fmla="*/ 673686 w 1335702"/>
              <a:gd name="connsiteY65" fmla="*/ 1206113 h 1312986"/>
              <a:gd name="connsiteX66" fmla="*/ 665736 w 1335702"/>
              <a:gd name="connsiteY66" fmla="*/ 1275625 h 1312986"/>
              <a:gd name="connsiteX67" fmla="*/ 610535 w 1335702"/>
              <a:gd name="connsiteY67" fmla="*/ 1303565 h 1312986"/>
              <a:gd name="connsiteX68" fmla="*/ 530121 w 1335702"/>
              <a:gd name="connsiteY68" fmla="*/ 1313787 h 1312986"/>
              <a:gd name="connsiteX69" fmla="*/ 470832 w 1335702"/>
              <a:gd name="connsiteY69" fmla="*/ 1306973 h 1312986"/>
              <a:gd name="connsiteX70" fmla="*/ 317272 w 1335702"/>
              <a:gd name="connsiteY70" fmla="*/ 1263812 h 1312986"/>
              <a:gd name="connsiteX71" fmla="*/ 304551 w 1335702"/>
              <a:gd name="connsiteY71" fmla="*/ 1256770 h 1312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35702" h="1312986">
                <a:moveTo>
                  <a:pt x="304551" y="1256770"/>
                </a:moveTo>
                <a:cubicBezTo>
                  <a:pt x="310911" y="1235871"/>
                  <a:pt x="317272" y="1214973"/>
                  <a:pt x="323859" y="1194074"/>
                </a:cubicBezTo>
                <a:cubicBezTo>
                  <a:pt x="333173" y="1165225"/>
                  <a:pt x="338625" y="1135467"/>
                  <a:pt x="340215" y="1105254"/>
                </a:cubicBezTo>
                <a:cubicBezTo>
                  <a:pt x="344077" y="1039378"/>
                  <a:pt x="336126" y="974864"/>
                  <a:pt x="313183" y="912622"/>
                </a:cubicBezTo>
                <a:cubicBezTo>
                  <a:pt x="305914" y="893087"/>
                  <a:pt x="297509" y="874005"/>
                  <a:pt x="283879" y="857877"/>
                </a:cubicBezTo>
                <a:cubicBezTo>
                  <a:pt x="264343" y="834933"/>
                  <a:pt x="245716" y="833116"/>
                  <a:pt x="222091" y="852652"/>
                </a:cubicBezTo>
                <a:cubicBezTo>
                  <a:pt x="207099" y="864919"/>
                  <a:pt x="193015" y="877867"/>
                  <a:pt x="177795" y="889679"/>
                </a:cubicBezTo>
                <a:cubicBezTo>
                  <a:pt x="140541" y="918301"/>
                  <a:pt x="106694" y="918983"/>
                  <a:pt x="69894" y="885817"/>
                </a:cubicBezTo>
                <a:cubicBezTo>
                  <a:pt x="34911" y="854015"/>
                  <a:pt x="9242" y="816761"/>
                  <a:pt x="1292" y="769057"/>
                </a:cubicBezTo>
                <a:cubicBezTo>
                  <a:pt x="-2570" y="745659"/>
                  <a:pt x="2882" y="723171"/>
                  <a:pt x="9015" y="700909"/>
                </a:cubicBezTo>
                <a:cubicBezTo>
                  <a:pt x="16966" y="672514"/>
                  <a:pt x="28097" y="645255"/>
                  <a:pt x="45815" y="621176"/>
                </a:cubicBezTo>
                <a:cubicBezTo>
                  <a:pt x="64669" y="595734"/>
                  <a:pt x="89884" y="590055"/>
                  <a:pt x="119188" y="595507"/>
                </a:cubicBezTo>
                <a:cubicBezTo>
                  <a:pt x="142131" y="599595"/>
                  <a:pt x="162803" y="610272"/>
                  <a:pt x="183928" y="619131"/>
                </a:cubicBezTo>
                <a:cubicBezTo>
                  <a:pt x="193242" y="622993"/>
                  <a:pt x="202783" y="627082"/>
                  <a:pt x="212778" y="629581"/>
                </a:cubicBezTo>
                <a:cubicBezTo>
                  <a:pt x="230724" y="634124"/>
                  <a:pt x="246625" y="626628"/>
                  <a:pt x="257983" y="609136"/>
                </a:cubicBezTo>
                <a:cubicBezTo>
                  <a:pt x="274338" y="583921"/>
                  <a:pt x="280699" y="555299"/>
                  <a:pt x="286151" y="526223"/>
                </a:cubicBezTo>
                <a:cubicBezTo>
                  <a:pt x="290694" y="502371"/>
                  <a:pt x="291830" y="478065"/>
                  <a:pt x="292057" y="453986"/>
                </a:cubicBezTo>
                <a:cubicBezTo>
                  <a:pt x="292284" y="427181"/>
                  <a:pt x="290921" y="400376"/>
                  <a:pt x="287514" y="373798"/>
                </a:cubicBezTo>
                <a:cubicBezTo>
                  <a:pt x="282743" y="336317"/>
                  <a:pt x="273202" y="299744"/>
                  <a:pt x="265479" y="262944"/>
                </a:cubicBezTo>
                <a:cubicBezTo>
                  <a:pt x="294328" y="274075"/>
                  <a:pt x="322723" y="286114"/>
                  <a:pt x="351800" y="296336"/>
                </a:cubicBezTo>
                <a:cubicBezTo>
                  <a:pt x="411089" y="317462"/>
                  <a:pt x="471286" y="326094"/>
                  <a:pt x="533074" y="307694"/>
                </a:cubicBezTo>
                <a:cubicBezTo>
                  <a:pt x="561015" y="299289"/>
                  <a:pt x="587365" y="287704"/>
                  <a:pt x="610535" y="269077"/>
                </a:cubicBezTo>
                <a:cubicBezTo>
                  <a:pt x="632797" y="251359"/>
                  <a:pt x="636659" y="234776"/>
                  <a:pt x="624392" y="209334"/>
                </a:cubicBezTo>
                <a:cubicBezTo>
                  <a:pt x="617577" y="195023"/>
                  <a:pt x="609627" y="181393"/>
                  <a:pt x="603266" y="166855"/>
                </a:cubicBezTo>
                <a:cubicBezTo>
                  <a:pt x="583276" y="120741"/>
                  <a:pt x="591681" y="86440"/>
                  <a:pt x="630753" y="54183"/>
                </a:cubicBezTo>
                <a:cubicBezTo>
                  <a:pt x="669597" y="22154"/>
                  <a:pt x="714120" y="2391"/>
                  <a:pt x="764777" y="119"/>
                </a:cubicBezTo>
                <a:cubicBezTo>
                  <a:pt x="797488" y="-1244"/>
                  <a:pt x="827928" y="9206"/>
                  <a:pt x="856777" y="24425"/>
                </a:cubicBezTo>
                <a:cubicBezTo>
                  <a:pt x="881765" y="37374"/>
                  <a:pt x="904481" y="53048"/>
                  <a:pt x="922654" y="74855"/>
                </a:cubicBezTo>
                <a:cubicBezTo>
                  <a:pt x="944916" y="101433"/>
                  <a:pt x="946733" y="125058"/>
                  <a:pt x="928787" y="154588"/>
                </a:cubicBezTo>
                <a:cubicBezTo>
                  <a:pt x="917202" y="173443"/>
                  <a:pt x="900165" y="187527"/>
                  <a:pt x="885399" y="203882"/>
                </a:cubicBezTo>
                <a:cubicBezTo>
                  <a:pt x="879720" y="210015"/>
                  <a:pt x="874041" y="216149"/>
                  <a:pt x="869271" y="222736"/>
                </a:cubicBezTo>
                <a:cubicBezTo>
                  <a:pt x="858822" y="237729"/>
                  <a:pt x="860412" y="251813"/>
                  <a:pt x="874041" y="264080"/>
                </a:cubicBezTo>
                <a:cubicBezTo>
                  <a:pt x="891987" y="280435"/>
                  <a:pt x="914022" y="289749"/>
                  <a:pt x="936510" y="297699"/>
                </a:cubicBezTo>
                <a:cubicBezTo>
                  <a:pt x="996481" y="318371"/>
                  <a:pt x="1057587" y="327003"/>
                  <a:pt x="1120510" y="312238"/>
                </a:cubicBezTo>
                <a:cubicBezTo>
                  <a:pt x="1158446" y="303151"/>
                  <a:pt x="1192520" y="285660"/>
                  <a:pt x="1225459" y="265443"/>
                </a:cubicBezTo>
                <a:cubicBezTo>
                  <a:pt x="1237725" y="257946"/>
                  <a:pt x="1249765" y="250223"/>
                  <a:pt x="1261577" y="242045"/>
                </a:cubicBezTo>
                <a:cubicBezTo>
                  <a:pt x="1266574" y="238411"/>
                  <a:pt x="1269073" y="239092"/>
                  <a:pt x="1271799" y="244544"/>
                </a:cubicBezTo>
                <a:cubicBezTo>
                  <a:pt x="1291108" y="286341"/>
                  <a:pt x="1312461" y="327230"/>
                  <a:pt x="1324500" y="371981"/>
                </a:cubicBezTo>
                <a:cubicBezTo>
                  <a:pt x="1346989" y="454894"/>
                  <a:pt x="1341764" y="534855"/>
                  <a:pt x="1295878" y="609818"/>
                </a:cubicBezTo>
                <a:cubicBezTo>
                  <a:pt x="1292016" y="615951"/>
                  <a:pt x="1287246" y="621176"/>
                  <a:pt x="1282249" y="626400"/>
                </a:cubicBezTo>
                <a:cubicBezTo>
                  <a:pt x="1267029" y="642074"/>
                  <a:pt x="1249310" y="645255"/>
                  <a:pt x="1229320" y="637077"/>
                </a:cubicBezTo>
                <a:cubicBezTo>
                  <a:pt x="1209557" y="628899"/>
                  <a:pt x="1190021" y="619358"/>
                  <a:pt x="1169804" y="612316"/>
                </a:cubicBezTo>
                <a:cubicBezTo>
                  <a:pt x="1128007" y="598005"/>
                  <a:pt x="1089844" y="605729"/>
                  <a:pt x="1055543" y="634124"/>
                </a:cubicBezTo>
                <a:cubicBezTo>
                  <a:pt x="1018970" y="664336"/>
                  <a:pt x="990348" y="700000"/>
                  <a:pt x="975355" y="745432"/>
                </a:cubicBezTo>
                <a:cubicBezTo>
                  <a:pt x="955365" y="805630"/>
                  <a:pt x="983533" y="886272"/>
                  <a:pt x="1035552" y="918528"/>
                </a:cubicBezTo>
                <a:cubicBezTo>
                  <a:pt x="1063266" y="935793"/>
                  <a:pt x="1092570" y="932840"/>
                  <a:pt x="1121873" y="922845"/>
                </a:cubicBezTo>
                <a:cubicBezTo>
                  <a:pt x="1148224" y="913758"/>
                  <a:pt x="1170940" y="898084"/>
                  <a:pt x="1193883" y="883091"/>
                </a:cubicBezTo>
                <a:cubicBezTo>
                  <a:pt x="1201379" y="878094"/>
                  <a:pt x="1209103" y="873551"/>
                  <a:pt x="1217053" y="869235"/>
                </a:cubicBezTo>
                <a:cubicBezTo>
                  <a:pt x="1240451" y="856514"/>
                  <a:pt x="1259078" y="861511"/>
                  <a:pt x="1272481" y="884909"/>
                </a:cubicBezTo>
                <a:cubicBezTo>
                  <a:pt x="1289290" y="914212"/>
                  <a:pt x="1295651" y="946924"/>
                  <a:pt x="1299513" y="980089"/>
                </a:cubicBezTo>
                <a:cubicBezTo>
                  <a:pt x="1309962" y="1072770"/>
                  <a:pt x="1290653" y="1160454"/>
                  <a:pt x="1252490" y="1244504"/>
                </a:cubicBezTo>
                <a:cubicBezTo>
                  <a:pt x="1251355" y="1247230"/>
                  <a:pt x="1250446" y="1250183"/>
                  <a:pt x="1249310" y="1252909"/>
                </a:cubicBezTo>
                <a:cubicBezTo>
                  <a:pt x="1239997" y="1260178"/>
                  <a:pt x="1228411" y="1261768"/>
                  <a:pt x="1217508" y="1264267"/>
                </a:cubicBezTo>
                <a:cubicBezTo>
                  <a:pt x="1190476" y="1270627"/>
                  <a:pt x="1162989" y="1275397"/>
                  <a:pt x="1135503" y="1279486"/>
                </a:cubicBezTo>
                <a:cubicBezTo>
                  <a:pt x="1088254" y="1286528"/>
                  <a:pt x="1041004" y="1283802"/>
                  <a:pt x="994209" y="1281985"/>
                </a:cubicBezTo>
                <a:cubicBezTo>
                  <a:pt x="958772" y="1280622"/>
                  <a:pt x="923335" y="1272444"/>
                  <a:pt x="891078" y="1254271"/>
                </a:cubicBezTo>
                <a:cubicBezTo>
                  <a:pt x="867227" y="1240869"/>
                  <a:pt x="859276" y="1221106"/>
                  <a:pt x="867681" y="1195210"/>
                </a:cubicBezTo>
                <a:cubicBezTo>
                  <a:pt x="872906" y="1178400"/>
                  <a:pt x="881538" y="1163407"/>
                  <a:pt x="889488" y="1147960"/>
                </a:cubicBezTo>
                <a:cubicBezTo>
                  <a:pt x="898120" y="1131151"/>
                  <a:pt x="902891" y="1112978"/>
                  <a:pt x="903799" y="1094805"/>
                </a:cubicBezTo>
                <a:cubicBezTo>
                  <a:pt x="904708" y="1077995"/>
                  <a:pt x="896985" y="1062321"/>
                  <a:pt x="885172" y="1049827"/>
                </a:cubicBezTo>
                <a:cubicBezTo>
                  <a:pt x="856550" y="1019160"/>
                  <a:pt x="821113" y="998716"/>
                  <a:pt x="780679" y="989402"/>
                </a:cubicBezTo>
                <a:cubicBezTo>
                  <a:pt x="755237" y="983496"/>
                  <a:pt x="728432" y="986222"/>
                  <a:pt x="704807" y="999852"/>
                </a:cubicBezTo>
                <a:cubicBezTo>
                  <a:pt x="674595" y="1017116"/>
                  <a:pt x="650061" y="1040514"/>
                  <a:pt x="633933" y="1071180"/>
                </a:cubicBezTo>
                <a:cubicBezTo>
                  <a:pt x="621893" y="1094123"/>
                  <a:pt x="624165" y="1117975"/>
                  <a:pt x="634614" y="1141146"/>
                </a:cubicBezTo>
                <a:cubicBezTo>
                  <a:pt x="644382" y="1162953"/>
                  <a:pt x="657330" y="1182943"/>
                  <a:pt x="670960" y="1202479"/>
                </a:cubicBezTo>
                <a:cubicBezTo>
                  <a:pt x="671869" y="1203615"/>
                  <a:pt x="672777" y="1204751"/>
                  <a:pt x="673686" y="1206113"/>
                </a:cubicBezTo>
                <a:cubicBezTo>
                  <a:pt x="693449" y="1240415"/>
                  <a:pt x="686861" y="1256316"/>
                  <a:pt x="665736" y="1275625"/>
                </a:cubicBezTo>
                <a:cubicBezTo>
                  <a:pt x="649834" y="1290163"/>
                  <a:pt x="630526" y="1297886"/>
                  <a:pt x="610535" y="1303565"/>
                </a:cubicBezTo>
                <a:cubicBezTo>
                  <a:pt x="584412" y="1310834"/>
                  <a:pt x="557153" y="1315832"/>
                  <a:pt x="530121" y="1313787"/>
                </a:cubicBezTo>
                <a:cubicBezTo>
                  <a:pt x="510358" y="1312424"/>
                  <a:pt x="490595" y="1310153"/>
                  <a:pt x="470832" y="1306973"/>
                </a:cubicBezTo>
                <a:cubicBezTo>
                  <a:pt x="417904" y="1298341"/>
                  <a:pt x="367928" y="1280622"/>
                  <a:pt x="317272" y="1263812"/>
                </a:cubicBezTo>
                <a:cubicBezTo>
                  <a:pt x="312274" y="1262676"/>
                  <a:pt x="307504" y="1261086"/>
                  <a:pt x="304551" y="125677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22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7">
            <a:extLst>
              <a:ext uri="{FF2B5EF4-FFF2-40B4-BE49-F238E27FC236}">
                <a16:creationId xmlns:a16="http://schemas.microsoft.com/office/drawing/2014/main" id="{850E2B49-A449-4956-A9B3-07AA3ACD5A68}"/>
              </a:ext>
            </a:extLst>
          </p:cNvPr>
          <p:cNvSpPr/>
          <p:nvPr/>
        </p:nvSpPr>
        <p:spPr>
          <a:xfrm>
            <a:off x="1941943" y="3943177"/>
            <a:ext cx="1174419" cy="1447011"/>
          </a:xfrm>
          <a:custGeom>
            <a:avLst/>
            <a:gdLst>
              <a:gd name="connsiteX0" fmla="*/ 462742 w 1174418"/>
              <a:gd name="connsiteY0" fmla="*/ 1423684 h 1447011"/>
              <a:gd name="connsiteX1" fmla="*/ 482278 w 1174418"/>
              <a:gd name="connsiteY1" fmla="*/ 1336227 h 1447011"/>
              <a:gd name="connsiteX2" fmla="*/ 512490 w 1174418"/>
              <a:gd name="connsiteY2" fmla="*/ 1274212 h 1447011"/>
              <a:gd name="connsiteX3" fmla="*/ 500678 w 1174418"/>
              <a:gd name="connsiteY3" fmla="*/ 1225373 h 1447011"/>
              <a:gd name="connsiteX4" fmla="*/ 425261 w 1174418"/>
              <a:gd name="connsiteY4" fmla="*/ 1185847 h 1447011"/>
              <a:gd name="connsiteX5" fmla="*/ 253301 w 1174418"/>
              <a:gd name="connsiteY5" fmla="*/ 1179714 h 1447011"/>
              <a:gd name="connsiteX6" fmla="*/ 85202 w 1174418"/>
              <a:gd name="connsiteY6" fmla="*/ 1221284 h 1447011"/>
              <a:gd name="connsiteX7" fmla="*/ 79750 w 1174418"/>
              <a:gd name="connsiteY7" fmla="*/ 1222193 h 1447011"/>
              <a:gd name="connsiteX8" fmla="*/ 71345 w 1174418"/>
              <a:gd name="connsiteY8" fmla="*/ 1216514 h 1447011"/>
              <a:gd name="connsiteX9" fmla="*/ 15237 w 1174418"/>
              <a:gd name="connsiteY9" fmla="*/ 1102706 h 1447011"/>
              <a:gd name="connsiteX10" fmla="*/ 17 w 1174418"/>
              <a:gd name="connsiteY10" fmla="*/ 1017067 h 1447011"/>
              <a:gd name="connsiteX11" fmla="*/ 31592 w 1174418"/>
              <a:gd name="connsiteY11" fmla="*/ 910075 h 1447011"/>
              <a:gd name="connsiteX12" fmla="*/ 108372 w 1174418"/>
              <a:gd name="connsiteY12" fmla="*/ 882134 h 1447011"/>
              <a:gd name="connsiteX13" fmla="*/ 164481 w 1174418"/>
              <a:gd name="connsiteY13" fmla="*/ 906440 h 1447011"/>
              <a:gd name="connsiteX14" fmla="*/ 252165 w 1174418"/>
              <a:gd name="connsiteY14" fmla="*/ 932336 h 1447011"/>
              <a:gd name="connsiteX15" fmla="*/ 294417 w 1174418"/>
              <a:gd name="connsiteY15" fmla="*/ 925521 h 1447011"/>
              <a:gd name="connsiteX16" fmla="*/ 386871 w 1174418"/>
              <a:gd name="connsiteY16" fmla="*/ 834430 h 1447011"/>
              <a:gd name="connsiteX17" fmla="*/ 386871 w 1174418"/>
              <a:gd name="connsiteY17" fmla="*/ 762648 h 1447011"/>
              <a:gd name="connsiteX18" fmla="*/ 302822 w 1174418"/>
              <a:gd name="connsiteY18" fmla="*/ 654519 h 1447011"/>
              <a:gd name="connsiteX19" fmla="*/ 214002 w 1174418"/>
              <a:gd name="connsiteY19" fmla="*/ 641117 h 1447011"/>
              <a:gd name="connsiteX20" fmla="*/ 156530 w 1174418"/>
              <a:gd name="connsiteY20" fmla="*/ 665196 h 1447011"/>
              <a:gd name="connsiteX21" fmla="*/ 137222 w 1174418"/>
              <a:gd name="connsiteY21" fmla="*/ 671783 h 1447011"/>
              <a:gd name="connsiteX22" fmla="*/ 71800 w 1174418"/>
              <a:gd name="connsiteY22" fmla="*/ 641798 h 1447011"/>
              <a:gd name="connsiteX23" fmla="*/ 49538 w 1174418"/>
              <a:gd name="connsiteY23" fmla="*/ 559339 h 1447011"/>
              <a:gd name="connsiteX24" fmla="*/ 54081 w 1174418"/>
              <a:gd name="connsiteY24" fmla="*/ 470065 h 1447011"/>
              <a:gd name="connsiteX25" fmla="*/ 71572 w 1174418"/>
              <a:gd name="connsiteY25" fmla="*/ 404416 h 1447011"/>
              <a:gd name="connsiteX26" fmla="*/ 101785 w 1174418"/>
              <a:gd name="connsiteY26" fmla="*/ 304692 h 1447011"/>
              <a:gd name="connsiteX27" fmla="*/ 105192 w 1174418"/>
              <a:gd name="connsiteY27" fmla="*/ 303329 h 1447011"/>
              <a:gd name="connsiteX28" fmla="*/ 150170 w 1174418"/>
              <a:gd name="connsiteY28" fmla="*/ 324682 h 1447011"/>
              <a:gd name="connsiteX29" fmla="*/ 249439 w 1174418"/>
              <a:gd name="connsiteY29" fmla="*/ 359438 h 1447011"/>
              <a:gd name="connsiteX30" fmla="*/ 345301 w 1174418"/>
              <a:gd name="connsiteY30" fmla="*/ 363981 h 1447011"/>
              <a:gd name="connsiteX31" fmla="*/ 447977 w 1174418"/>
              <a:gd name="connsiteY31" fmla="*/ 324682 h 1447011"/>
              <a:gd name="connsiteX32" fmla="*/ 479098 w 1174418"/>
              <a:gd name="connsiteY32" fmla="*/ 294016 h 1447011"/>
              <a:gd name="connsiteX33" fmla="*/ 477054 w 1174418"/>
              <a:gd name="connsiteY33" fmla="*/ 240633 h 1447011"/>
              <a:gd name="connsiteX34" fmla="*/ 440254 w 1174418"/>
              <a:gd name="connsiteY34" fmla="*/ 190431 h 1447011"/>
              <a:gd name="connsiteX35" fmla="*/ 422535 w 1174418"/>
              <a:gd name="connsiteY35" fmla="*/ 115013 h 1447011"/>
              <a:gd name="connsiteX36" fmla="*/ 448886 w 1174418"/>
              <a:gd name="connsiteY36" fmla="*/ 69354 h 1447011"/>
              <a:gd name="connsiteX37" fmla="*/ 563829 w 1174418"/>
              <a:gd name="connsiteY37" fmla="*/ 2796 h 1447011"/>
              <a:gd name="connsiteX38" fmla="*/ 631068 w 1174418"/>
              <a:gd name="connsiteY38" fmla="*/ 6658 h 1447011"/>
              <a:gd name="connsiteX39" fmla="*/ 683542 w 1174418"/>
              <a:gd name="connsiteY39" fmla="*/ 28011 h 1447011"/>
              <a:gd name="connsiteX40" fmla="*/ 731246 w 1174418"/>
              <a:gd name="connsiteY40" fmla="*/ 69127 h 1447011"/>
              <a:gd name="connsiteX41" fmla="*/ 734199 w 1174418"/>
              <a:gd name="connsiteY41" fmla="*/ 157038 h 1447011"/>
              <a:gd name="connsiteX42" fmla="*/ 701715 w 1174418"/>
              <a:gd name="connsiteY42" fmla="*/ 216781 h 1447011"/>
              <a:gd name="connsiteX43" fmla="*/ 725794 w 1174418"/>
              <a:gd name="connsiteY43" fmla="*/ 289700 h 1447011"/>
              <a:gd name="connsiteX44" fmla="*/ 828243 w 1174418"/>
              <a:gd name="connsiteY44" fmla="*/ 314687 h 1447011"/>
              <a:gd name="connsiteX45" fmla="*/ 903206 w 1174418"/>
              <a:gd name="connsiteY45" fmla="*/ 314914 h 1447011"/>
              <a:gd name="connsiteX46" fmla="*/ 975443 w 1174418"/>
              <a:gd name="connsiteY46" fmla="*/ 309008 h 1447011"/>
              <a:gd name="connsiteX47" fmla="*/ 1080618 w 1174418"/>
              <a:gd name="connsiteY47" fmla="*/ 288791 h 1447011"/>
              <a:gd name="connsiteX48" fmla="*/ 1091749 w 1174418"/>
              <a:gd name="connsiteY48" fmla="*/ 289245 h 1447011"/>
              <a:gd name="connsiteX49" fmla="*/ 1093112 w 1174418"/>
              <a:gd name="connsiteY49" fmla="*/ 290608 h 1447011"/>
              <a:gd name="connsiteX50" fmla="*/ 1136954 w 1174418"/>
              <a:gd name="connsiteY50" fmla="*/ 383517 h 1447011"/>
              <a:gd name="connsiteX51" fmla="*/ 1162396 w 1174418"/>
              <a:gd name="connsiteY51" fmla="*/ 462796 h 1447011"/>
              <a:gd name="connsiteX52" fmla="*/ 1164895 w 1174418"/>
              <a:gd name="connsiteY52" fmla="*/ 539349 h 1447011"/>
              <a:gd name="connsiteX53" fmla="*/ 1129231 w 1174418"/>
              <a:gd name="connsiteY53" fmla="*/ 618401 h 1447011"/>
              <a:gd name="connsiteX54" fmla="*/ 1075848 w 1174418"/>
              <a:gd name="connsiteY54" fmla="*/ 630213 h 1447011"/>
              <a:gd name="connsiteX55" fmla="*/ 989527 w 1174418"/>
              <a:gd name="connsiteY55" fmla="*/ 601137 h 1447011"/>
              <a:gd name="connsiteX56" fmla="*/ 914110 w 1174418"/>
              <a:gd name="connsiteY56" fmla="*/ 591369 h 1447011"/>
              <a:gd name="connsiteX57" fmla="*/ 820520 w 1174418"/>
              <a:gd name="connsiteY57" fmla="*/ 653383 h 1447011"/>
              <a:gd name="connsiteX58" fmla="*/ 807344 w 1174418"/>
              <a:gd name="connsiteY58" fmla="*/ 735161 h 1447011"/>
              <a:gd name="connsiteX59" fmla="*/ 829379 w 1174418"/>
              <a:gd name="connsiteY59" fmla="*/ 790361 h 1447011"/>
              <a:gd name="connsiteX60" fmla="*/ 906159 w 1174418"/>
              <a:gd name="connsiteY60" fmla="*/ 896218 h 1447011"/>
              <a:gd name="connsiteX61" fmla="*/ 981122 w 1174418"/>
              <a:gd name="connsiteY61" fmla="*/ 915526 h 1447011"/>
              <a:gd name="connsiteX62" fmla="*/ 1074485 w 1174418"/>
              <a:gd name="connsiteY62" fmla="*/ 880544 h 1447011"/>
              <a:gd name="connsiteX63" fmla="*/ 1142406 w 1174418"/>
              <a:gd name="connsiteY63" fmla="*/ 901669 h 1447011"/>
              <a:gd name="connsiteX64" fmla="*/ 1170801 w 1174418"/>
              <a:gd name="connsiteY64" fmla="*/ 979358 h 1447011"/>
              <a:gd name="connsiteX65" fmla="*/ 1174436 w 1174418"/>
              <a:gd name="connsiteY65" fmla="*/ 1058183 h 1447011"/>
              <a:gd name="connsiteX66" fmla="*/ 1158534 w 1174418"/>
              <a:gd name="connsiteY66" fmla="*/ 1132010 h 1447011"/>
              <a:gd name="connsiteX67" fmla="*/ 1102199 w 1174418"/>
              <a:gd name="connsiteY67" fmla="*/ 1261946 h 1447011"/>
              <a:gd name="connsiteX68" fmla="*/ 1043137 w 1174418"/>
              <a:gd name="connsiteY68" fmla="*/ 1242637 h 1447011"/>
              <a:gd name="connsiteX69" fmla="*/ 868451 w 1174418"/>
              <a:gd name="connsiteY69" fmla="*/ 1200612 h 1447011"/>
              <a:gd name="connsiteX70" fmla="*/ 734653 w 1174418"/>
              <a:gd name="connsiteY70" fmla="*/ 1222193 h 1447011"/>
              <a:gd name="connsiteX71" fmla="*/ 710574 w 1174418"/>
              <a:gd name="connsiteY71" fmla="*/ 1294430 h 1447011"/>
              <a:gd name="connsiteX72" fmla="*/ 717843 w 1174418"/>
              <a:gd name="connsiteY72" fmla="*/ 1307378 h 1447011"/>
              <a:gd name="connsiteX73" fmla="*/ 750100 w 1174418"/>
              <a:gd name="connsiteY73" fmla="*/ 1367121 h 1447011"/>
              <a:gd name="connsiteX74" fmla="*/ 742831 w 1174418"/>
              <a:gd name="connsiteY74" fmla="*/ 1447309 h 1447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174418" h="1447011">
                <a:moveTo>
                  <a:pt x="462742" y="1423684"/>
                </a:moveTo>
                <a:cubicBezTo>
                  <a:pt x="459108" y="1392790"/>
                  <a:pt x="469330" y="1364168"/>
                  <a:pt x="482278" y="1336227"/>
                </a:cubicBezTo>
                <a:cubicBezTo>
                  <a:pt x="492046" y="1315328"/>
                  <a:pt x="505221" y="1296247"/>
                  <a:pt x="512490" y="1274212"/>
                </a:cubicBezTo>
                <a:cubicBezTo>
                  <a:pt x="518851" y="1255358"/>
                  <a:pt x="514535" y="1239003"/>
                  <a:pt x="500678" y="1225373"/>
                </a:cubicBezTo>
                <a:cubicBezTo>
                  <a:pt x="479552" y="1204701"/>
                  <a:pt x="452974" y="1194025"/>
                  <a:pt x="425261" y="1185847"/>
                </a:cubicBezTo>
                <a:cubicBezTo>
                  <a:pt x="368471" y="1169264"/>
                  <a:pt x="310999" y="1170400"/>
                  <a:pt x="253301" y="1179714"/>
                </a:cubicBezTo>
                <a:cubicBezTo>
                  <a:pt x="196056" y="1188800"/>
                  <a:pt x="140175" y="1203339"/>
                  <a:pt x="85202" y="1221284"/>
                </a:cubicBezTo>
                <a:cubicBezTo>
                  <a:pt x="83385" y="1221966"/>
                  <a:pt x="81567" y="1221966"/>
                  <a:pt x="79750" y="1222193"/>
                </a:cubicBezTo>
                <a:cubicBezTo>
                  <a:pt x="74525" y="1223783"/>
                  <a:pt x="73162" y="1219467"/>
                  <a:pt x="71345" y="1216514"/>
                </a:cubicBezTo>
                <a:cubicBezTo>
                  <a:pt x="49538" y="1180168"/>
                  <a:pt x="28412" y="1143368"/>
                  <a:pt x="15237" y="1102706"/>
                </a:cubicBezTo>
                <a:cubicBezTo>
                  <a:pt x="6150" y="1074766"/>
                  <a:pt x="244" y="1045916"/>
                  <a:pt x="17" y="1017067"/>
                </a:cubicBezTo>
                <a:cubicBezTo>
                  <a:pt x="-437" y="978677"/>
                  <a:pt x="8195" y="942104"/>
                  <a:pt x="31592" y="910075"/>
                </a:cubicBezTo>
                <a:cubicBezTo>
                  <a:pt x="49765" y="885087"/>
                  <a:pt x="78614" y="874183"/>
                  <a:pt x="108372" y="882134"/>
                </a:cubicBezTo>
                <a:cubicBezTo>
                  <a:pt x="128363" y="887359"/>
                  <a:pt x="146308" y="897353"/>
                  <a:pt x="164481" y="906440"/>
                </a:cubicBezTo>
                <a:cubicBezTo>
                  <a:pt x="192194" y="920297"/>
                  <a:pt x="221725" y="928020"/>
                  <a:pt x="252165" y="932336"/>
                </a:cubicBezTo>
                <a:cubicBezTo>
                  <a:pt x="266703" y="934381"/>
                  <a:pt x="280787" y="930065"/>
                  <a:pt x="294417" y="925521"/>
                </a:cubicBezTo>
                <a:cubicBezTo>
                  <a:pt x="339394" y="909847"/>
                  <a:pt x="369380" y="878272"/>
                  <a:pt x="386871" y="834430"/>
                </a:cubicBezTo>
                <a:cubicBezTo>
                  <a:pt x="396184" y="810805"/>
                  <a:pt x="396866" y="786954"/>
                  <a:pt x="386871" y="762648"/>
                </a:cubicBezTo>
                <a:cubicBezTo>
                  <a:pt x="368925" y="718578"/>
                  <a:pt x="339167" y="683823"/>
                  <a:pt x="302822" y="654519"/>
                </a:cubicBezTo>
                <a:cubicBezTo>
                  <a:pt x="276471" y="633393"/>
                  <a:pt x="246259" y="629532"/>
                  <a:pt x="214002" y="641117"/>
                </a:cubicBezTo>
                <a:cubicBezTo>
                  <a:pt x="194466" y="648159"/>
                  <a:pt x="175385" y="656336"/>
                  <a:pt x="156530" y="665196"/>
                </a:cubicBezTo>
                <a:cubicBezTo>
                  <a:pt x="150397" y="668149"/>
                  <a:pt x="144036" y="670420"/>
                  <a:pt x="137222" y="671783"/>
                </a:cubicBezTo>
                <a:cubicBezTo>
                  <a:pt x="107691" y="677689"/>
                  <a:pt x="86338" y="668376"/>
                  <a:pt x="71800" y="641798"/>
                </a:cubicBezTo>
                <a:cubicBezTo>
                  <a:pt x="57716" y="616129"/>
                  <a:pt x="50219" y="588415"/>
                  <a:pt x="49538" y="559339"/>
                </a:cubicBezTo>
                <a:cubicBezTo>
                  <a:pt x="48629" y="529581"/>
                  <a:pt x="47266" y="499596"/>
                  <a:pt x="54081" y="470065"/>
                </a:cubicBezTo>
                <a:cubicBezTo>
                  <a:pt x="59079" y="448030"/>
                  <a:pt x="64758" y="425996"/>
                  <a:pt x="71572" y="404416"/>
                </a:cubicBezTo>
                <a:cubicBezTo>
                  <a:pt x="81795" y="371250"/>
                  <a:pt x="92017" y="337858"/>
                  <a:pt x="101785" y="304692"/>
                </a:cubicBezTo>
                <a:cubicBezTo>
                  <a:pt x="102693" y="303784"/>
                  <a:pt x="103829" y="303556"/>
                  <a:pt x="105192" y="303329"/>
                </a:cubicBezTo>
                <a:cubicBezTo>
                  <a:pt x="121093" y="308554"/>
                  <a:pt x="135404" y="317413"/>
                  <a:pt x="150170" y="324682"/>
                </a:cubicBezTo>
                <a:cubicBezTo>
                  <a:pt x="181972" y="340356"/>
                  <a:pt x="215365" y="351033"/>
                  <a:pt x="249439" y="359438"/>
                </a:cubicBezTo>
                <a:cubicBezTo>
                  <a:pt x="281014" y="367161"/>
                  <a:pt x="313498" y="367616"/>
                  <a:pt x="345301" y="363981"/>
                </a:cubicBezTo>
                <a:cubicBezTo>
                  <a:pt x="382328" y="359665"/>
                  <a:pt x="417083" y="346717"/>
                  <a:pt x="447977" y="324682"/>
                </a:cubicBezTo>
                <a:cubicBezTo>
                  <a:pt x="460017" y="316050"/>
                  <a:pt x="471602" y="307418"/>
                  <a:pt x="479098" y="294016"/>
                </a:cubicBezTo>
                <a:cubicBezTo>
                  <a:pt x="489320" y="275616"/>
                  <a:pt x="488866" y="258352"/>
                  <a:pt x="477054" y="240633"/>
                </a:cubicBezTo>
                <a:cubicBezTo>
                  <a:pt x="465468" y="223369"/>
                  <a:pt x="452293" y="207468"/>
                  <a:pt x="440254" y="190431"/>
                </a:cubicBezTo>
                <a:cubicBezTo>
                  <a:pt x="424125" y="167487"/>
                  <a:pt x="418219" y="142273"/>
                  <a:pt x="422535" y="115013"/>
                </a:cubicBezTo>
                <a:cubicBezTo>
                  <a:pt x="425488" y="97068"/>
                  <a:pt x="436619" y="82529"/>
                  <a:pt x="448886" y="69354"/>
                </a:cubicBezTo>
                <a:cubicBezTo>
                  <a:pt x="480234" y="35507"/>
                  <a:pt x="518624" y="12564"/>
                  <a:pt x="563829" y="2796"/>
                </a:cubicBezTo>
                <a:cubicBezTo>
                  <a:pt x="585863" y="-1974"/>
                  <a:pt x="609034" y="-611"/>
                  <a:pt x="631068" y="6658"/>
                </a:cubicBezTo>
                <a:cubicBezTo>
                  <a:pt x="649014" y="12564"/>
                  <a:pt x="667414" y="17789"/>
                  <a:pt x="683542" y="28011"/>
                </a:cubicBezTo>
                <a:cubicBezTo>
                  <a:pt x="701488" y="39142"/>
                  <a:pt x="718752" y="51636"/>
                  <a:pt x="731246" y="69127"/>
                </a:cubicBezTo>
                <a:cubicBezTo>
                  <a:pt x="751917" y="97749"/>
                  <a:pt x="748283" y="127053"/>
                  <a:pt x="734199" y="157038"/>
                </a:cubicBezTo>
                <a:cubicBezTo>
                  <a:pt x="724658" y="177710"/>
                  <a:pt x="711029" y="196110"/>
                  <a:pt x="701715" y="216781"/>
                </a:cubicBezTo>
                <a:cubicBezTo>
                  <a:pt x="688540" y="246312"/>
                  <a:pt x="696717" y="274934"/>
                  <a:pt x="725794" y="289700"/>
                </a:cubicBezTo>
                <a:cubicBezTo>
                  <a:pt x="758051" y="306282"/>
                  <a:pt x="791898" y="314914"/>
                  <a:pt x="828243" y="314687"/>
                </a:cubicBezTo>
                <a:cubicBezTo>
                  <a:pt x="853231" y="314460"/>
                  <a:pt x="878219" y="313552"/>
                  <a:pt x="903206" y="314914"/>
                </a:cubicBezTo>
                <a:cubicBezTo>
                  <a:pt x="927739" y="316050"/>
                  <a:pt x="951591" y="311961"/>
                  <a:pt x="975443" y="309008"/>
                </a:cubicBezTo>
                <a:cubicBezTo>
                  <a:pt x="1010653" y="304465"/>
                  <a:pt x="1046317" y="299240"/>
                  <a:pt x="1080618" y="288791"/>
                </a:cubicBezTo>
                <a:cubicBezTo>
                  <a:pt x="1084253" y="287655"/>
                  <a:pt x="1088115" y="287201"/>
                  <a:pt x="1091749" y="289245"/>
                </a:cubicBezTo>
                <a:cubicBezTo>
                  <a:pt x="1092204" y="289700"/>
                  <a:pt x="1092658" y="290154"/>
                  <a:pt x="1093112" y="290608"/>
                </a:cubicBezTo>
                <a:cubicBezTo>
                  <a:pt x="1107878" y="321502"/>
                  <a:pt x="1123779" y="351942"/>
                  <a:pt x="1136954" y="383517"/>
                </a:cubicBezTo>
                <a:cubicBezTo>
                  <a:pt x="1147631" y="408959"/>
                  <a:pt x="1156717" y="435310"/>
                  <a:pt x="1162396" y="462796"/>
                </a:cubicBezTo>
                <a:cubicBezTo>
                  <a:pt x="1167621" y="488465"/>
                  <a:pt x="1168302" y="514134"/>
                  <a:pt x="1164895" y="539349"/>
                </a:cubicBezTo>
                <a:cubicBezTo>
                  <a:pt x="1161033" y="568653"/>
                  <a:pt x="1150357" y="596139"/>
                  <a:pt x="1129231" y="618401"/>
                </a:cubicBezTo>
                <a:cubicBezTo>
                  <a:pt x="1117418" y="630667"/>
                  <a:pt x="1092204" y="636119"/>
                  <a:pt x="1075848" y="630213"/>
                </a:cubicBezTo>
                <a:cubicBezTo>
                  <a:pt x="1047226" y="619991"/>
                  <a:pt x="1018831" y="608633"/>
                  <a:pt x="989527" y="601137"/>
                </a:cubicBezTo>
                <a:cubicBezTo>
                  <a:pt x="964994" y="594776"/>
                  <a:pt x="939779" y="589097"/>
                  <a:pt x="914110" y="591369"/>
                </a:cubicBezTo>
                <a:cubicBezTo>
                  <a:pt x="871858" y="595230"/>
                  <a:pt x="840283" y="615220"/>
                  <a:pt x="820520" y="653383"/>
                </a:cubicBezTo>
                <a:cubicBezTo>
                  <a:pt x="807117" y="679280"/>
                  <a:pt x="803710" y="706766"/>
                  <a:pt x="807344" y="735161"/>
                </a:cubicBezTo>
                <a:cubicBezTo>
                  <a:pt x="810070" y="755151"/>
                  <a:pt x="819384" y="773097"/>
                  <a:pt x="829379" y="790361"/>
                </a:cubicBezTo>
                <a:cubicBezTo>
                  <a:pt x="851414" y="828297"/>
                  <a:pt x="872767" y="866914"/>
                  <a:pt x="906159" y="896218"/>
                </a:cubicBezTo>
                <a:cubicBezTo>
                  <a:pt x="927739" y="915072"/>
                  <a:pt x="952500" y="920524"/>
                  <a:pt x="981122" y="915526"/>
                </a:cubicBezTo>
                <a:cubicBezTo>
                  <a:pt x="1014515" y="909620"/>
                  <a:pt x="1044046" y="893719"/>
                  <a:pt x="1074485" y="880544"/>
                </a:cubicBezTo>
                <a:cubicBezTo>
                  <a:pt x="1107423" y="866460"/>
                  <a:pt x="1124460" y="873956"/>
                  <a:pt x="1142406" y="901669"/>
                </a:cubicBezTo>
                <a:cubicBezTo>
                  <a:pt x="1157626" y="925067"/>
                  <a:pt x="1164895" y="952099"/>
                  <a:pt x="1170801" y="979358"/>
                </a:cubicBezTo>
                <a:cubicBezTo>
                  <a:pt x="1176480" y="1005709"/>
                  <a:pt x="1175571" y="1032060"/>
                  <a:pt x="1174436" y="1058183"/>
                </a:cubicBezTo>
                <a:cubicBezTo>
                  <a:pt x="1173300" y="1083398"/>
                  <a:pt x="1166258" y="1107931"/>
                  <a:pt x="1158534" y="1132010"/>
                </a:cubicBezTo>
                <a:cubicBezTo>
                  <a:pt x="1144223" y="1177215"/>
                  <a:pt x="1121053" y="1218558"/>
                  <a:pt x="1102199" y="1261946"/>
                </a:cubicBezTo>
                <a:cubicBezTo>
                  <a:pt x="1081754" y="1257857"/>
                  <a:pt x="1062900" y="1249225"/>
                  <a:pt x="1043137" y="1242637"/>
                </a:cubicBezTo>
                <a:cubicBezTo>
                  <a:pt x="986120" y="1223783"/>
                  <a:pt x="928875" y="1205156"/>
                  <a:pt x="868451" y="1200612"/>
                </a:cubicBezTo>
                <a:cubicBezTo>
                  <a:pt x="822110" y="1197205"/>
                  <a:pt x="777132" y="1201748"/>
                  <a:pt x="734653" y="1222193"/>
                </a:cubicBezTo>
                <a:cubicBezTo>
                  <a:pt x="700806" y="1238548"/>
                  <a:pt x="693537" y="1261037"/>
                  <a:pt x="710574" y="1294430"/>
                </a:cubicBezTo>
                <a:cubicBezTo>
                  <a:pt x="712846" y="1298746"/>
                  <a:pt x="715345" y="1303062"/>
                  <a:pt x="717843" y="1307378"/>
                </a:cubicBezTo>
                <a:cubicBezTo>
                  <a:pt x="729429" y="1326914"/>
                  <a:pt x="741922" y="1345768"/>
                  <a:pt x="750100" y="1367121"/>
                </a:cubicBezTo>
                <a:cubicBezTo>
                  <a:pt x="760550" y="1395062"/>
                  <a:pt x="759868" y="1422094"/>
                  <a:pt x="742831" y="1447309"/>
                </a:cubicBezTo>
              </a:path>
            </a:pathLst>
          </a:custGeom>
          <a:solidFill>
            <a:schemeClr val="accent3"/>
          </a:solidFill>
          <a:ln w="22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8">
            <a:extLst>
              <a:ext uri="{FF2B5EF4-FFF2-40B4-BE49-F238E27FC236}">
                <a16:creationId xmlns:a16="http://schemas.microsoft.com/office/drawing/2014/main" id="{2803655F-D8B8-450F-BEA4-28E4A37F900C}"/>
              </a:ext>
            </a:extLst>
          </p:cNvPr>
          <p:cNvSpPr/>
          <p:nvPr/>
        </p:nvSpPr>
        <p:spPr>
          <a:xfrm>
            <a:off x="2972452" y="2988404"/>
            <a:ext cx="1335702" cy="1315258"/>
          </a:xfrm>
          <a:custGeom>
            <a:avLst/>
            <a:gdLst>
              <a:gd name="connsiteX0" fmla="*/ 89409 w 1335702"/>
              <a:gd name="connsiteY0" fmla="*/ 273135 h 1315258"/>
              <a:gd name="connsiteX1" fmla="*/ 153241 w 1335702"/>
              <a:gd name="connsiteY1" fmla="*/ 294715 h 1315258"/>
              <a:gd name="connsiteX2" fmla="*/ 208668 w 1335702"/>
              <a:gd name="connsiteY2" fmla="*/ 310616 h 1315258"/>
              <a:gd name="connsiteX3" fmla="*/ 262959 w 1335702"/>
              <a:gd name="connsiteY3" fmla="*/ 322202 h 1315258"/>
              <a:gd name="connsiteX4" fmla="*/ 333833 w 1335702"/>
              <a:gd name="connsiteY4" fmla="*/ 327426 h 1315258"/>
              <a:gd name="connsiteX5" fmla="*/ 424924 w 1335702"/>
              <a:gd name="connsiteY5" fmla="*/ 305846 h 1315258"/>
              <a:gd name="connsiteX6" fmla="*/ 462860 w 1335702"/>
              <a:gd name="connsiteY6" fmla="*/ 272226 h 1315258"/>
              <a:gd name="connsiteX7" fmla="*/ 459680 w 1335702"/>
              <a:gd name="connsiteY7" fmla="*/ 233155 h 1315258"/>
              <a:gd name="connsiteX8" fmla="*/ 419927 w 1335702"/>
              <a:gd name="connsiteY8" fmla="*/ 167278 h 1315258"/>
              <a:gd name="connsiteX9" fmla="*/ 435601 w 1335702"/>
              <a:gd name="connsiteY9" fmla="*/ 56424 h 1315258"/>
              <a:gd name="connsiteX10" fmla="*/ 516470 w 1335702"/>
              <a:gd name="connsiteY10" fmla="*/ 2814 h 1315258"/>
              <a:gd name="connsiteX11" fmla="*/ 574396 w 1335702"/>
              <a:gd name="connsiteY11" fmla="*/ 4631 h 1315258"/>
              <a:gd name="connsiteX12" fmla="*/ 659127 w 1335702"/>
              <a:gd name="connsiteY12" fmla="*/ 50291 h 1315258"/>
              <a:gd name="connsiteX13" fmla="*/ 692519 w 1335702"/>
              <a:gd name="connsiteY13" fmla="*/ 105718 h 1315258"/>
              <a:gd name="connsiteX14" fmla="*/ 687749 w 1335702"/>
              <a:gd name="connsiteY14" fmla="*/ 140019 h 1315258"/>
              <a:gd name="connsiteX15" fmla="*/ 660944 w 1335702"/>
              <a:gd name="connsiteY15" fmla="*/ 200444 h 1315258"/>
              <a:gd name="connsiteX16" fmla="*/ 688885 w 1335702"/>
              <a:gd name="connsiteY16" fmla="*/ 273589 h 1315258"/>
              <a:gd name="connsiteX17" fmla="*/ 761803 w 1335702"/>
              <a:gd name="connsiteY17" fmla="*/ 292671 h 1315258"/>
              <a:gd name="connsiteX18" fmla="*/ 903097 w 1335702"/>
              <a:gd name="connsiteY18" fmla="*/ 294942 h 1315258"/>
              <a:gd name="connsiteX19" fmla="*/ 992144 w 1335702"/>
              <a:gd name="connsiteY19" fmla="*/ 279495 h 1315258"/>
              <a:gd name="connsiteX20" fmla="*/ 1034168 w 1335702"/>
              <a:gd name="connsiteY20" fmla="*/ 269046 h 1315258"/>
              <a:gd name="connsiteX21" fmla="*/ 1000094 w 1335702"/>
              <a:gd name="connsiteY21" fmla="*/ 363772 h 1315258"/>
              <a:gd name="connsiteX22" fmla="*/ 992825 w 1335702"/>
              <a:gd name="connsiteY22" fmla="*/ 462360 h 1315258"/>
              <a:gd name="connsiteX23" fmla="*/ 1025990 w 1335702"/>
              <a:gd name="connsiteY23" fmla="*/ 577303 h 1315258"/>
              <a:gd name="connsiteX24" fmla="*/ 1047571 w 1335702"/>
              <a:gd name="connsiteY24" fmla="*/ 612512 h 1315258"/>
              <a:gd name="connsiteX25" fmla="*/ 1120262 w 1335702"/>
              <a:gd name="connsiteY25" fmla="*/ 630231 h 1315258"/>
              <a:gd name="connsiteX26" fmla="*/ 1183185 w 1335702"/>
              <a:gd name="connsiteY26" fmla="*/ 603199 h 1315258"/>
              <a:gd name="connsiteX27" fmla="*/ 1303807 w 1335702"/>
              <a:gd name="connsiteY27" fmla="*/ 638182 h 1315258"/>
              <a:gd name="connsiteX28" fmla="*/ 1336973 w 1335702"/>
              <a:gd name="connsiteY28" fmla="*/ 720414 h 1315258"/>
              <a:gd name="connsiteX29" fmla="*/ 1314938 w 1335702"/>
              <a:gd name="connsiteY29" fmla="*/ 807416 h 1315258"/>
              <a:gd name="connsiteX30" fmla="*/ 1245655 w 1335702"/>
              <a:gd name="connsiteY30" fmla="*/ 881016 h 1315258"/>
              <a:gd name="connsiteX31" fmla="*/ 1138435 w 1335702"/>
              <a:gd name="connsiteY31" fmla="*/ 889421 h 1315258"/>
              <a:gd name="connsiteX32" fmla="*/ 1085734 w 1335702"/>
              <a:gd name="connsiteY32" fmla="*/ 867613 h 1315258"/>
              <a:gd name="connsiteX33" fmla="*/ 1017131 w 1335702"/>
              <a:gd name="connsiteY33" fmla="*/ 879653 h 1315258"/>
              <a:gd name="connsiteX34" fmla="*/ 963749 w 1335702"/>
              <a:gd name="connsiteY34" fmla="*/ 958478 h 1315258"/>
              <a:gd name="connsiteX35" fmla="*/ 949437 w 1335702"/>
              <a:gd name="connsiteY35" fmla="*/ 1063653 h 1315258"/>
              <a:gd name="connsiteX36" fmla="*/ 982149 w 1335702"/>
              <a:gd name="connsiteY36" fmla="*/ 1159969 h 1315258"/>
              <a:gd name="connsiteX37" fmla="*/ 1019403 w 1335702"/>
              <a:gd name="connsiteY37" fmla="*/ 1223574 h 1315258"/>
              <a:gd name="connsiteX38" fmla="*/ 1021447 w 1335702"/>
              <a:gd name="connsiteY38" fmla="*/ 1231751 h 1315258"/>
              <a:gd name="connsiteX39" fmla="*/ 880608 w 1335702"/>
              <a:gd name="connsiteY39" fmla="*/ 1302171 h 1315258"/>
              <a:gd name="connsiteX40" fmla="*/ 672302 w 1335702"/>
              <a:gd name="connsiteY40" fmla="*/ 1268097 h 1315258"/>
              <a:gd name="connsiteX41" fmla="*/ 663897 w 1335702"/>
              <a:gd name="connsiteY41" fmla="*/ 1260601 h 1315258"/>
              <a:gd name="connsiteX42" fmla="*/ 654811 w 1335702"/>
              <a:gd name="connsiteY42" fmla="*/ 1196087 h 1315258"/>
              <a:gd name="connsiteX43" fmla="*/ 684114 w 1335702"/>
              <a:gd name="connsiteY43" fmla="*/ 1147475 h 1315258"/>
              <a:gd name="connsiteX44" fmla="*/ 639364 w 1335702"/>
              <a:gd name="connsiteY44" fmla="*/ 1000729 h 1315258"/>
              <a:gd name="connsiteX45" fmla="*/ 531463 w 1335702"/>
              <a:gd name="connsiteY45" fmla="*/ 990280 h 1315258"/>
              <a:gd name="connsiteX46" fmla="*/ 419018 w 1335702"/>
              <a:gd name="connsiteY46" fmla="*/ 1058655 h 1315258"/>
              <a:gd name="connsiteX47" fmla="*/ 401072 w 1335702"/>
              <a:gd name="connsiteY47" fmla="*/ 1161332 h 1315258"/>
              <a:gd name="connsiteX48" fmla="*/ 423334 w 1335702"/>
              <a:gd name="connsiteY48" fmla="*/ 1205855 h 1315258"/>
              <a:gd name="connsiteX49" fmla="*/ 414248 w 1335702"/>
              <a:gd name="connsiteY49" fmla="*/ 1250151 h 1315258"/>
              <a:gd name="connsiteX50" fmla="*/ 329517 w 1335702"/>
              <a:gd name="connsiteY50" fmla="*/ 1291040 h 1315258"/>
              <a:gd name="connsiteX51" fmla="*/ 140065 w 1335702"/>
              <a:gd name="connsiteY51" fmla="*/ 1274912 h 1315258"/>
              <a:gd name="connsiteX52" fmla="*/ 62604 w 1335702"/>
              <a:gd name="connsiteY52" fmla="*/ 1245608 h 1315258"/>
              <a:gd name="connsiteX53" fmla="*/ 62604 w 1335702"/>
              <a:gd name="connsiteY53" fmla="*/ 1245835 h 1315258"/>
              <a:gd name="connsiteX54" fmla="*/ 50564 w 1335702"/>
              <a:gd name="connsiteY54" fmla="*/ 1226981 h 1315258"/>
              <a:gd name="connsiteX55" fmla="*/ 11493 w 1335702"/>
              <a:gd name="connsiteY55" fmla="*/ 1114764 h 1315258"/>
              <a:gd name="connsiteX56" fmla="*/ 3542 w 1335702"/>
              <a:gd name="connsiteY56" fmla="*/ 968473 h 1315258"/>
              <a:gd name="connsiteX57" fmla="*/ 31256 w 1335702"/>
              <a:gd name="connsiteY57" fmla="*/ 870794 h 1315258"/>
              <a:gd name="connsiteX58" fmla="*/ 51700 w 1335702"/>
              <a:gd name="connsiteY58" fmla="*/ 845125 h 1315258"/>
              <a:gd name="connsiteX59" fmla="*/ 91680 w 1335702"/>
              <a:gd name="connsiteY59" fmla="*/ 836720 h 1315258"/>
              <a:gd name="connsiteX60" fmla="*/ 164826 w 1335702"/>
              <a:gd name="connsiteY60" fmla="*/ 875110 h 1315258"/>
              <a:gd name="connsiteX61" fmla="*/ 230702 w 1335702"/>
              <a:gd name="connsiteY61" fmla="*/ 897372 h 1315258"/>
              <a:gd name="connsiteX62" fmla="*/ 293853 w 1335702"/>
              <a:gd name="connsiteY62" fmla="*/ 869204 h 1315258"/>
              <a:gd name="connsiteX63" fmla="*/ 339966 w 1335702"/>
              <a:gd name="connsiteY63" fmla="*/ 756078 h 1315258"/>
              <a:gd name="connsiteX64" fmla="*/ 327472 w 1335702"/>
              <a:gd name="connsiteY64" fmla="*/ 684977 h 1315258"/>
              <a:gd name="connsiteX65" fmla="*/ 285221 w 1335702"/>
              <a:gd name="connsiteY65" fmla="*/ 600246 h 1315258"/>
              <a:gd name="connsiteX66" fmla="*/ 202080 w 1335702"/>
              <a:gd name="connsiteY66" fmla="*/ 574122 h 1315258"/>
              <a:gd name="connsiteX67" fmla="*/ 131660 w 1335702"/>
              <a:gd name="connsiteY67" fmla="*/ 607969 h 1315258"/>
              <a:gd name="connsiteX68" fmla="*/ 101448 w 1335702"/>
              <a:gd name="connsiteY68" fmla="*/ 623643 h 1315258"/>
              <a:gd name="connsiteX69" fmla="*/ 46930 w 1335702"/>
              <a:gd name="connsiteY69" fmla="*/ 605925 h 1315258"/>
              <a:gd name="connsiteX70" fmla="*/ 27621 w 1335702"/>
              <a:gd name="connsiteY70" fmla="*/ 528463 h 1315258"/>
              <a:gd name="connsiteX71" fmla="*/ 50337 w 1335702"/>
              <a:gd name="connsiteY71" fmla="*/ 376720 h 1315258"/>
              <a:gd name="connsiteX72" fmla="*/ 81458 w 1335702"/>
              <a:gd name="connsiteY72" fmla="*/ 284266 h 1315258"/>
              <a:gd name="connsiteX73" fmla="*/ 88500 w 1335702"/>
              <a:gd name="connsiteY73" fmla="*/ 273362 h 1315258"/>
              <a:gd name="connsiteX74" fmla="*/ 89409 w 1335702"/>
              <a:gd name="connsiteY74" fmla="*/ 273135 h 13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335702" h="1315258">
                <a:moveTo>
                  <a:pt x="89409" y="273135"/>
                </a:moveTo>
                <a:cubicBezTo>
                  <a:pt x="110762" y="280404"/>
                  <a:pt x="131660" y="288128"/>
                  <a:pt x="153241" y="294715"/>
                </a:cubicBezTo>
                <a:cubicBezTo>
                  <a:pt x="171641" y="300394"/>
                  <a:pt x="190041" y="305619"/>
                  <a:pt x="208668" y="310616"/>
                </a:cubicBezTo>
                <a:cubicBezTo>
                  <a:pt x="226614" y="315387"/>
                  <a:pt x="244786" y="320157"/>
                  <a:pt x="262959" y="322202"/>
                </a:cubicBezTo>
                <a:cubicBezTo>
                  <a:pt x="286357" y="324928"/>
                  <a:pt x="309981" y="330152"/>
                  <a:pt x="333833" y="327426"/>
                </a:cubicBezTo>
                <a:cubicBezTo>
                  <a:pt x="364954" y="324019"/>
                  <a:pt x="396529" y="320611"/>
                  <a:pt x="424924" y="305846"/>
                </a:cubicBezTo>
                <a:cubicBezTo>
                  <a:pt x="440144" y="297895"/>
                  <a:pt x="454228" y="288582"/>
                  <a:pt x="462860" y="272226"/>
                </a:cubicBezTo>
                <a:cubicBezTo>
                  <a:pt x="470583" y="257915"/>
                  <a:pt x="465813" y="245194"/>
                  <a:pt x="459680" y="233155"/>
                </a:cubicBezTo>
                <a:cubicBezTo>
                  <a:pt x="447867" y="210439"/>
                  <a:pt x="431512" y="190449"/>
                  <a:pt x="419927" y="167278"/>
                </a:cubicBezTo>
                <a:cubicBezTo>
                  <a:pt x="398120" y="123436"/>
                  <a:pt x="406751" y="90498"/>
                  <a:pt x="435601" y="56424"/>
                </a:cubicBezTo>
                <a:cubicBezTo>
                  <a:pt x="457181" y="30982"/>
                  <a:pt x="483305" y="10538"/>
                  <a:pt x="516470" y="2814"/>
                </a:cubicBezTo>
                <a:cubicBezTo>
                  <a:pt x="535324" y="-1502"/>
                  <a:pt x="554860" y="-820"/>
                  <a:pt x="574396" y="4631"/>
                </a:cubicBezTo>
                <a:cubicBezTo>
                  <a:pt x="606198" y="13718"/>
                  <a:pt x="633685" y="29619"/>
                  <a:pt x="659127" y="50291"/>
                </a:cubicBezTo>
                <a:cubicBezTo>
                  <a:pt x="676845" y="64829"/>
                  <a:pt x="690021" y="82547"/>
                  <a:pt x="692519" y="105718"/>
                </a:cubicBezTo>
                <a:cubicBezTo>
                  <a:pt x="693655" y="116849"/>
                  <a:pt x="691838" y="129342"/>
                  <a:pt x="687749" y="140019"/>
                </a:cubicBezTo>
                <a:cubicBezTo>
                  <a:pt x="680253" y="160691"/>
                  <a:pt x="670712" y="180681"/>
                  <a:pt x="660944" y="200444"/>
                </a:cubicBezTo>
                <a:cubicBezTo>
                  <a:pt x="643453" y="237016"/>
                  <a:pt x="653675" y="258597"/>
                  <a:pt x="688885" y="273589"/>
                </a:cubicBezTo>
                <a:cubicBezTo>
                  <a:pt x="712282" y="283584"/>
                  <a:pt x="736588" y="288809"/>
                  <a:pt x="761803" y="292671"/>
                </a:cubicBezTo>
                <a:cubicBezTo>
                  <a:pt x="809052" y="299940"/>
                  <a:pt x="856075" y="297895"/>
                  <a:pt x="903097" y="294942"/>
                </a:cubicBezTo>
                <a:cubicBezTo>
                  <a:pt x="932855" y="293125"/>
                  <a:pt x="962840" y="287446"/>
                  <a:pt x="992144" y="279495"/>
                </a:cubicBezTo>
                <a:cubicBezTo>
                  <a:pt x="1006000" y="275634"/>
                  <a:pt x="1019630" y="269955"/>
                  <a:pt x="1034168" y="269046"/>
                </a:cubicBezTo>
                <a:cubicBezTo>
                  <a:pt x="1021447" y="300167"/>
                  <a:pt x="1007590" y="331061"/>
                  <a:pt x="1000094" y="363772"/>
                </a:cubicBezTo>
                <a:cubicBezTo>
                  <a:pt x="992598" y="396029"/>
                  <a:pt x="988963" y="428740"/>
                  <a:pt x="992825" y="462360"/>
                </a:cubicBezTo>
                <a:cubicBezTo>
                  <a:pt x="997368" y="502794"/>
                  <a:pt x="1008726" y="540730"/>
                  <a:pt x="1025990" y="577303"/>
                </a:cubicBezTo>
                <a:cubicBezTo>
                  <a:pt x="1031897" y="589796"/>
                  <a:pt x="1038939" y="601609"/>
                  <a:pt x="1047571" y="612512"/>
                </a:cubicBezTo>
                <a:cubicBezTo>
                  <a:pt x="1069832" y="640453"/>
                  <a:pt x="1090277" y="642270"/>
                  <a:pt x="1120262" y="630231"/>
                </a:cubicBezTo>
                <a:cubicBezTo>
                  <a:pt x="1141388" y="621599"/>
                  <a:pt x="1161605" y="610695"/>
                  <a:pt x="1183185" y="603199"/>
                </a:cubicBezTo>
                <a:cubicBezTo>
                  <a:pt x="1230208" y="586843"/>
                  <a:pt x="1271323" y="595475"/>
                  <a:pt x="1303807" y="638182"/>
                </a:cubicBezTo>
                <a:cubicBezTo>
                  <a:pt x="1322435" y="662715"/>
                  <a:pt x="1333565" y="689974"/>
                  <a:pt x="1336973" y="720414"/>
                </a:cubicBezTo>
                <a:cubicBezTo>
                  <a:pt x="1340607" y="752216"/>
                  <a:pt x="1330613" y="780611"/>
                  <a:pt x="1314938" y="807416"/>
                </a:cubicBezTo>
                <a:cubicBezTo>
                  <a:pt x="1297447" y="836947"/>
                  <a:pt x="1274731" y="862162"/>
                  <a:pt x="1245655" y="881016"/>
                </a:cubicBezTo>
                <a:cubicBezTo>
                  <a:pt x="1211580" y="903051"/>
                  <a:pt x="1175235" y="902823"/>
                  <a:pt x="1138435" y="889421"/>
                </a:cubicBezTo>
                <a:cubicBezTo>
                  <a:pt x="1120489" y="882833"/>
                  <a:pt x="1103225" y="875337"/>
                  <a:pt x="1085734" y="867613"/>
                </a:cubicBezTo>
                <a:cubicBezTo>
                  <a:pt x="1060064" y="856255"/>
                  <a:pt x="1037121" y="861934"/>
                  <a:pt x="1017131" y="879653"/>
                </a:cubicBezTo>
                <a:cubicBezTo>
                  <a:pt x="992598" y="901233"/>
                  <a:pt x="976015" y="928492"/>
                  <a:pt x="963749" y="958478"/>
                </a:cubicBezTo>
                <a:cubicBezTo>
                  <a:pt x="949892" y="992325"/>
                  <a:pt x="944894" y="1027534"/>
                  <a:pt x="949437" y="1063653"/>
                </a:cubicBezTo>
                <a:cubicBezTo>
                  <a:pt x="953754" y="1097727"/>
                  <a:pt x="965566" y="1129757"/>
                  <a:pt x="982149" y="1159969"/>
                </a:cubicBezTo>
                <a:cubicBezTo>
                  <a:pt x="993961" y="1181549"/>
                  <a:pt x="1007136" y="1202448"/>
                  <a:pt x="1019403" y="1223574"/>
                </a:cubicBezTo>
                <a:cubicBezTo>
                  <a:pt x="1020766" y="1226072"/>
                  <a:pt x="1022810" y="1228571"/>
                  <a:pt x="1021447" y="1231751"/>
                </a:cubicBezTo>
                <a:cubicBezTo>
                  <a:pt x="974652" y="1255603"/>
                  <a:pt x="929902" y="1283544"/>
                  <a:pt x="880608" y="1302171"/>
                </a:cubicBezTo>
                <a:cubicBezTo>
                  <a:pt x="804509" y="1330793"/>
                  <a:pt x="735907" y="1315119"/>
                  <a:pt x="672302" y="1268097"/>
                </a:cubicBezTo>
                <a:cubicBezTo>
                  <a:pt x="669349" y="1265825"/>
                  <a:pt x="666623" y="1263100"/>
                  <a:pt x="663897" y="1260601"/>
                </a:cubicBezTo>
                <a:cubicBezTo>
                  <a:pt x="641408" y="1239248"/>
                  <a:pt x="639137" y="1222665"/>
                  <a:pt x="654811" y="1196087"/>
                </a:cubicBezTo>
                <a:cubicBezTo>
                  <a:pt x="664351" y="1179732"/>
                  <a:pt x="675255" y="1164058"/>
                  <a:pt x="684114" y="1147475"/>
                </a:cubicBezTo>
                <a:cubicBezTo>
                  <a:pt x="717507" y="1084779"/>
                  <a:pt x="697744" y="1036166"/>
                  <a:pt x="639364" y="1000729"/>
                </a:cubicBezTo>
                <a:cubicBezTo>
                  <a:pt x="605517" y="980058"/>
                  <a:pt x="569171" y="976650"/>
                  <a:pt x="531463" y="990280"/>
                </a:cubicBezTo>
                <a:cubicBezTo>
                  <a:pt x="489211" y="1005500"/>
                  <a:pt x="450821" y="1026626"/>
                  <a:pt x="419018" y="1058655"/>
                </a:cubicBezTo>
                <a:cubicBezTo>
                  <a:pt x="388579" y="1089322"/>
                  <a:pt x="382900" y="1122033"/>
                  <a:pt x="401072" y="1161332"/>
                </a:cubicBezTo>
                <a:cubicBezTo>
                  <a:pt x="408114" y="1176324"/>
                  <a:pt x="416519" y="1190863"/>
                  <a:pt x="423334" y="1205855"/>
                </a:cubicBezTo>
                <a:cubicBezTo>
                  <a:pt x="431058" y="1222892"/>
                  <a:pt x="427878" y="1236976"/>
                  <a:pt x="414248" y="1250151"/>
                </a:cubicBezTo>
                <a:cubicBezTo>
                  <a:pt x="390623" y="1273095"/>
                  <a:pt x="360411" y="1283544"/>
                  <a:pt x="329517" y="1291040"/>
                </a:cubicBezTo>
                <a:cubicBezTo>
                  <a:pt x="264549" y="1307169"/>
                  <a:pt x="201853" y="1296265"/>
                  <a:pt x="140065" y="1274912"/>
                </a:cubicBezTo>
                <a:cubicBezTo>
                  <a:pt x="113942" y="1266053"/>
                  <a:pt x="88500" y="1255376"/>
                  <a:pt x="62604" y="1245608"/>
                </a:cubicBezTo>
                <a:lnTo>
                  <a:pt x="62604" y="1245835"/>
                </a:lnTo>
                <a:cubicBezTo>
                  <a:pt x="56243" y="1241065"/>
                  <a:pt x="53744" y="1233796"/>
                  <a:pt x="50564" y="1226981"/>
                </a:cubicBezTo>
                <a:cubicBezTo>
                  <a:pt x="33754" y="1190863"/>
                  <a:pt x="20125" y="1153381"/>
                  <a:pt x="11493" y="1114764"/>
                </a:cubicBezTo>
                <a:cubicBezTo>
                  <a:pt x="816" y="1066606"/>
                  <a:pt x="-3727" y="1017994"/>
                  <a:pt x="3542" y="968473"/>
                </a:cubicBezTo>
                <a:cubicBezTo>
                  <a:pt x="8540" y="934626"/>
                  <a:pt x="15127" y="901460"/>
                  <a:pt x="31256" y="870794"/>
                </a:cubicBezTo>
                <a:cubicBezTo>
                  <a:pt x="36480" y="860799"/>
                  <a:pt x="43295" y="852394"/>
                  <a:pt x="51700" y="845125"/>
                </a:cubicBezTo>
                <a:cubicBezTo>
                  <a:pt x="63285" y="835130"/>
                  <a:pt x="76233" y="831722"/>
                  <a:pt x="91680" y="836720"/>
                </a:cubicBezTo>
                <a:cubicBezTo>
                  <a:pt x="118258" y="845579"/>
                  <a:pt x="140520" y="862162"/>
                  <a:pt x="164826" y="875110"/>
                </a:cubicBezTo>
                <a:cubicBezTo>
                  <a:pt x="185497" y="886241"/>
                  <a:pt x="206396" y="896236"/>
                  <a:pt x="230702" y="897372"/>
                </a:cubicBezTo>
                <a:cubicBezTo>
                  <a:pt x="256826" y="898507"/>
                  <a:pt x="276816" y="886695"/>
                  <a:pt x="293853" y="869204"/>
                </a:cubicBezTo>
                <a:cubicBezTo>
                  <a:pt x="324065" y="837855"/>
                  <a:pt x="338376" y="799011"/>
                  <a:pt x="339966" y="756078"/>
                </a:cubicBezTo>
                <a:cubicBezTo>
                  <a:pt x="340875" y="731772"/>
                  <a:pt x="334515" y="708147"/>
                  <a:pt x="327472" y="684977"/>
                </a:cubicBezTo>
                <a:cubicBezTo>
                  <a:pt x="317932" y="654537"/>
                  <a:pt x="305211" y="625461"/>
                  <a:pt x="285221" y="600246"/>
                </a:cubicBezTo>
                <a:cubicBezTo>
                  <a:pt x="264322" y="573668"/>
                  <a:pt x="234791" y="564582"/>
                  <a:pt x="202080" y="574122"/>
                </a:cubicBezTo>
                <a:cubicBezTo>
                  <a:pt x="176638" y="581619"/>
                  <a:pt x="154149" y="594567"/>
                  <a:pt x="131660" y="607969"/>
                </a:cubicBezTo>
                <a:cubicBezTo>
                  <a:pt x="121893" y="613875"/>
                  <a:pt x="112125" y="619327"/>
                  <a:pt x="101448" y="623643"/>
                </a:cubicBezTo>
                <a:cubicBezTo>
                  <a:pt x="78505" y="633184"/>
                  <a:pt x="59651" y="627051"/>
                  <a:pt x="46930" y="605925"/>
                </a:cubicBezTo>
                <a:cubicBezTo>
                  <a:pt x="32846" y="582073"/>
                  <a:pt x="29211" y="555268"/>
                  <a:pt x="27621" y="528463"/>
                </a:cubicBezTo>
                <a:cubicBezTo>
                  <a:pt x="24668" y="476443"/>
                  <a:pt x="36026" y="426241"/>
                  <a:pt x="50337" y="376720"/>
                </a:cubicBezTo>
                <a:cubicBezTo>
                  <a:pt x="59424" y="345372"/>
                  <a:pt x="71009" y="314932"/>
                  <a:pt x="81458" y="284266"/>
                </a:cubicBezTo>
                <a:cubicBezTo>
                  <a:pt x="82821" y="279950"/>
                  <a:pt x="83502" y="275179"/>
                  <a:pt x="88500" y="273362"/>
                </a:cubicBezTo>
                <a:cubicBezTo>
                  <a:pt x="88500" y="273589"/>
                  <a:pt x="88954" y="273362"/>
                  <a:pt x="89409" y="273135"/>
                </a:cubicBezTo>
                <a:close/>
              </a:path>
            </a:pathLst>
          </a:custGeom>
          <a:solidFill>
            <a:schemeClr val="accent2"/>
          </a:solidFill>
          <a:ln w="22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9">
            <a:extLst>
              <a:ext uri="{FF2B5EF4-FFF2-40B4-BE49-F238E27FC236}">
                <a16:creationId xmlns:a16="http://schemas.microsoft.com/office/drawing/2014/main" id="{C38485E5-5FAA-4AC2-988B-AF77108AA391}"/>
              </a:ext>
            </a:extLst>
          </p:cNvPr>
          <p:cNvSpPr/>
          <p:nvPr/>
        </p:nvSpPr>
        <p:spPr>
          <a:xfrm>
            <a:off x="772276" y="2947346"/>
            <a:ext cx="1319801" cy="1353875"/>
          </a:xfrm>
          <a:custGeom>
            <a:avLst/>
            <a:gdLst>
              <a:gd name="connsiteX0" fmla="*/ 1273951 w 1319801"/>
              <a:gd name="connsiteY0" fmla="*/ 1300523 h 1353875"/>
              <a:gd name="connsiteX1" fmla="*/ 1272134 w 1319801"/>
              <a:gd name="connsiteY1" fmla="*/ 1301432 h 1353875"/>
              <a:gd name="connsiteX2" fmla="*/ 1241240 w 1319801"/>
              <a:gd name="connsiteY2" fmla="*/ 1317787 h 1353875"/>
              <a:gd name="connsiteX3" fmla="*/ 1136519 w 1319801"/>
              <a:gd name="connsiteY3" fmla="*/ 1350044 h 1353875"/>
              <a:gd name="connsiteX4" fmla="*/ 1029072 w 1319801"/>
              <a:gd name="connsiteY4" fmla="*/ 1352543 h 1353875"/>
              <a:gd name="connsiteX5" fmla="*/ 933211 w 1319801"/>
              <a:gd name="connsiteY5" fmla="*/ 1323239 h 1353875"/>
              <a:gd name="connsiteX6" fmla="*/ 908677 w 1319801"/>
              <a:gd name="connsiteY6" fmla="*/ 1303249 h 1353875"/>
              <a:gd name="connsiteX7" fmla="*/ 899137 w 1319801"/>
              <a:gd name="connsiteY7" fmla="*/ 1253955 h 1353875"/>
              <a:gd name="connsiteX8" fmla="*/ 927304 w 1319801"/>
              <a:gd name="connsiteY8" fmla="*/ 1198528 h 1353875"/>
              <a:gd name="connsiteX9" fmla="*/ 953882 w 1319801"/>
              <a:gd name="connsiteY9" fmla="*/ 1126518 h 1353875"/>
              <a:gd name="connsiteX10" fmla="*/ 915265 w 1319801"/>
              <a:gd name="connsiteY10" fmla="*/ 1038607 h 1353875"/>
              <a:gd name="connsiteX11" fmla="*/ 825764 w 1319801"/>
              <a:gd name="connsiteY11" fmla="*/ 995901 h 1353875"/>
              <a:gd name="connsiteX12" fmla="*/ 740124 w 1319801"/>
              <a:gd name="connsiteY12" fmla="*/ 1001353 h 1353875"/>
              <a:gd name="connsiteX13" fmla="*/ 660845 w 1319801"/>
              <a:gd name="connsiteY13" fmla="*/ 1054509 h 1353875"/>
              <a:gd name="connsiteX14" fmla="*/ 641310 w 1319801"/>
              <a:gd name="connsiteY14" fmla="*/ 1143101 h 1353875"/>
              <a:gd name="connsiteX15" fmla="*/ 661527 w 1319801"/>
              <a:gd name="connsiteY15" fmla="*/ 1192395 h 1353875"/>
              <a:gd name="connsiteX16" fmla="*/ 676519 w 1319801"/>
              <a:gd name="connsiteY16" fmla="*/ 1229195 h 1353875"/>
              <a:gd name="connsiteX17" fmla="*/ 654031 w 1319801"/>
              <a:gd name="connsiteY17" fmla="*/ 1297797 h 1353875"/>
              <a:gd name="connsiteX18" fmla="*/ 586564 w 1319801"/>
              <a:gd name="connsiteY18" fmla="*/ 1321876 h 1353875"/>
              <a:gd name="connsiteX19" fmla="*/ 441181 w 1319801"/>
              <a:gd name="connsiteY19" fmla="*/ 1299615 h 1353875"/>
              <a:gd name="connsiteX20" fmla="*/ 307157 w 1319801"/>
              <a:gd name="connsiteY20" fmla="*/ 1249639 h 1353875"/>
              <a:gd name="connsiteX21" fmla="*/ 294209 w 1319801"/>
              <a:gd name="connsiteY21" fmla="*/ 1241234 h 1353875"/>
              <a:gd name="connsiteX22" fmla="*/ 315107 w 1319801"/>
              <a:gd name="connsiteY22" fmla="*/ 1155595 h 1353875"/>
              <a:gd name="connsiteX23" fmla="*/ 323740 w 1319801"/>
              <a:gd name="connsiteY23" fmla="*/ 1034064 h 1353875"/>
              <a:gd name="connsiteX24" fmla="*/ 299661 w 1319801"/>
              <a:gd name="connsiteY24" fmla="*/ 941837 h 1353875"/>
              <a:gd name="connsiteX25" fmla="*/ 229468 w 1319801"/>
              <a:gd name="connsiteY25" fmla="*/ 902084 h 1353875"/>
              <a:gd name="connsiteX26" fmla="*/ 181992 w 1319801"/>
              <a:gd name="connsiteY26" fmla="*/ 916622 h 1353875"/>
              <a:gd name="connsiteX27" fmla="*/ 122476 w 1319801"/>
              <a:gd name="connsiteY27" fmla="*/ 929570 h 1353875"/>
              <a:gd name="connsiteX28" fmla="*/ 46150 w 1319801"/>
              <a:gd name="connsiteY28" fmla="*/ 892770 h 1353875"/>
              <a:gd name="connsiteX29" fmla="*/ 1399 w 1319801"/>
              <a:gd name="connsiteY29" fmla="*/ 805768 h 1353875"/>
              <a:gd name="connsiteX30" fmla="*/ 13439 w 1319801"/>
              <a:gd name="connsiteY30" fmla="*/ 743753 h 1353875"/>
              <a:gd name="connsiteX31" fmla="*/ 97261 w 1319801"/>
              <a:gd name="connsiteY31" fmla="*/ 671744 h 1353875"/>
              <a:gd name="connsiteX32" fmla="*/ 162910 w 1319801"/>
              <a:gd name="connsiteY32" fmla="*/ 675832 h 1353875"/>
              <a:gd name="connsiteX33" fmla="*/ 238100 w 1319801"/>
              <a:gd name="connsiteY33" fmla="*/ 711042 h 1353875"/>
              <a:gd name="connsiteX34" fmla="*/ 322831 w 1319801"/>
              <a:gd name="connsiteY34" fmla="*/ 688099 h 1353875"/>
              <a:gd name="connsiteX35" fmla="*/ 354861 w 1319801"/>
              <a:gd name="connsiteY35" fmla="*/ 600188 h 1353875"/>
              <a:gd name="connsiteX36" fmla="*/ 348500 w 1319801"/>
              <a:gd name="connsiteY36" fmla="*/ 476386 h 1353875"/>
              <a:gd name="connsiteX37" fmla="*/ 310791 w 1319801"/>
              <a:gd name="connsiteY37" fmla="*/ 358489 h 1353875"/>
              <a:gd name="connsiteX38" fmla="*/ 277399 w 1319801"/>
              <a:gd name="connsiteY38" fmla="*/ 255813 h 1353875"/>
              <a:gd name="connsiteX39" fmla="*/ 288984 w 1319801"/>
              <a:gd name="connsiteY39" fmla="*/ 256040 h 1353875"/>
              <a:gd name="connsiteX40" fmla="*/ 442090 w 1319801"/>
              <a:gd name="connsiteY40" fmla="*/ 313057 h 1353875"/>
              <a:gd name="connsiteX41" fmla="*/ 578386 w 1319801"/>
              <a:gd name="connsiteY41" fmla="*/ 321235 h 1353875"/>
              <a:gd name="connsiteX42" fmla="*/ 618821 w 1319801"/>
              <a:gd name="connsiteY42" fmla="*/ 303744 h 1353875"/>
              <a:gd name="connsiteX43" fmla="*/ 639947 w 1319801"/>
              <a:gd name="connsiteY43" fmla="*/ 249680 h 1353875"/>
              <a:gd name="connsiteX44" fmla="*/ 621092 w 1319801"/>
              <a:gd name="connsiteY44" fmla="*/ 191299 h 1353875"/>
              <a:gd name="connsiteX45" fmla="*/ 618594 w 1319801"/>
              <a:gd name="connsiteY45" fmla="*/ 115428 h 1353875"/>
              <a:gd name="connsiteX46" fmla="*/ 632905 w 1319801"/>
              <a:gd name="connsiteY46" fmla="*/ 88623 h 1353875"/>
              <a:gd name="connsiteX47" fmla="*/ 743305 w 1319801"/>
              <a:gd name="connsiteY47" fmla="*/ 7527 h 1353875"/>
              <a:gd name="connsiteX48" fmla="*/ 830534 w 1319801"/>
              <a:gd name="connsiteY48" fmla="*/ 14342 h 1353875"/>
              <a:gd name="connsiteX49" fmla="*/ 903680 w 1319801"/>
              <a:gd name="connsiteY49" fmla="*/ 96801 h 1353875"/>
              <a:gd name="connsiteX50" fmla="*/ 890050 w 1319801"/>
              <a:gd name="connsiteY50" fmla="*/ 213107 h 1353875"/>
              <a:gd name="connsiteX51" fmla="*/ 867107 w 1319801"/>
              <a:gd name="connsiteY51" fmla="*/ 252406 h 1353875"/>
              <a:gd name="connsiteX52" fmla="*/ 880964 w 1319801"/>
              <a:gd name="connsiteY52" fmla="*/ 310559 h 1353875"/>
              <a:gd name="connsiteX53" fmla="*/ 965467 w 1319801"/>
              <a:gd name="connsiteY53" fmla="*/ 342361 h 1353875"/>
              <a:gd name="connsiteX54" fmla="*/ 1097220 w 1319801"/>
              <a:gd name="connsiteY54" fmla="*/ 354628 h 1353875"/>
              <a:gd name="connsiteX55" fmla="*/ 1230791 w 1319801"/>
              <a:gd name="connsiteY55" fmla="*/ 330776 h 1353875"/>
              <a:gd name="connsiteX56" fmla="*/ 1253734 w 1319801"/>
              <a:gd name="connsiteY56" fmla="*/ 327141 h 1353875"/>
              <a:gd name="connsiteX57" fmla="*/ 1271452 w 1319801"/>
              <a:gd name="connsiteY57" fmla="*/ 360988 h 1353875"/>
              <a:gd name="connsiteX58" fmla="*/ 1313477 w 1319801"/>
              <a:gd name="connsiteY58" fmla="*/ 477067 h 1353875"/>
              <a:gd name="connsiteX59" fmla="*/ 1270998 w 1319801"/>
              <a:gd name="connsiteY59" fmla="*/ 661748 h 1353875"/>
              <a:gd name="connsiteX60" fmla="*/ 1201714 w 1319801"/>
              <a:gd name="connsiteY60" fmla="*/ 689916 h 1353875"/>
              <a:gd name="connsiteX61" fmla="*/ 1152647 w 1319801"/>
              <a:gd name="connsiteY61" fmla="*/ 669699 h 1353875"/>
              <a:gd name="connsiteX62" fmla="*/ 1099038 w 1319801"/>
              <a:gd name="connsiteY62" fmla="*/ 642440 h 1353875"/>
              <a:gd name="connsiteX63" fmla="*/ 988638 w 1319801"/>
              <a:gd name="connsiteY63" fmla="*/ 674242 h 1353875"/>
              <a:gd name="connsiteX64" fmla="*/ 957517 w 1319801"/>
              <a:gd name="connsiteY64" fmla="*/ 768968 h 1353875"/>
              <a:gd name="connsiteX65" fmla="*/ 984322 w 1319801"/>
              <a:gd name="connsiteY65" fmla="*/ 849610 h 1353875"/>
              <a:gd name="connsiteX66" fmla="*/ 1024302 w 1319801"/>
              <a:gd name="connsiteY66" fmla="*/ 894134 h 1353875"/>
              <a:gd name="connsiteX67" fmla="*/ 1137201 w 1319801"/>
              <a:gd name="connsiteY67" fmla="*/ 906173 h 1353875"/>
              <a:gd name="connsiteX68" fmla="*/ 1171275 w 1319801"/>
              <a:gd name="connsiteY68" fmla="*/ 888000 h 1353875"/>
              <a:gd name="connsiteX69" fmla="*/ 1176272 w 1319801"/>
              <a:gd name="connsiteY69" fmla="*/ 885047 h 1353875"/>
              <a:gd name="connsiteX70" fmla="*/ 1274860 w 1319801"/>
              <a:gd name="connsiteY70" fmla="*/ 910489 h 1353875"/>
              <a:gd name="connsiteX71" fmla="*/ 1307116 w 1319801"/>
              <a:gd name="connsiteY71" fmla="*/ 1014301 h 1353875"/>
              <a:gd name="connsiteX72" fmla="*/ 1308934 w 1319801"/>
              <a:gd name="connsiteY72" fmla="*/ 1082222 h 1353875"/>
              <a:gd name="connsiteX73" fmla="*/ 1299620 w 1319801"/>
              <a:gd name="connsiteY73" fmla="*/ 1187170 h 1353875"/>
              <a:gd name="connsiteX74" fmla="*/ 1279857 w 1319801"/>
              <a:gd name="connsiteY74" fmla="*/ 1288257 h 1353875"/>
              <a:gd name="connsiteX75" fmla="*/ 1273951 w 1319801"/>
              <a:gd name="connsiteY75" fmla="*/ 1300523 h 135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319801" h="1353875">
                <a:moveTo>
                  <a:pt x="1273951" y="1300523"/>
                </a:moveTo>
                <a:cubicBezTo>
                  <a:pt x="1273270" y="1300523"/>
                  <a:pt x="1272588" y="1300750"/>
                  <a:pt x="1272134" y="1301432"/>
                </a:cubicBezTo>
                <a:cubicBezTo>
                  <a:pt x="1263502" y="1310064"/>
                  <a:pt x="1251916" y="1313244"/>
                  <a:pt x="1241240" y="1317787"/>
                </a:cubicBezTo>
                <a:cubicBezTo>
                  <a:pt x="1207393" y="1332099"/>
                  <a:pt x="1173092" y="1343911"/>
                  <a:pt x="1136519" y="1350044"/>
                </a:cubicBezTo>
                <a:cubicBezTo>
                  <a:pt x="1100628" y="1356178"/>
                  <a:pt x="1064736" y="1355042"/>
                  <a:pt x="1029072" y="1352543"/>
                </a:cubicBezTo>
                <a:cubicBezTo>
                  <a:pt x="995680" y="1350271"/>
                  <a:pt x="962741" y="1340958"/>
                  <a:pt x="933211" y="1323239"/>
                </a:cubicBezTo>
                <a:cubicBezTo>
                  <a:pt x="923897" y="1317787"/>
                  <a:pt x="916174" y="1310745"/>
                  <a:pt x="908677" y="1303249"/>
                </a:cubicBezTo>
                <a:cubicBezTo>
                  <a:pt x="894366" y="1288711"/>
                  <a:pt x="893458" y="1271901"/>
                  <a:pt x="899137" y="1253955"/>
                </a:cubicBezTo>
                <a:cubicBezTo>
                  <a:pt x="905270" y="1233965"/>
                  <a:pt x="917309" y="1216701"/>
                  <a:pt x="927304" y="1198528"/>
                </a:cubicBezTo>
                <a:cubicBezTo>
                  <a:pt x="939798" y="1175812"/>
                  <a:pt x="950248" y="1152415"/>
                  <a:pt x="953882" y="1126518"/>
                </a:cubicBezTo>
                <a:cubicBezTo>
                  <a:pt x="959334" y="1089264"/>
                  <a:pt x="943433" y="1061096"/>
                  <a:pt x="915265" y="1038607"/>
                </a:cubicBezTo>
                <a:cubicBezTo>
                  <a:pt x="888687" y="1017709"/>
                  <a:pt x="858248" y="1004306"/>
                  <a:pt x="825764" y="995901"/>
                </a:cubicBezTo>
                <a:cubicBezTo>
                  <a:pt x="796687" y="988405"/>
                  <a:pt x="768065" y="990904"/>
                  <a:pt x="740124" y="1001353"/>
                </a:cubicBezTo>
                <a:cubicBezTo>
                  <a:pt x="709458" y="1012938"/>
                  <a:pt x="683107" y="1030430"/>
                  <a:pt x="660845" y="1054509"/>
                </a:cubicBezTo>
                <a:cubicBezTo>
                  <a:pt x="636766" y="1080405"/>
                  <a:pt x="631996" y="1109936"/>
                  <a:pt x="641310" y="1143101"/>
                </a:cubicBezTo>
                <a:cubicBezTo>
                  <a:pt x="646080" y="1160365"/>
                  <a:pt x="654031" y="1176267"/>
                  <a:pt x="661527" y="1192395"/>
                </a:cubicBezTo>
                <a:cubicBezTo>
                  <a:pt x="666979" y="1204434"/>
                  <a:pt x="672431" y="1216474"/>
                  <a:pt x="676519" y="1229195"/>
                </a:cubicBezTo>
                <a:cubicBezTo>
                  <a:pt x="685606" y="1257817"/>
                  <a:pt x="678791" y="1280306"/>
                  <a:pt x="654031" y="1297797"/>
                </a:cubicBezTo>
                <a:cubicBezTo>
                  <a:pt x="633813" y="1312108"/>
                  <a:pt x="611097" y="1318923"/>
                  <a:pt x="586564" y="1321876"/>
                </a:cubicBezTo>
                <a:cubicBezTo>
                  <a:pt x="535907" y="1328010"/>
                  <a:pt x="488431" y="1315289"/>
                  <a:pt x="441181" y="1299615"/>
                </a:cubicBezTo>
                <a:cubicBezTo>
                  <a:pt x="395977" y="1284395"/>
                  <a:pt x="351907" y="1266222"/>
                  <a:pt x="307157" y="1249639"/>
                </a:cubicBezTo>
                <a:cubicBezTo>
                  <a:pt x="302159" y="1247822"/>
                  <a:pt x="296935" y="1246232"/>
                  <a:pt x="294209" y="1241234"/>
                </a:cubicBezTo>
                <a:cubicBezTo>
                  <a:pt x="301478" y="1212839"/>
                  <a:pt x="309428" y="1184444"/>
                  <a:pt x="315107" y="1155595"/>
                </a:cubicBezTo>
                <a:cubicBezTo>
                  <a:pt x="322831" y="1115388"/>
                  <a:pt x="326693" y="1075180"/>
                  <a:pt x="323740" y="1034064"/>
                </a:cubicBezTo>
                <a:cubicBezTo>
                  <a:pt x="321241" y="1001580"/>
                  <a:pt x="314653" y="970914"/>
                  <a:pt x="299661" y="941837"/>
                </a:cubicBezTo>
                <a:cubicBezTo>
                  <a:pt x="284214" y="911852"/>
                  <a:pt x="256954" y="895496"/>
                  <a:pt x="229468" y="902084"/>
                </a:cubicBezTo>
                <a:cubicBezTo>
                  <a:pt x="213340" y="905946"/>
                  <a:pt x="197666" y="911171"/>
                  <a:pt x="181992" y="916622"/>
                </a:cubicBezTo>
                <a:cubicBezTo>
                  <a:pt x="162683" y="923210"/>
                  <a:pt x="143147" y="928662"/>
                  <a:pt x="122476" y="929570"/>
                </a:cubicBezTo>
                <a:cubicBezTo>
                  <a:pt x="90219" y="931161"/>
                  <a:pt x="66140" y="915714"/>
                  <a:pt x="46150" y="892770"/>
                </a:cubicBezTo>
                <a:cubicBezTo>
                  <a:pt x="24342" y="867556"/>
                  <a:pt x="7987" y="839161"/>
                  <a:pt x="1399" y="805768"/>
                </a:cubicBezTo>
                <a:cubicBezTo>
                  <a:pt x="-2917" y="783506"/>
                  <a:pt x="3216" y="763062"/>
                  <a:pt x="13439" y="743753"/>
                </a:cubicBezTo>
                <a:cubicBezTo>
                  <a:pt x="32066" y="709225"/>
                  <a:pt x="58416" y="682874"/>
                  <a:pt x="97261" y="671744"/>
                </a:cubicBezTo>
                <a:cubicBezTo>
                  <a:pt x="119522" y="665383"/>
                  <a:pt x="141330" y="669018"/>
                  <a:pt x="162910" y="675832"/>
                </a:cubicBezTo>
                <a:cubicBezTo>
                  <a:pt x="189715" y="684237"/>
                  <a:pt x="213113" y="699457"/>
                  <a:pt x="238100" y="711042"/>
                </a:cubicBezTo>
                <a:cubicBezTo>
                  <a:pt x="274446" y="727852"/>
                  <a:pt x="299661" y="721037"/>
                  <a:pt x="322831" y="688099"/>
                </a:cubicBezTo>
                <a:cubicBezTo>
                  <a:pt x="341458" y="661748"/>
                  <a:pt x="349409" y="631536"/>
                  <a:pt x="354861" y="600188"/>
                </a:cubicBezTo>
                <a:cubicBezTo>
                  <a:pt x="362130" y="558163"/>
                  <a:pt x="356905" y="517047"/>
                  <a:pt x="348500" y="476386"/>
                </a:cubicBezTo>
                <a:cubicBezTo>
                  <a:pt x="340095" y="435951"/>
                  <a:pt x="325103" y="397334"/>
                  <a:pt x="310791" y="358489"/>
                </a:cubicBezTo>
                <a:cubicBezTo>
                  <a:pt x="298298" y="324643"/>
                  <a:pt x="285804" y="291023"/>
                  <a:pt x="277399" y="255813"/>
                </a:cubicBezTo>
                <a:cubicBezTo>
                  <a:pt x="281261" y="252178"/>
                  <a:pt x="285122" y="254450"/>
                  <a:pt x="288984" y="256040"/>
                </a:cubicBezTo>
                <a:cubicBezTo>
                  <a:pt x="339186" y="277393"/>
                  <a:pt x="389843" y="297610"/>
                  <a:pt x="442090" y="313057"/>
                </a:cubicBezTo>
                <a:cubicBezTo>
                  <a:pt x="486841" y="326233"/>
                  <a:pt x="532046" y="332593"/>
                  <a:pt x="578386" y="321235"/>
                </a:cubicBezTo>
                <a:cubicBezTo>
                  <a:pt x="592924" y="317601"/>
                  <a:pt x="606554" y="312149"/>
                  <a:pt x="618821" y="303744"/>
                </a:cubicBezTo>
                <a:cubicBezTo>
                  <a:pt x="638811" y="290114"/>
                  <a:pt x="645171" y="273304"/>
                  <a:pt x="639947" y="249680"/>
                </a:cubicBezTo>
                <a:cubicBezTo>
                  <a:pt x="635631" y="229690"/>
                  <a:pt x="626999" y="211062"/>
                  <a:pt x="621092" y="191299"/>
                </a:cubicBezTo>
                <a:cubicBezTo>
                  <a:pt x="613596" y="166085"/>
                  <a:pt x="611097" y="141097"/>
                  <a:pt x="618594" y="115428"/>
                </a:cubicBezTo>
                <a:cubicBezTo>
                  <a:pt x="621547" y="105433"/>
                  <a:pt x="626544" y="96346"/>
                  <a:pt x="632905" y="88623"/>
                </a:cubicBezTo>
                <a:cubicBezTo>
                  <a:pt x="662890" y="52277"/>
                  <a:pt x="699917" y="25018"/>
                  <a:pt x="743305" y="7527"/>
                </a:cubicBezTo>
                <a:cubicBezTo>
                  <a:pt x="773063" y="-4513"/>
                  <a:pt x="802593" y="-2014"/>
                  <a:pt x="830534" y="14342"/>
                </a:cubicBezTo>
                <a:cubicBezTo>
                  <a:pt x="863927" y="33877"/>
                  <a:pt x="889596" y="60455"/>
                  <a:pt x="903680" y="96801"/>
                </a:cubicBezTo>
                <a:cubicBezTo>
                  <a:pt x="919581" y="137690"/>
                  <a:pt x="911403" y="176307"/>
                  <a:pt x="890050" y="213107"/>
                </a:cubicBezTo>
                <a:cubicBezTo>
                  <a:pt x="882554" y="226282"/>
                  <a:pt x="874603" y="239230"/>
                  <a:pt x="867107" y="252406"/>
                </a:cubicBezTo>
                <a:cubicBezTo>
                  <a:pt x="853250" y="276939"/>
                  <a:pt x="857793" y="295112"/>
                  <a:pt x="880964" y="310559"/>
                </a:cubicBezTo>
                <a:cubicBezTo>
                  <a:pt x="906633" y="327596"/>
                  <a:pt x="935937" y="335319"/>
                  <a:pt x="965467" y="342361"/>
                </a:cubicBezTo>
                <a:cubicBezTo>
                  <a:pt x="1008628" y="352583"/>
                  <a:pt x="1052924" y="355991"/>
                  <a:pt x="1097220" y="354628"/>
                </a:cubicBezTo>
                <a:cubicBezTo>
                  <a:pt x="1142880" y="353265"/>
                  <a:pt x="1187176" y="344633"/>
                  <a:pt x="1230791" y="330776"/>
                </a:cubicBezTo>
                <a:cubicBezTo>
                  <a:pt x="1238287" y="328504"/>
                  <a:pt x="1245329" y="323734"/>
                  <a:pt x="1253734" y="327141"/>
                </a:cubicBezTo>
                <a:cubicBezTo>
                  <a:pt x="1263047" y="336682"/>
                  <a:pt x="1266000" y="349630"/>
                  <a:pt x="1271452" y="360988"/>
                </a:cubicBezTo>
                <a:cubicBezTo>
                  <a:pt x="1288944" y="398470"/>
                  <a:pt x="1304618" y="436633"/>
                  <a:pt x="1313477" y="477067"/>
                </a:cubicBezTo>
                <a:cubicBezTo>
                  <a:pt x="1328469" y="545215"/>
                  <a:pt x="1318247" y="607912"/>
                  <a:pt x="1270998" y="661748"/>
                </a:cubicBezTo>
                <a:cubicBezTo>
                  <a:pt x="1252825" y="682420"/>
                  <a:pt x="1230109" y="694232"/>
                  <a:pt x="1201714" y="689916"/>
                </a:cubicBezTo>
                <a:cubicBezTo>
                  <a:pt x="1183768" y="687418"/>
                  <a:pt x="1168321" y="677877"/>
                  <a:pt x="1152647" y="669699"/>
                </a:cubicBezTo>
                <a:cubicBezTo>
                  <a:pt x="1134929" y="660386"/>
                  <a:pt x="1117665" y="650163"/>
                  <a:pt x="1099038" y="642440"/>
                </a:cubicBezTo>
                <a:cubicBezTo>
                  <a:pt x="1054741" y="623813"/>
                  <a:pt x="1016124" y="634944"/>
                  <a:pt x="988638" y="674242"/>
                </a:cubicBezTo>
                <a:cubicBezTo>
                  <a:pt x="968648" y="702637"/>
                  <a:pt x="958653" y="734894"/>
                  <a:pt x="957517" y="768968"/>
                </a:cubicBezTo>
                <a:cubicBezTo>
                  <a:pt x="956608" y="798272"/>
                  <a:pt x="967739" y="825304"/>
                  <a:pt x="984322" y="849610"/>
                </a:cubicBezTo>
                <a:cubicBezTo>
                  <a:pt x="995453" y="866193"/>
                  <a:pt x="1008628" y="881185"/>
                  <a:pt x="1024302" y="894134"/>
                </a:cubicBezTo>
                <a:cubicBezTo>
                  <a:pt x="1059512" y="923664"/>
                  <a:pt x="1096993" y="926617"/>
                  <a:pt x="1137201" y="906173"/>
                </a:cubicBezTo>
                <a:cubicBezTo>
                  <a:pt x="1148559" y="900267"/>
                  <a:pt x="1160144" y="894588"/>
                  <a:pt x="1171275" y="888000"/>
                </a:cubicBezTo>
                <a:cubicBezTo>
                  <a:pt x="1172865" y="887091"/>
                  <a:pt x="1174455" y="885956"/>
                  <a:pt x="1176272" y="885047"/>
                </a:cubicBezTo>
                <a:cubicBezTo>
                  <a:pt x="1218524" y="862104"/>
                  <a:pt x="1248963" y="870054"/>
                  <a:pt x="1274860" y="910489"/>
                </a:cubicBezTo>
                <a:cubicBezTo>
                  <a:pt x="1295077" y="942064"/>
                  <a:pt x="1303709" y="977274"/>
                  <a:pt x="1307116" y="1014301"/>
                </a:cubicBezTo>
                <a:cubicBezTo>
                  <a:pt x="1309161" y="1037017"/>
                  <a:pt x="1309615" y="1059733"/>
                  <a:pt x="1308934" y="1082222"/>
                </a:cubicBezTo>
                <a:cubicBezTo>
                  <a:pt x="1307798" y="1117205"/>
                  <a:pt x="1305299" y="1152415"/>
                  <a:pt x="1299620" y="1187170"/>
                </a:cubicBezTo>
                <a:cubicBezTo>
                  <a:pt x="1293941" y="1221017"/>
                  <a:pt x="1288262" y="1254864"/>
                  <a:pt x="1279857" y="1288257"/>
                </a:cubicBezTo>
                <a:cubicBezTo>
                  <a:pt x="1278721" y="1293027"/>
                  <a:pt x="1278267" y="1297797"/>
                  <a:pt x="1273951" y="1300523"/>
                </a:cubicBezTo>
                <a:close/>
              </a:path>
            </a:pathLst>
          </a:custGeom>
          <a:solidFill>
            <a:schemeClr val="accent4"/>
          </a:solidFill>
          <a:ln w="22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10">
            <a:extLst>
              <a:ext uri="{FF2B5EF4-FFF2-40B4-BE49-F238E27FC236}">
                <a16:creationId xmlns:a16="http://schemas.microsoft.com/office/drawing/2014/main" id="{275A217A-2EAF-44E0-9172-ED948D8918B9}"/>
              </a:ext>
            </a:extLst>
          </p:cNvPr>
          <p:cNvSpPr/>
          <p:nvPr/>
        </p:nvSpPr>
        <p:spPr>
          <a:xfrm>
            <a:off x="999019" y="3935264"/>
            <a:ext cx="1337974" cy="1308443"/>
          </a:xfrm>
          <a:custGeom>
            <a:avLst/>
            <a:gdLst>
              <a:gd name="connsiteX0" fmla="*/ 67465 w 1337973"/>
              <a:gd name="connsiteY0" fmla="*/ 253316 h 1308443"/>
              <a:gd name="connsiteX1" fmla="*/ 194902 w 1337973"/>
              <a:gd name="connsiteY1" fmla="*/ 301701 h 1308443"/>
              <a:gd name="connsiteX2" fmla="*/ 321203 w 1337973"/>
              <a:gd name="connsiteY2" fmla="*/ 332141 h 1308443"/>
              <a:gd name="connsiteX3" fmla="*/ 415929 w 1337973"/>
              <a:gd name="connsiteY3" fmla="*/ 313513 h 1308443"/>
              <a:gd name="connsiteX4" fmla="*/ 442734 w 1337973"/>
              <a:gd name="connsiteY4" fmla="*/ 231054 h 1308443"/>
              <a:gd name="connsiteX5" fmla="*/ 412294 w 1337973"/>
              <a:gd name="connsiteY5" fmla="*/ 158817 h 1308443"/>
              <a:gd name="connsiteX6" fmla="*/ 437055 w 1337973"/>
              <a:gd name="connsiteY6" fmla="*/ 58185 h 1308443"/>
              <a:gd name="connsiteX7" fmla="*/ 559949 w 1337973"/>
              <a:gd name="connsiteY7" fmla="*/ 259 h 1308443"/>
              <a:gd name="connsiteX8" fmla="*/ 637410 w 1337973"/>
              <a:gd name="connsiteY8" fmla="*/ 17296 h 1308443"/>
              <a:gd name="connsiteX9" fmla="*/ 718961 w 1337973"/>
              <a:gd name="connsiteY9" fmla="*/ 80447 h 1308443"/>
              <a:gd name="connsiteX10" fmla="*/ 729410 w 1337973"/>
              <a:gd name="connsiteY10" fmla="*/ 144506 h 1308443"/>
              <a:gd name="connsiteX11" fmla="*/ 683524 w 1337973"/>
              <a:gd name="connsiteY11" fmla="*/ 247183 h 1308443"/>
              <a:gd name="connsiteX12" fmla="*/ 672393 w 1337973"/>
              <a:gd name="connsiteY12" fmla="*/ 276486 h 1308443"/>
              <a:gd name="connsiteX13" fmla="*/ 704650 w 1337973"/>
              <a:gd name="connsiteY13" fmla="*/ 330550 h 1308443"/>
              <a:gd name="connsiteX14" fmla="*/ 786655 w 1337973"/>
              <a:gd name="connsiteY14" fmla="*/ 358945 h 1308443"/>
              <a:gd name="connsiteX15" fmla="*/ 893874 w 1337973"/>
              <a:gd name="connsiteY15" fmla="*/ 361671 h 1308443"/>
              <a:gd name="connsiteX16" fmla="*/ 1009044 w 1337973"/>
              <a:gd name="connsiteY16" fmla="*/ 328733 h 1308443"/>
              <a:gd name="connsiteX17" fmla="*/ 1044936 w 1337973"/>
              <a:gd name="connsiteY17" fmla="*/ 313513 h 1308443"/>
              <a:gd name="connsiteX18" fmla="*/ 1029262 w 1337973"/>
              <a:gd name="connsiteY18" fmla="*/ 373257 h 1308443"/>
              <a:gd name="connsiteX19" fmla="*/ 996096 w 1337973"/>
              <a:gd name="connsiteY19" fmla="*/ 501829 h 1308443"/>
              <a:gd name="connsiteX20" fmla="*/ 1013588 w 1337973"/>
              <a:gd name="connsiteY20" fmla="*/ 641533 h 1308443"/>
              <a:gd name="connsiteX21" fmla="*/ 1100136 w 1337973"/>
              <a:gd name="connsiteY21" fmla="*/ 669701 h 1308443"/>
              <a:gd name="connsiteX22" fmla="*/ 1166921 w 1337973"/>
              <a:gd name="connsiteY22" fmla="*/ 643350 h 1308443"/>
              <a:gd name="connsiteX23" fmla="*/ 1253242 w 1337973"/>
              <a:gd name="connsiteY23" fmla="*/ 664703 h 1308443"/>
              <a:gd name="connsiteX24" fmla="*/ 1333884 w 1337973"/>
              <a:gd name="connsiteY24" fmla="*/ 772605 h 1308443"/>
              <a:gd name="connsiteX25" fmla="*/ 1324570 w 1337973"/>
              <a:gd name="connsiteY25" fmla="*/ 861651 h 1308443"/>
              <a:gd name="connsiteX26" fmla="*/ 1234615 w 1337973"/>
              <a:gd name="connsiteY26" fmla="*/ 938659 h 1308443"/>
              <a:gd name="connsiteX27" fmla="*/ 1184412 w 1337973"/>
              <a:gd name="connsiteY27" fmla="*/ 942747 h 1308443"/>
              <a:gd name="connsiteX28" fmla="*/ 1071741 w 1337973"/>
              <a:gd name="connsiteY28" fmla="*/ 901631 h 1308443"/>
              <a:gd name="connsiteX29" fmla="*/ 1034032 w 1337973"/>
              <a:gd name="connsiteY29" fmla="*/ 890501 h 1308443"/>
              <a:gd name="connsiteX30" fmla="*/ 976788 w 1337973"/>
              <a:gd name="connsiteY30" fmla="*/ 921167 h 1308443"/>
              <a:gd name="connsiteX31" fmla="*/ 947030 w 1337973"/>
              <a:gd name="connsiteY31" fmla="*/ 1004989 h 1308443"/>
              <a:gd name="connsiteX32" fmla="*/ 987010 w 1337973"/>
              <a:gd name="connsiteY32" fmla="*/ 1171498 h 1308443"/>
              <a:gd name="connsiteX33" fmla="*/ 1018358 w 1337973"/>
              <a:gd name="connsiteY33" fmla="*/ 1227379 h 1308443"/>
              <a:gd name="connsiteX34" fmla="*/ 1022447 w 1337973"/>
              <a:gd name="connsiteY34" fmla="*/ 1231241 h 1308443"/>
              <a:gd name="connsiteX35" fmla="*/ 980877 w 1337973"/>
              <a:gd name="connsiteY35" fmla="*/ 1247824 h 1308443"/>
              <a:gd name="connsiteX36" fmla="*/ 843217 w 1337973"/>
              <a:gd name="connsiteY36" fmla="*/ 1298935 h 1308443"/>
              <a:gd name="connsiteX37" fmla="*/ 688294 w 1337973"/>
              <a:gd name="connsiteY37" fmla="*/ 1287804 h 1308443"/>
              <a:gd name="connsiteX38" fmla="*/ 658082 w 1337973"/>
              <a:gd name="connsiteY38" fmla="*/ 1265997 h 1308443"/>
              <a:gd name="connsiteX39" fmla="*/ 646270 w 1337973"/>
              <a:gd name="connsiteY39" fmla="*/ 1204436 h 1308443"/>
              <a:gd name="connsiteX40" fmla="*/ 672847 w 1337973"/>
              <a:gd name="connsiteY40" fmla="*/ 1150826 h 1308443"/>
              <a:gd name="connsiteX41" fmla="*/ 640590 w 1337973"/>
              <a:gd name="connsiteY41" fmla="*/ 1028614 h 1308443"/>
              <a:gd name="connsiteX42" fmla="*/ 526783 w 1337973"/>
              <a:gd name="connsiteY42" fmla="*/ 988634 h 1308443"/>
              <a:gd name="connsiteX43" fmla="*/ 402072 w 1337973"/>
              <a:gd name="connsiteY43" fmla="*/ 1039518 h 1308443"/>
              <a:gd name="connsiteX44" fmla="*/ 383218 w 1337973"/>
              <a:gd name="connsiteY44" fmla="*/ 1122886 h 1308443"/>
              <a:gd name="connsiteX45" fmla="*/ 407297 w 1337973"/>
              <a:gd name="connsiteY45" fmla="*/ 1168999 h 1308443"/>
              <a:gd name="connsiteX46" fmla="*/ 423652 w 1337973"/>
              <a:gd name="connsiteY46" fmla="*/ 1198757 h 1308443"/>
              <a:gd name="connsiteX47" fmla="*/ 410477 w 1337973"/>
              <a:gd name="connsiteY47" fmla="*/ 1244189 h 1308443"/>
              <a:gd name="connsiteX48" fmla="*/ 333470 w 1337973"/>
              <a:gd name="connsiteY48" fmla="*/ 1267814 h 1308443"/>
              <a:gd name="connsiteX49" fmla="*/ 157648 w 1337973"/>
              <a:gd name="connsiteY49" fmla="*/ 1246234 h 1308443"/>
              <a:gd name="connsiteX50" fmla="*/ 58606 w 1337973"/>
              <a:gd name="connsiteY50" fmla="*/ 1218520 h 1308443"/>
              <a:gd name="connsiteX51" fmla="*/ 47248 w 1337973"/>
              <a:gd name="connsiteY51" fmla="*/ 1208979 h 1308443"/>
              <a:gd name="connsiteX52" fmla="*/ 1134 w 1337973"/>
              <a:gd name="connsiteY52" fmla="*/ 1038155 h 1308443"/>
              <a:gd name="connsiteX53" fmla="*/ 29075 w 1337973"/>
              <a:gd name="connsiteY53" fmla="*/ 897088 h 1308443"/>
              <a:gd name="connsiteX54" fmla="*/ 71100 w 1337973"/>
              <a:gd name="connsiteY54" fmla="*/ 862105 h 1308443"/>
              <a:gd name="connsiteX55" fmla="*/ 104038 w 1337973"/>
              <a:gd name="connsiteY55" fmla="*/ 867557 h 1308443"/>
              <a:gd name="connsiteX56" fmla="*/ 163100 w 1337973"/>
              <a:gd name="connsiteY56" fmla="*/ 893227 h 1308443"/>
              <a:gd name="connsiteX57" fmla="*/ 319386 w 1337973"/>
              <a:gd name="connsiteY57" fmla="*/ 850747 h 1308443"/>
              <a:gd name="connsiteX58" fmla="*/ 343238 w 1337973"/>
              <a:gd name="connsiteY58" fmla="*/ 724219 h 1308443"/>
              <a:gd name="connsiteX59" fmla="*/ 296216 w 1337973"/>
              <a:gd name="connsiteY59" fmla="*/ 636081 h 1308443"/>
              <a:gd name="connsiteX60" fmla="*/ 209440 w 1337973"/>
              <a:gd name="connsiteY60" fmla="*/ 610866 h 1308443"/>
              <a:gd name="connsiteX61" fmla="*/ 131524 w 1337973"/>
              <a:gd name="connsiteY61" fmla="*/ 644259 h 1308443"/>
              <a:gd name="connsiteX62" fmla="*/ 101766 w 1337973"/>
              <a:gd name="connsiteY62" fmla="*/ 655162 h 1308443"/>
              <a:gd name="connsiteX63" fmla="*/ 50655 w 1337973"/>
              <a:gd name="connsiteY63" fmla="*/ 635173 h 1308443"/>
              <a:gd name="connsiteX64" fmla="*/ 20216 w 1337973"/>
              <a:gd name="connsiteY64" fmla="*/ 538175 h 1308443"/>
              <a:gd name="connsiteX65" fmla="*/ 41569 w 1337973"/>
              <a:gd name="connsiteY65" fmla="*/ 354402 h 1308443"/>
              <a:gd name="connsiteX66" fmla="*/ 67465 w 1337973"/>
              <a:gd name="connsiteY66" fmla="*/ 253316 h 130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337973" h="1308443">
                <a:moveTo>
                  <a:pt x="67465" y="253316"/>
                </a:moveTo>
                <a:cubicBezTo>
                  <a:pt x="109944" y="269444"/>
                  <a:pt x="152196" y="286481"/>
                  <a:pt x="194902" y="301701"/>
                </a:cubicBezTo>
                <a:cubicBezTo>
                  <a:pt x="235791" y="316239"/>
                  <a:pt x="277134" y="330096"/>
                  <a:pt x="321203" y="332141"/>
                </a:cubicBezTo>
                <a:cubicBezTo>
                  <a:pt x="354369" y="333731"/>
                  <a:pt x="386398" y="330096"/>
                  <a:pt x="415929" y="313513"/>
                </a:cubicBezTo>
                <a:cubicBezTo>
                  <a:pt x="452956" y="292842"/>
                  <a:pt x="456818" y="266037"/>
                  <a:pt x="442734" y="231054"/>
                </a:cubicBezTo>
                <a:cubicBezTo>
                  <a:pt x="432966" y="206748"/>
                  <a:pt x="420472" y="183805"/>
                  <a:pt x="412294" y="158817"/>
                </a:cubicBezTo>
                <a:cubicBezTo>
                  <a:pt x="399119" y="119519"/>
                  <a:pt x="408433" y="86353"/>
                  <a:pt x="437055" y="58185"/>
                </a:cubicBezTo>
                <a:cubicBezTo>
                  <a:pt x="471129" y="24566"/>
                  <a:pt x="511791" y="3440"/>
                  <a:pt x="559949" y="259"/>
                </a:cubicBezTo>
                <a:cubicBezTo>
                  <a:pt x="586754" y="-1558"/>
                  <a:pt x="612877" y="6393"/>
                  <a:pt x="637410" y="17296"/>
                </a:cubicBezTo>
                <a:cubicBezTo>
                  <a:pt x="669667" y="31607"/>
                  <a:pt x="700107" y="48872"/>
                  <a:pt x="718961" y="80447"/>
                </a:cubicBezTo>
                <a:cubicBezTo>
                  <a:pt x="730773" y="100210"/>
                  <a:pt x="733272" y="121563"/>
                  <a:pt x="729410" y="144506"/>
                </a:cubicBezTo>
                <a:cubicBezTo>
                  <a:pt x="722595" y="182669"/>
                  <a:pt x="701015" y="214017"/>
                  <a:pt x="683524" y="247183"/>
                </a:cubicBezTo>
                <a:cubicBezTo>
                  <a:pt x="678753" y="256496"/>
                  <a:pt x="673983" y="265810"/>
                  <a:pt x="672393" y="276486"/>
                </a:cubicBezTo>
                <a:cubicBezTo>
                  <a:pt x="668531" y="303064"/>
                  <a:pt x="684887" y="318284"/>
                  <a:pt x="704650" y="330550"/>
                </a:cubicBezTo>
                <a:cubicBezTo>
                  <a:pt x="729865" y="345997"/>
                  <a:pt x="757578" y="353494"/>
                  <a:pt x="786655" y="358945"/>
                </a:cubicBezTo>
                <a:cubicBezTo>
                  <a:pt x="822319" y="365533"/>
                  <a:pt x="858437" y="365306"/>
                  <a:pt x="893874" y="361671"/>
                </a:cubicBezTo>
                <a:cubicBezTo>
                  <a:pt x="933854" y="357582"/>
                  <a:pt x="972244" y="345089"/>
                  <a:pt x="1009044" y="328733"/>
                </a:cubicBezTo>
                <a:cubicBezTo>
                  <a:pt x="1020857" y="323508"/>
                  <a:pt x="1032896" y="318511"/>
                  <a:pt x="1044936" y="313513"/>
                </a:cubicBezTo>
                <a:cubicBezTo>
                  <a:pt x="1042891" y="334185"/>
                  <a:pt x="1035168" y="353721"/>
                  <a:pt x="1029262" y="373257"/>
                </a:cubicBezTo>
                <a:cubicBezTo>
                  <a:pt x="1016314" y="415508"/>
                  <a:pt x="1000640" y="457533"/>
                  <a:pt x="996096" y="501829"/>
                </a:cubicBezTo>
                <a:cubicBezTo>
                  <a:pt x="991099" y="549306"/>
                  <a:pt x="991553" y="597237"/>
                  <a:pt x="1013588" y="641533"/>
                </a:cubicBezTo>
                <a:cubicBezTo>
                  <a:pt x="1031761" y="678106"/>
                  <a:pt x="1056294" y="689691"/>
                  <a:pt x="1100136" y="669701"/>
                </a:cubicBezTo>
                <a:cubicBezTo>
                  <a:pt x="1121943" y="659706"/>
                  <a:pt x="1143523" y="649483"/>
                  <a:pt x="1166921" y="643350"/>
                </a:cubicBezTo>
                <a:cubicBezTo>
                  <a:pt x="1200086" y="634491"/>
                  <a:pt x="1228254" y="643804"/>
                  <a:pt x="1253242" y="664703"/>
                </a:cubicBezTo>
                <a:cubicBezTo>
                  <a:pt x="1288452" y="694234"/>
                  <a:pt x="1317074" y="729217"/>
                  <a:pt x="1333884" y="772605"/>
                </a:cubicBezTo>
                <a:cubicBezTo>
                  <a:pt x="1345923" y="803725"/>
                  <a:pt x="1339790" y="833256"/>
                  <a:pt x="1324570" y="861651"/>
                </a:cubicBezTo>
                <a:cubicBezTo>
                  <a:pt x="1304580" y="898906"/>
                  <a:pt x="1274822" y="925483"/>
                  <a:pt x="1234615" y="938659"/>
                </a:cubicBezTo>
                <a:cubicBezTo>
                  <a:pt x="1218713" y="943883"/>
                  <a:pt x="1201904" y="945246"/>
                  <a:pt x="1184412" y="942747"/>
                </a:cubicBezTo>
                <a:cubicBezTo>
                  <a:pt x="1143751" y="937068"/>
                  <a:pt x="1108086" y="918668"/>
                  <a:pt x="1071741" y="901631"/>
                </a:cubicBezTo>
                <a:cubicBezTo>
                  <a:pt x="1059701" y="895952"/>
                  <a:pt x="1047207" y="891182"/>
                  <a:pt x="1034032" y="890501"/>
                </a:cubicBezTo>
                <a:cubicBezTo>
                  <a:pt x="1009272" y="889138"/>
                  <a:pt x="990872" y="902313"/>
                  <a:pt x="976788" y="921167"/>
                </a:cubicBezTo>
                <a:cubicBezTo>
                  <a:pt x="958161" y="945701"/>
                  <a:pt x="949301" y="974096"/>
                  <a:pt x="947030" y="1004989"/>
                </a:cubicBezTo>
                <a:cubicBezTo>
                  <a:pt x="942487" y="1064960"/>
                  <a:pt x="960432" y="1119251"/>
                  <a:pt x="987010" y="1171498"/>
                </a:cubicBezTo>
                <a:cubicBezTo>
                  <a:pt x="996551" y="1190580"/>
                  <a:pt x="1007909" y="1208752"/>
                  <a:pt x="1018358" y="1227379"/>
                </a:cubicBezTo>
                <a:cubicBezTo>
                  <a:pt x="1019267" y="1228969"/>
                  <a:pt x="1021084" y="1229878"/>
                  <a:pt x="1022447" y="1231241"/>
                </a:cubicBezTo>
                <a:cubicBezTo>
                  <a:pt x="1009726" y="1239646"/>
                  <a:pt x="994733" y="1242372"/>
                  <a:pt x="980877" y="1247824"/>
                </a:cubicBezTo>
                <a:cubicBezTo>
                  <a:pt x="935217" y="1265542"/>
                  <a:pt x="890467" y="1285532"/>
                  <a:pt x="843217" y="1298935"/>
                </a:cubicBezTo>
                <a:cubicBezTo>
                  <a:pt x="790289" y="1313700"/>
                  <a:pt x="738269" y="1314836"/>
                  <a:pt x="688294" y="1287804"/>
                </a:cubicBezTo>
                <a:cubicBezTo>
                  <a:pt x="677390" y="1281898"/>
                  <a:pt x="666941" y="1274856"/>
                  <a:pt x="658082" y="1265997"/>
                </a:cubicBezTo>
                <a:cubicBezTo>
                  <a:pt x="639228" y="1246915"/>
                  <a:pt x="635139" y="1229197"/>
                  <a:pt x="646270" y="1204436"/>
                </a:cubicBezTo>
                <a:cubicBezTo>
                  <a:pt x="654447" y="1186263"/>
                  <a:pt x="665124" y="1169226"/>
                  <a:pt x="672847" y="1150826"/>
                </a:cubicBezTo>
                <a:cubicBezTo>
                  <a:pt x="694882" y="1097671"/>
                  <a:pt x="685795" y="1063824"/>
                  <a:pt x="640590" y="1028614"/>
                </a:cubicBezTo>
                <a:cubicBezTo>
                  <a:pt x="607198" y="1002718"/>
                  <a:pt x="569944" y="985681"/>
                  <a:pt x="526783" y="988634"/>
                </a:cubicBezTo>
                <a:cubicBezTo>
                  <a:pt x="479988" y="991814"/>
                  <a:pt x="437964" y="1008624"/>
                  <a:pt x="402072" y="1039518"/>
                </a:cubicBezTo>
                <a:cubicBezTo>
                  <a:pt x="375722" y="1062461"/>
                  <a:pt x="371406" y="1090856"/>
                  <a:pt x="383218" y="1122886"/>
                </a:cubicBezTo>
                <a:cubicBezTo>
                  <a:pt x="389351" y="1139241"/>
                  <a:pt x="398211" y="1154006"/>
                  <a:pt x="407297" y="1168999"/>
                </a:cubicBezTo>
                <a:cubicBezTo>
                  <a:pt x="413203" y="1178540"/>
                  <a:pt x="419336" y="1188081"/>
                  <a:pt x="423652" y="1198757"/>
                </a:cubicBezTo>
                <a:cubicBezTo>
                  <a:pt x="431376" y="1217839"/>
                  <a:pt x="427287" y="1232604"/>
                  <a:pt x="410477" y="1244189"/>
                </a:cubicBezTo>
                <a:cubicBezTo>
                  <a:pt x="387307" y="1260091"/>
                  <a:pt x="360729" y="1265770"/>
                  <a:pt x="333470" y="1267814"/>
                </a:cubicBezTo>
                <a:cubicBezTo>
                  <a:pt x="273500" y="1272584"/>
                  <a:pt x="215346" y="1260999"/>
                  <a:pt x="157648" y="1246234"/>
                </a:cubicBezTo>
                <a:cubicBezTo>
                  <a:pt x="124482" y="1237829"/>
                  <a:pt x="91544" y="1227606"/>
                  <a:pt x="58606" y="1218520"/>
                </a:cubicBezTo>
                <a:cubicBezTo>
                  <a:pt x="53154" y="1216930"/>
                  <a:pt x="49519" y="1215113"/>
                  <a:pt x="47248" y="1208979"/>
                </a:cubicBezTo>
                <a:cubicBezTo>
                  <a:pt x="26576" y="1153552"/>
                  <a:pt x="6132" y="1097898"/>
                  <a:pt x="1134" y="1038155"/>
                </a:cubicBezTo>
                <a:cubicBezTo>
                  <a:pt x="-3182" y="988634"/>
                  <a:pt x="4542" y="940930"/>
                  <a:pt x="29075" y="897088"/>
                </a:cubicBezTo>
                <a:cubicBezTo>
                  <a:pt x="38389" y="880278"/>
                  <a:pt x="50428" y="865967"/>
                  <a:pt x="71100" y="862105"/>
                </a:cubicBezTo>
                <a:cubicBezTo>
                  <a:pt x="82912" y="860061"/>
                  <a:pt x="93589" y="863241"/>
                  <a:pt x="104038" y="867557"/>
                </a:cubicBezTo>
                <a:cubicBezTo>
                  <a:pt x="124028" y="875735"/>
                  <a:pt x="143337" y="884821"/>
                  <a:pt x="163100" y="893227"/>
                </a:cubicBezTo>
                <a:cubicBezTo>
                  <a:pt x="227159" y="920486"/>
                  <a:pt x="274408" y="905039"/>
                  <a:pt x="319386" y="850747"/>
                </a:cubicBezTo>
                <a:cubicBezTo>
                  <a:pt x="350507" y="813266"/>
                  <a:pt x="357776" y="770560"/>
                  <a:pt x="343238" y="724219"/>
                </a:cubicBezTo>
                <a:cubicBezTo>
                  <a:pt x="333015" y="691735"/>
                  <a:pt x="318704" y="661750"/>
                  <a:pt x="296216" y="636081"/>
                </a:cubicBezTo>
                <a:cubicBezTo>
                  <a:pt x="272591" y="609049"/>
                  <a:pt x="243969" y="601099"/>
                  <a:pt x="209440" y="610866"/>
                </a:cubicBezTo>
                <a:cubicBezTo>
                  <a:pt x="181954" y="618590"/>
                  <a:pt x="157421" y="632674"/>
                  <a:pt x="131524" y="644259"/>
                </a:cubicBezTo>
                <a:cubicBezTo>
                  <a:pt x="121984" y="648575"/>
                  <a:pt x="112216" y="652437"/>
                  <a:pt x="101766" y="655162"/>
                </a:cubicBezTo>
                <a:cubicBezTo>
                  <a:pt x="79732" y="660841"/>
                  <a:pt x="63149" y="652891"/>
                  <a:pt x="50655" y="635173"/>
                </a:cubicBezTo>
                <a:cubicBezTo>
                  <a:pt x="30438" y="606096"/>
                  <a:pt x="23169" y="572703"/>
                  <a:pt x="20216" y="538175"/>
                </a:cubicBezTo>
                <a:cubicBezTo>
                  <a:pt x="14764" y="475479"/>
                  <a:pt x="28848" y="415054"/>
                  <a:pt x="41569" y="354402"/>
                </a:cubicBezTo>
                <a:cubicBezTo>
                  <a:pt x="49065" y="319420"/>
                  <a:pt x="57470" y="286254"/>
                  <a:pt x="67465" y="25331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22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11">
            <a:extLst>
              <a:ext uri="{FF2B5EF4-FFF2-40B4-BE49-F238E27FC236}">
                <a16:creationId xmlns:a16="http://schemas.microsoft.com/office/drawing/2014/main" id="{1A498D4D-CA98-4968-9B11-D4A5CC0C3BAA}"/>
              </a:ext>
            </a:extLst>
          </p:cNvPr>
          <p:cNvSpPr/>
          <p:nvPr/>
        </p:nvSpPr>
        <p:spPr>
          <a:xfrm>
            <a:off x="780281" y="2179713"/>
            <a:ext cx="1292542" cy="1124443"/>
          </a:xfrm>
          <a:custGeom>
            <a:avLst/>
            <a:gdLst>
              <a:gd name="connsiteX0" fmla="*/ 1245502 w 1292541"/>
              <a:gd name="connsiteY0" fmla="*/ 1096138 h 1124443"/>
              <a:gd name="connsiteX1" fmla="*/ 1209837 w 1292541"/>
              <a:gd name="connsiteY1" fmla="*/ 1106133 h 1124443"/>
              <a:gd name="connsiteX2" fmla="*/ 1044238 w 1292541"/>
              <a:gd name="connsiteY2" fmla="*/ 1125214 h 1124443"/>
              <a:gd name="connsiteX3" fmla="*/ 895675 w 1292541"/>
              <a:gd name="connsiteY3" fmla="*/ 1094093 h 1124443"/>
              <a:gd name="connsiteX4" fmla="*/ 863645 w 1292541"/>
              <a:gd name="connsiteY4" fmla="*/ 1075466 h 1124443"/>
              <a:gd name="connsiteX5" fmla="*/ 856603 w 1292541"/>
              <a:gd name="connsiteY5" fmla="*/ 1018449 h 1124443"/>
              <a:gd name="connsiteX6" fmla="*/ 888633 w 1292541"/>
              <a:gd name="connsiteY6" fmla="*/ 961431 h 1124443"/>
              <a:gd name="connsiteX7" fmla="*/ 865917 w 1292541"/>
              <a:gd name="connsiteY7" fmla="*/ 821274 h 1124443"/>
              <a:gd name="connsiteX8" fmla="*/ 805265 w 1292541"/>
              <a:gd name="connsiteY8" fmla="*/ 777204 h 1124443"/>
              <a:gd name="connsiteX9" fmla="*/ 747794 w 1292541"/>
              <a:gd name="connsiteY9" fmla="*/ 774479 h 1124443"/>
              <a:gd name="connsiteX10" fmla="*/ 623991 w 1292541"/>
              <a:gd name="connsiteY10" fmla="*/ 863753 h 1124443"/>
              <a:gd name="connsiteX11" fmla="*/ 611497 w 1292541"/>
              <a:gd name="connsiteY11" fmla="*/ 937580 h 1124443"/>
              <a:gd name="connsiteX12" fmla="*/ 634895 w 1292541"/>
              <a:gd name="connsiteY12" fmla="*/ 1014360 h 1124443"/>
              <a:gd name="connsiteX13" fmla="*/ 610134 w 1292541"/>
              <a:gd name="connsiteY13" fmla="*/ 1076147 h 1124443"/>
              <a:gd name="connsiteX14" fmla="*/ 504732 w 1292541"/>
              <a:gd name="connsiteY14" fmla="*/ 1096819 h 1124443"/>
              <a:gd name="connsiteX15" fmla="*/ 299379 w 1292541"/>
              <a:gd name="connsiteY15" fmla="*/ 1034804 h 1124443"/>
              <a:gd name="connsiteX16" fmla="*/ 270075 w 1292541"/>
              <a:gd name="connsiteY16" fmla="*/ 1023446 h 1124443"/>
              <a:gd name="connsiteX17" fmla="*/ 294609 w 1292541"/>
              <a:gd name="connsiteY17" fmla="*/ 963249 h 1124443"/>
              <a:gd name="connsiteX18" fmla="*/ 340041 w 1292541"/>
              <a:gd name="connsiteY18" fmla="*/ 846488 h 1124443"/>
              <a:gd name="connsiteX19" fmla="*/ 315508 w 1292541"/>
              <a:gd name="connsiteY19" fmla="*/ 689521 h 1124443"/>
              <a:gd name="connsiteX20" fmla="*/ 231458 w 1292541"/>
              <a:gd name="connsiteY20" fmla="*/ 666805 h 1124443"/>
              <a:gd name="connsiteX21" fmla="*/ 181937 w 1292541"/>
              <a:gd name="connsiteY21" fmla="*/ 689066 h 1124443"/>
              <a:gd name="connsiteX22" fmla="*/ 85167 w 1292541"/>
              <a:gd name="connsiteY22" fmla="*/ 674755 h 1124443"/>
              <a:gd name="connsiteX23" fmla="*/ 4298 w 1292541"/>
              <a:gd name="connsiteY23" fmla="*/ 559812 h 1124443"/>
              <a:gd name="connsiteX24" fmla="*/ 6342 w 1292541"/>
              <a:gd name="connsiteY24" fmla="*/ 495071 h 1124443"/>
              <a:gd name="connsiteX25" fmla="*/ 38599 w 1292541"/>
              <a:gd name="connsiteY25" fmla="*/ 438508 h 1124443"/>
              <a:gd name="connsiteX26" fmla="*/ 144683 w 1292541"/>
              <a:gd name="connsiteY26" fmla="*/ 416928 h 1124443"/>
              <a:gd name="connsiteX27" fmla="*/ 210559 w 1292541"/>
              <a:gd name="connsiteY27" fmla="*/ 447141 h 1124443"/>
              <a:gd name="connsiteX28" fmla="*/ 269621 w 1292541"/>
              <a:gd name="connsiteY28" fmla="*/ 419200 h 1124443"/>
              <a:gd name="connsiteX29" fmla="*/ 284159 w 1292541"/>
              <a:gd name="connsiteY29" fmla="*/ 303121 h 1124443"/>
              <a:gd name="connsiteX30" fmla="*/ 233957 w 1292541"/>
              <a:gd name="connsiteY30" fmla="*/ 64603 h 1124443"/>
              <a:gd name="connsiteX31" fmla="*/ 239863 w 1292541"/>
              <a:gd name="connsiteY31" fmla="*/ 49156 h 1124443"/>
              <a:gd name="connsiteX32" fmla="*/ 475201 w 1292541"/>
              <a:gd name="connsiteY32" fmla="*/ 2133 h 1124443"/>
              <a:gd name="connsiteX33" fmla="*/ 647616 w 1292541"/>
              <a:gd name="connsiteY33" fmla="*/ 55970 h 1124443"/>
              <a:gd name="connsiteX34" fmla="*/ 666016 w 1292541"/>
              <a:gd name="connsiteY34" fmla="*/ 70963 h 1124443"/>
              <a:gd name="connsiteX35" fmla="*/ 675102 w 1292541"/>
              <a:gd name="connsiteY35" fmla="*/ 132069 h 1124443"/>
              <a:gd name="connsiteX36" fmla="*/ 635122 w 1292541"/>
              <a:gd name="connsiteY36" fmla="*/ 202943 h 1124443"/>
              <a:gd name="connsiteX37" fmla="*/ 657157 w 1292541"/>
              <a:gd name="connsiteY37" fmla="*/ 302894 h 1124443"/>
              <a:gd name="connsiteX38" fmla="*/ 792998 w 1292541"/>
              <a:gd name="connsiteY38" fmla="*/ 350143 h 1124443"/>
              <a:gd name="connsiteX39" fmla="*/ 913621 w 1292541"/>
              <a:gd name="connsiteY39" fmla="*/ 284039 h 1124443"/>
              <a:gd name="connsiteX40" fmla="*/ 921571 w 1292541"/>
              <a:gd name="connsiteY40" fmla="*/ 205442 h 1124443"/>
              <a:gd name="connsiteX41" fmla="*/ 889542 w 1292541"/>
              <a:gd name="connsiteY41" fmla="*/ 134341 h 1124443"/>
              <a:gd name="connsiteX42" fmla="*/ 909986 w 1292541"/>
              <a:gd name="connsiteY42" fmla="*/ 69373 h 1124443"/>
              <a:gd name="connsiteX43" fmla="*/ 1023566 w 1292541"/>
              <a:gd name="connsiteY43" fmla="*/ 45748 h 1124443"/>
              <a:gd name="connsiteX44" fmla="*/ 1237778 w 1292541"/>
              <a:gd name="connsiteY44" fmla="*/ 94588 h 1124443"/>
              <a:gd name="connsiteX45" fmla="*/ 1251408 w 1292541"/>
              <a:gd name="connsiteY45" fmla="*/ 99585 h 1124443"/>
              <a:gd name="connsiteX46" fmla="*/ 1269354 w 1292541"/>
              <a:gd name="connsiteY46" fmla="*/ 172731 h 1124443"/>
              <a:gd name="connsiteX47" fmla="*/ 1284119 w 1292541"/>
              <a:gd name="connsiteY47" fmla="*/ 304938 h 1124443"/>
              <a:gd name="connsiteX48" fmla="*/ 1278667 w 1292541"/>
              <a:gd name="connsiteY48" fmla="*/ 386262 h 1124443"/>
              <a:gd name="connsiteX49" fmla="*/ 1250499 w 1292541"/>
              <a:gd name="connsiteY49" fmla="*/ 460543 h 1124443"/>
              <a:gd name="connsiteX50" fmla="*/ 1207793 w 1292541"/>
              <a:gd name="connsiteY50" fmla="*/ 486212 h 1124443"/>
              <a:gd name="connsiteX51" fmla="*/ 1163951 w 1292541"/>
              <a:gd name="connsiteY51" fmla="*/ 470765 h 1124443"/>
              <a:gd name="connsiteX52" fmla="*/ 1097166 w 1292541"/>
              <a:gd name="connsiteY52" fmla="*/ 429195 h 1124443"/>
              <a:gd name="connsiteX53" fmla="*/ 993354 w 1292541"/>
              <a:gd name="connsiteY53" fmla="*/ 452365 h 1124443"/>
              <a:gd name="connsiteX54" fmla="*/ 955645 w 1292541"/>
              <a:gd name="connsiteY54" fmla="*/ 563219 h 1124443"/>
              <a:gd name="connsiteX55" fmla="*/ 990174 w 1292541"/>
              <a:gd name="connsiteY55" fmla="*/ 660671 h 1124443"/>
              <a:gd name="connsiteX56" fmla="*/ 1041285 w 1292541"/>
              <a:gd name="connsiteY56" fmla="*/ 706330 h 1124443"/>
              <a:gd name="connsiteX57" fmla="*/ 1106934 w 1292541"/>
              <a:gd name="connsiteY57" fmla="*/ 707921 h 1124443"/>
              <a:gd name="connsiteX58" fmla="*/ 1185077 w 1292541"/>
              <a:gd name="connsiteY58" fmla="*/ 686113 h 1124443"/>
              <a:gd name="connsiteX59" fmla="*/ 1254588 w 1292541"/>
              <a:gd name="connsiteY59" fmla="*/ 713600 h 1124443"/>
              <a:gd name="connsiteX60" fmla="*/ 1287754 w 1292541"/>
              <a:gd name="connsiteY60" fmla="*/ 792424 h 1124443"/>
              <a:gd name="connsiteX61" fmla="*/ 1286163 w 1292541"/>
              <a:gd name="connsiteY61" fmla="*/ 924404 h 1124443"/>
              <a:gd name="connsiteX62" fmla="*/ 1256405 w 1292541"/>
              <a:gd name="connsiteY62" fmla="*/ 1057293 h 1124443"/>
              <a:gd name="connsiteX63" fmla="*/ 1246637 w 1292541"/>
              <a:gd name="connsiteY63" fmla="*/ 1091822 h 1124443"/>
              <a:gd name="connsiteX64" fmla="*/ 1245502 w 1292541"/>
              <a:gd name="connsiteY64" fmla="*/ 1096138 h 112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292541" h="1124443">
                <a:moveTo>
                  <a:pt x="1245502" y="1096138"/>
                </a:moveTo>
                <a:cubicBezTo>
                  <a:pt x="1232554" y="1095683"/>
                  <a:pt x="1221650" y="1102725"/>
                  <a:pt x="1209837" y="1106133"/>
                </a:cubicBezTo>
                <a:cubicBezTo>
                  <a:pt x="1155773" y="1121807"/>
                  <a:pt x="1100346" y="1128167"/>
                  <a:pt x="1044238" y="1125214"/>
                </a:cubicBezTo>
                <a:cubicBezTo>
                  <a:pt x="993127" y="1122715"/>
                  <a:pt x="943378" y="1113175"/>
                  <a:pt x="895675" y="1094093"/>
                </a:cubicBezTo>
                <a:cubicBezTo>
                  <a:pt x="884317" y="1089550"/>
                  <a:pt x="873413" y="1082735"/>
                  <a:pt x="863645" y="1075466"/>
                </a:cubicBezTo>
                <a:cubicBezTo>
                  <a:pt x="845927" y="1062518"/>
                  <a:pt x="843882" y="1040029"/>
                  <a:pt x="856603" y="1018449"/>
                </a:cubicBezTo>
                <a:cubicBezTo>
                  <a:pt x="867507" y="999594"/>
                  <a:pt x="879319" y="981194"/>
                  <a:pt x="888633" y="961431"/>
                </a:cubicBezTo>
                <a:cubicBezTo>
                  <a:pt x="912030" y="911456"/>
                  <a:pt x="901581" y="861027"/>
                  <a:pt x="865917" y="821274"/>
                </a:cubicBezTo>
                <a:cubicBezTo>
                  <a:pt x="848880" y="802192"/>
                  <a:pt x="829117" y="786972"/>
                  <a:pt x="805265" y="777204"/>
                </a:cubicBezTo>
                <a:cubicBezTo>
                  <a:pt x="786184" y="769254"/>
                  <a:pt x="766421" y="768345"/>
                  <a:pt x="747794" y="774479"/>
                </a:cubicBezTo>
                <a:cubicBezTo>
                  <a:pt x="697591" y="791288"/>
                  <a:pt x="655794" y="821046"/>
                  <a:pt x="623991" y="863753"/>
                </a:cubicBezTo>
                <a:cubicBezTo>
                  <a:pt x="607408" y="885787"/>
                  <a:pt x="607181" y="911683"/>
                  <a:pt x="611497" y="937580"/>
                </a:cubicBezTo>
                <a:cubicBezTo>
                  <a:pt x="615813" y="964157"/>
                  <a:pt x="628307" y="988464"/>
                  <a:pt x="634895" y="1014360"/>
                </a:cubicBezTo>
                <a:cubicBezTo>
                  <a:pt x="641937" y="1042073"/>
                  <a:pt x="634441" y="1061382"/>
                  <a:pt x="610134" y="1076147"/>
                </a:cubicBezTo>
                <a:cubicBezTo>
                  <a:pt x="577650" y="1095910"/>
                  <a:pt x="541759" y="1099772"/>
                  <a:pt x="504732" y="1096819"/>
                </a:cubicBezTo>
                <a:cubicBezTo>
                  <a:pt x="431814" y="1091140"/>
                  <a:pt x="366391" y="1060246"/>
                  <a:pt x="299379" y="1034804"/>
                </a:cubicBezTo>
                <a:cubicBezTo>
                  <a:pt x="289611" y="1031170"/>
                  <a:pt x="280752" y="1024582"/>
                  <a:pt x="270075" y="1023446"/>
                </a:cubicBezTo>
                <a:cubicBezTo>
                  <a:pt x="274846" y="1002093"/>
                  <a:pt x="285977" y="983012"/>
                  <a:pt x="294609" y="963249"/>
                </a:cubicBezTo>
                <a:cubicBezTo>
                  <a:pt x="311419" y="924859"/>
                  <a:pt x="329819" y="887150"/>
                  <a:pt x="340041" y="846488"/>
                </a:cubicBezTo>
                <a:cubicBezTo>
                  <a:pt x="353898" y="790834"/>
                  <a:pt x="348900" y="737679"/>
                  <a:pt x="315508" y="689521"/>
                </a:cubicBezTo>
                <a:cubicBezTo>
                  <a:pt x="292564" y="656355"/>
                  <a:pt x="268031" y="649995"/>
                  <a:pt x="231458" y="666805"/>
                </a:cubicBezTo>
                <a:cubicBezTo>
                  <a:pt x="215103" y="674301"/>
                  <a:pt x="198974" y="682706"/>
                  <a:pt x="181937" y="689066"/>
                </a:cubicBezTo>
                <a:cubicBezTo>
                  <a:pt x="147182" y="702696"/>
                  <a:pt x="114698" y="699061"/>
                  <a:pt x="85167" y="674755"/>
                </a:cubicBezTo>
                <a:cubicBezTo>
                  <a:pt x="47686" y="643861"/>
                  <a:pt x="19518" y="606153"/>
                  <a:pt x="4298" y="559812"/>
                </a:cubicBezTo>
                <a:cubicBezTo>
                  <a:pt x="-2744" y="538232"/>
                  <a:pt x="-472" y="516424"/>
                  <a:pt x="6342" y="495071"/>
                </a:cubicBezTo>
                <a:cubicBezTo>
                  <a:pt x="13157" y="474173"/>
                  <a:pt x="23834" y="454864"/>
                  <a:pt x="38599" y="438508"/>
                </a:cubicBezTo>
                <a:cubicBezTo>
                  <a:pt x="69266" y="404207"/>
                  <a:pt x="99478" y="398301"/>
                  <a:pt x="144683" y="416928"/>
                </a:cubicBezTo>
                <a:cubicBezTo>
                  <a:pt x="166945" y="426242"/>
                  <a:pt x="187616" y="439190"/>
                  <a:pt x="210559" y="447141"/>
                </a:cubicBezTo>
                <a:cubicBezTo>
                  <a:pt x="239182" y="456908"/>
                  <a:pt x="258717" y="447595"/>
                  <a:pt x="269621" y="419200"/>
                </a:cubicBezTo>
                <a:cubicBezTo>
                  <a:pt x="283932" y="381718"/>
                  <a:pt x="285522" y="342420"/>
                  <a:pt x="284159" y="303121"/>
                </a:cubicBezTo>
                <a:cubicBezTo>
                  <a:pt x="281206" y="220889"/>
                  <a:pt x="261443" y="141837"/>
                  <a:pt x="233957" y="64603"/>
                </a:cubicBezTo>
                <a:cubicBezTo>
                  <a:pt x="231458" y="57333"/>
                  <a:pt x="231685" y="53472"/>
                  <a:pt x="239863" y="49156"/>
                </a:cubicBezTo>
                <a:cubicBezTo>
                  <a:pt x="313690" y="10311"/>
                  <a:pt x="392288" y="-6271"/>
                  <a:pt x="475201" y="2133"/>
                </a:cubicBezTo>
                <a:cubicBezTo>
                  <a:pt x="536080" y="8267"/>
                  <a:pt x="594915" y="22578"/>
                  <a:pt x="647616" y="55970"/>
                </a:cubicBezTo>
                <a:cubicBezTo>
                  <a:pt x="654431" y="60287"/>
                  <a:pt x="660564" y="65057"/>
                  <a:pt x="666016" y="70963"/>
                </a:cubicBezTo>
                <a:cubicBezTo>
                  <a:pt x="684189" y="90499"/>
                  <a:pt x="686687" y="107763"/>
                  <a:pt x="675102" y="132069"/>
                </a:cubicBezTo>
                <a:cubicBezTo>
                  <a:pt x="663517" y="156603"/>
                  <a:pt x="646934" y="178410"/>
                  <a:pt x="635122" y="202943"/>
                </a:cubicBezTo>
                <a:cubicBezTo>
                  <a:pt x="615359" y="244286"/>
                  <a:pt x="620811" y="274953"/>
                  <a:pt x="657157" y="302894"/>
                </a:cubicBezTo>
                <a:cubicBezTo>
                  <a:pt x="696910" y="333560"/>
                  <a:pt x="741887" y="354459"/>
                  <a:pt x="792998" y="350143"/>
                </a:cubicBezTo>
                <a:cubicBezTo>
                  <a:pt x="841838" y="346054"/>
                  <a:pt x="882727" y="322884"/>
                  <a:pt x="913621" y="284039"/>
                </a:cubicBezTo>
                <a:cubicBezTo>
                  <a:pt x="932702" y="259960"/>
                  <a:pt x="930430" y="232701"/>
                  <a:pt x="921571" y="205442"/>
                </a:cubicBezTo>
                <a:cubicBezTo>
                  <a:pt x="913621" y="180454"/>
                  <a:pt x="899537" y="158420"/>
                  <a:pt x="889542" y="134341"/>
                </a:cubicBezTo>
                <a:cubicBezTo>
                  <a:pt x="878184" y="106400"/>
                  <a:pt x="884317" y="85047"/>
                  <a:pt x="909986" y="69373"/>
                </a:cubicBezTo>
                <a:cubicBezTo>
                  <a:pt x="944969" y="48247"/>
                  <a:pt x="984040" y="43931"/>
                  <a:pt x="1023566" y="45748"/>
                </a:cubicBezTo>
                <a:cubicBezTo>
                  <a:pt x="1097848" y="49156"/>
                  <a:pt x="1168267" y="69600"/>
                  <a:pt x="1237778" y="94588"/>
                </a:cubicBezTo>
                <a:cubicBezTo>
                  <a:pt x="1242322" y="96178"/>
                  <a:pt x="1247546" y="95951"/>
                  <a:pt x="1251408" y="99585"/>
                </a:cubicBezTo>
                <a:cubicBezTo>
                  <a:pt x="1258677" y="123664"/>
                  <a:pt x="1264129" y="148198"/>
                  <a:pt x="1269354" y="172731"/>
                </a:cubicBezTo>
                <a:cubicBezTo>
                  <a:pt x="1278667" y="216346"/>
                  <a:pt x="1283210" y="260415"/>
                  <a:pt x="1284119" y="304938"/>
                </a:cubicBezTo>
                <a:cubicBezTo>
                  <a:pt x="1284800" y="331970"/>
                  <a:pt x="1283437" y="359229"/>
                  <a:pt x="1278667" y="386262"/>
                </a:cubicBezTo>
                <a:cubicBezTo>
                  <a:pt x="1273897" y="413067"/>
                  <a:pt x="1265265" y="437827"/>
                  <a:pt x="1250499" y="460543"/>
                </a:cubicBezTo>
                <a:cubicBezTo>
                  <a:pt x="1240504" y="475990"/>
                  <a:pt x="1225739" y="485758"/>
                  <a:pt x="1207793" y="486212"/>
                </a:cubicBezTo>
                <a:cubicBezTo>
                  <a:pt x="1192119" y="486666"/>
                  <a:pt x="1177354" y="479170"/>
                  <a:pt x="1163951" y="470765"/>
                </a:cubicBezTo>
                <a:cubicBezTo>
                  <a:pt x="1141689" y="456908"/>
                  <a:pt x="1120336" y="441234"/>
                  <a:pt x="1097166" y="429195"/>
                </a:cubicBezTo>
                <a:cubicBezTo>
                  <a:pt x="1054687" y="406933"/>
                  <a:pt x="1022203" y="414429"/>
                  <a:pt x="993354" y="452365"/>
                </a:cubicBezTo>
                <a:cubicBezTo>
                  <a:pt x="968820" y="484849"/>
                  <a:pt x="952692" y="521195"/>
                  <a:pt x="955645" y="563219"/>
                </a:cubicBezTo>
                <a:cubicBezTo>
                  <a:pt x="958144" y="598656"/>
                  <a:pt x="970411" y="631140"/>
                  <a:pt x="990174" y="660671"/>
                </a:cubicBezTo>
                <a:cubicBezTo>
                  <a:pt x="1003349" y="680207"/>
                  <a:pt x="1018341" y="697471"/>
                  <a:pt x="1041285" y="706330"/>
                </a:cubicBezTo>
                <a:cubicBezTo>
                  <a:pt x="1063092" y="714735"/>
                  <a:pt x="1084899" y="712464"/>
                  <a:pt x="1106934" y="707921"/>
                </a:cubicBezTo>
                <a:cubicBezTo>
                  <a:pt x="1133512" y="702469"/>
                  <a:pt x="1158045" y="690429"/>
                  <a:pt x="1185077" y="686113"/>
                </a:cubicBezTo>
                <a:cubicBezTo>
                  <a:pt x="1214381" y="681570"/>
                  <a:pt x="1236870" y="691338"/>
                  <a:pt x="1254588" y="713600"/>
                </a:cubicBezTo>
                <a:cubicBezTo>
                  <a:pt x="1272761" y="736770"/>
                  <a:pt x="1282529" y="763575"/>
                  <a:pt x="1287754" y="792424"/>
                </a:cubicBezTo>
                <a:cubicBezTo>
                  <a:pt x="1295704" y="836720"/>
                  <a:pt x="1293205" y="880790"/>
                  <a:pt x="1286163" y="924404"/>
                </a:cubicBezTo>
                <a:cubicBezTo>
                  <a:pt x="1279121" y="969155"/>
                  <a:pt x="1270717" y="1013906"/>
                  <a:pt x="1256405" y="1057293"/>
                </a:cubicBezTo>
                <a:cubicBezTo>
                  <a:pt x="1252771" y="1068651"/>
                  <a:pt x="1248909" y="1080009"/>
                  <a:pt x="1246637" y="1091822"/>
                </a:cubicBezTo>
                <a:cubicBezTo>
                  <a:pt x="1247092" y="1093412"/>
                  <a:pt x="1246865" y="1095002"/>
                  <a:pt x="1245502" y="109613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22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A7D4023C-6E73-4ADB-823B-513AE15BC4FD}"/>
              </a:ext>
            </a:extLst>
          </p:cNvPr>
          <p:cNvSpPr/>
          <p:nvPr/>
        </p:nvSpPr>
        <p:spPr>
          <a:xfrm>
            <a:off x="3439445" y="3535707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4F6C07B5-5D97-401D-9E80-FC5EC703800A}"/>
              </a:ext>
            </a:extLst>
          </p:cNvPr>
          <p:cNvSpPr/>
          <p:nvPr/>
        </p:nvSpPr>
        <p:spPr>
          <a:xfrm flipH="1">
            <a:off x="2336993" y="2574070"/>
            <a:ext cx="332679" cy="2744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ounded Rectangle 40">
            <a:extLst>
              <a:ext uri="{FF2B5EF4-FFF2-40B4-BE49-F238E27FC236}">
                <a16:creationId xmlns:a16="http://schemas.microsoft.com/office/drawing/2014/main" id="{9A6A013B-138F-4723-8F54-A48E79F1D077}"/>
              </a:ext>
            </a:extLst>
          </p:cNvPr>
          <p:cNvSpPr/>
          <p:nvPr/>
        </p:nvSpPr>
        <p:spPr>
          <a:xfrm rot="2942052">
            <a:off x="2404177" y="4575808"/>
            <a:ext cx="292795" cy="311489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22" name="Graphic 194">
            <a:extLst>
              <a:ext uri="{FF2B5EF4-FFF2-40B4-BE49-F238E27FC236}">
                <a16:creationId xmlns:a16="http://schemas.microsoft.com/office/drawing/2014/main" id="{B9ED8EC7-EF36-4071-B4CC-7DC6B8282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64668">
            <a:off x="1383175" y="3453839"/>
            <a:ext cx="174613" cy="503579"/>
          </a:xfrm>
          <a:prstGeom prst="rect">
            <a:avLst/>
          </a:prstGeom>
        </p:spPr>
      </p:pic>
      <p:grpSp>
        <p:nvGrpSpPr>
          <p:cNvPr id="23" name="Group 2">
            <a:extLst>
              <a:ext uri="{FF2B5EF4-FFF2-40B4-BE49-F238E27FC236}">
                <a16:creationId xmlns:a16="http://schemas.microsoft.com/office/drawing/2014/main" id="{CFF17BEB-A201-43E6-9B10-A1E0BBA4F76E}"/>
              </a:ext>
            </a:extLst>
          </p:cNvPr>
          <p:cNvGrpSpPr/>
          <p:nvPr/>
        </p:nvGrpSpPr>
        <p:grpSpPr>
          <a:xfrm>
            <a:off x="6316965" y="2803000"/>
            <a:ext cx="3933092" cy="869319"/>
            <a:chOff x="1985513" y="4307149"/>
            <a:chExt cx="2380861" cy="86931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FC7DF29-5ED8-4A9A-9802-BF797C443EB9}"/>
                </a:ext>
              </a:extLst>
            </p:cNvPr>
            <p:cNvSpPr txBox="1"/>
            <p:nvPr/>
          </p:nvSpPr>
          <p:spPr>
            <a:xfrm>
              <a:off x="2004348" y="4714803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8DF5E3-19DE-4801-960C-8E0ED3DD126A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5">
            <a:extLst>
              <a:ext uri="{FF2B5EF4-FFF2-40B4-BE49-F238E27FC236}">
                <a16:creationId xmlns:a16="http://schemas.microsoft.com/office/drawing/2014/main" id="{119B36CE-43B5-41C2-90BF-CC6B26C56311}"/>
              </a:ext>
            </a:extLst>
          </p:cNvPr>
          <p:cNvGrpSpPr/>
          <p:nvPr/>
        </p:nvGrpSpPr>
        <p:grpSpPr>
          <a:xfrm>
            <a:off x="6051795" y="3860947"/>
            <a:ext cx="3933092" cy="869319"/>
            <a:chOff x="1985513" y="4307149"/>
            <a:chExt cx="2380861" cy="86931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097CAF6-C551-4250-A5F9-EAA66511C110}"/>
                </a:ext>
              </a:extLst>
            </p:cNvPr>
            <p:cNvSpPr txBox="1"/>
            <p:nvPr/>
          </p:nvSpPr>
          <p:spPr>
            <a:xfrm>
              <a:off x="2004348" y="4714803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AD34E6-036B-4775-8A39-BD466B2FA66E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8">
            <a:extLst>
              <a:ext uri="{FF2B5EF4-FFF2-40B4-BE49-F238E27FC236}">
                <a16:creationId xmlns:a16="http://schemas.microsoft.com/office/drawing/2014/main" id="{54D4E36C-89D2-449C-AC3E-4AE175C9ABFD}"/>
              </a:ext>
            </a:extLst>
          </p:cNvPr>
          <p:cNvGrpSpPr/>
          <p:nvPr/>
        </p:nvGrpSpPr>
        <p:grpSpPr>
          <a:xfrm>
            <a:off x="6316965" y="4918894"/>
            <a:ext cx="3933092" cy="869319"/>
            <a:chOff x="1985513" y="4307149"/>
            <a:chExt cx="2380861" cy="86931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6614672-3AF4-4CD7-8E38-BB9BC5C2D6F4}"/>
                </a:ext>
              </a:extLst>
            </p:cNvPr>
            <p:cNvSpPr txBox="1"/>
            <p:nvPr/>
          </p:nvSpPr>
          <p:spPr>
            <a:xfrm>
              <a:off x="2004348" y="4714803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FC691C5-1377-491A-A3CC-A9B5FC210020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15">
            <a:extLst>
              <a:ext uri="{FF2B5EF4-FFF2-40B4-BE49-F238E27FC236}">
                <a16:creationId xmlns:a16="http://schemas.microsoft.com/office/drawing/2014/main" id="{36FEEDAE-2422-4CEC-B2A7-73390D1407D8}"/>
              </a:ext>
            </a:extLst>
          </p:cNvPr>
          <p:cNvGrpSpPr/>
          <p:nvPr/>
        </p:nvGrpSpPr>
        <p:grpSpPr>
          <a:xfrm>
            <a:off x="6051795" y="1745053"/>
            <a:ext cx="3933092" cy="869319"/>
            <a:chOff x="1985513" y="4307149"/>
            <a:chExt cx="2380861" cy="86931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FD1022D-64B0-40FA-8CA1-313C4AAE69AC}"/>
                </a:ext>
              </a:extLst>
            </p:cNvPr>
            <p:cNvSpPr txBox="1"/>
            <p:nvPr/>
          </p:nvSpPr>
          <p:spPr>
            <a:xfrm>
              <a:off x="2004348" y="4714803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1D91914-3A27-44AF-B59E-6CAD244CCBED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35" name="Rectangle 9">
            <a:extLst>
              <a:ext uri="{FF2B5EF4-FFF2-40B4-BE49-F238E27FC236}">
                <a16:creationId xmlns:a16="http://schemas.microsoft.com/office/drawing/2014/main" id="{FBEF24D4-F41A-4604-8BDD-200F8F43781B}"/>
              </a:ext>
            </a:extLst>
          </p:cNvPr>
          <p:cNvSpPr/>
          <p:nvPr/>
        </p:nvSpPr>
        <p:spPr>
          <a:xfrm>
            <a:off x="10531203" y="3016065"/>
            <a:ext cx="473448" cy="44318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8027CEA8-4C88-49A5-8145-F155069DD484}"/>
              </a:ext>
            </a:extLst>
          </p:cNvPr>
          <p:cNvSpPr/>
          <p:nvPr/>
        </p:nvSpPr>
        <p:spPr>
          <a:xfrm flipH="1">
            <a:off x="5295694" y="1956507"/>
            <a:ext cx="541146" cy="44641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40">
            <a:extLst>
              <a:ext uri="{FF2B5EF4-FFF2-40B4-BE49-F238E27FC236}">
                <a16:creationId xmlns:a16="http://schemas.microsoft.com/office/drawing/2014/main" id="{AB894E79-0B36-4210-B6DC-CA19E881BCA1}"/>
              </a:ext>
            </a:extLst>
          </p:cNvPr>
          <p:cNvSpPr/>
          <p:nvPr/>
        </p:nvSpPr>
        <p:spPr>
          <a:xfrm rot="2942052">
            <a:off x="5328133" y="4065821"/>
            <a:ext cx="476268" cy="506676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38" name="Graphic 194">
            <a:extLst>
              <a:ext uri="{FF2B5EF4-FFF2-40B4-BE49-F238E27FC236}">
                <a16:creationId xmlns:a16="http://schemas.microsoft.com/office/drawing/2014/main" id="{5868D1B6-8B04-4DF1-ACBD-4280A815F8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64668">
            <a:off x="10625910" y="4847878"/>
            <a:ext cx="284032" cy="8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5">
            <a:extLst>
              <a:ext uri="{FF2B5EF4-FFF2-40B4-BE49-F238E27FC236}">
                <a16:creationId xmlns:a16="http://schemas.microsoft.com/office/drawing/2014/main" id="{69DACABB-7113-467D-8D3A-B62D95CDE8A0}"/>
              </a:ext>
            </a:extLst>
          </p:cNvPr>
          <p:cNvGrpSpPr/>
          <p:nvPr/>
        </p:nvGrpSpPr>
        <p:grpSpPr>
          <a:xfrm flipH="1">
            <a:off x="7540338" y="4218011"/>
            <a:ext cx="775734" cy="1091694"/>
            <a:chOff x="3788971" y="4207622"/>
            <a:chExt cx="925747" cy="1302807"/>
          </a:xfrm>
        </p:grpSpPr>
        <p:sp>
          <p:nvSpPr>
            <p:cNvPr id="4" name="Freeform: Shape 23">
              <a:extLst>
                <a:ext uri="{FF2B5EF4-FFF2-40B4-BE49-F238E27FC236}">
                  <a16:creationId xmlns:a16="http://schemas.microsoft.com/office/drawing/2014/main" id="{528890A5-D4FC-4E3D-874E-617D1482B789}"/>
                </a:ext>
              </a:extLst>
            </p:cNvPr>
            <p:cNvSpPr/>
            <p:nvPr/>
          </p:nvSpPr>
          <p:spPr>
            <a:xfrm>
              <a:off x="3935602" y="4207622"/>
              <a:ext cx="779116" cy="1302807"/>
            </a:xfrm>
            <a:custGeom>
              <a:avLst/>
              <a:gdLst>
                <a:gd name="connsiteX0" fmla="*/ 76027 w 1005786"/>
                <a:gd name="connsiteY0" fmla="*/ 1512598 h 1681837"/>
                <a:gd name="connsiteX1" fmla="*/ 89121 w 1005786"/>
                <a:gd name="connsiteY1" fmla="*/ 1490092 h 1681837"/>
                <a:gd name="connsiteX2" fmla="*/ 48530 w 1005786"/>
                <a:gd name="connsiteY2" fmla="*/ 1224529 h 1681837"/>
                <a:gd name="connsiteX3" fmla="*/ 0 w 1005786"/>
                <a:gd name="connsiteY3" fmla="*/ 1159222 h 1681837"/>
                <a:gd name="connsiteX4" fmla="*/ 24306 w 1005786"/>
                <a:gd name="connsiteY4" fmla="*/ 1120513 h 1681837"/>
                <a:gd name="connsiteX5" fmla="*/ 224235 w 1005786"/>
                <a:gd name="connsiteY5" fmla="*/ 771311 h 1681837"/>
                <a:gd name="connsiteX6" fmla="*/ 363850 w 1005786"/>
                <a:gd name="connsiteY6" fmla="*/ 489299 h 1681837"/>
                <a:gd name="connsiteX7" fmla="*/ 416799 w 1005786"/>
                <a:gd name="connsiteY7" fmla="*/ 389538 h 1681837"/>
                <a:gd name="connsiteX8" fmla="*/ 429484 w 1005786"/>
                <a:gd name="connsiteY8" fmla="*/ 374071 h 1681837"/>
                <a:gd name="connsiteX9" fmla="*/ 589723 w 1005786"/>
                <a:gd name="connsiteY9" fmla="*/ 128476 h 1681837"/>
                <a:gd name="connsiteX10" fmla="*/ 765265 w 1005786"/>
                <a:gd name="connsiteY10" fmla="*/ 5883 h 1681837"/>
                <a:gd name="connsiteX11" fmla="*/ 965848 w 1005786"/>
                <a:gd name="connsiteY11" fmla="*/ 61697 h 1681837"/>
                <a:gd name="connsiteX12" fmla="*/ 1005785 w 1005786"/>
                <a:gd name="connsiteY12" fmla="*/ 141161 h 1681837"/>
                <a:gd name="connsiteX13" fmla="*/ 996292 w 1005786"/>
                <a:gd name="connsiteY13" fmla="*/ 166122 h 1681837"/>
                <a:gd name="connsiteX14" fmla="*/ 853731 w 1005786"/>
                <a:gd name="connsiteY14" fmla="*/ 443961 h 1681837"/>
                <a:gd name="connsiteX15" fmla="*/ 783187 w 1005786"/>
                <a:gd name="connsiteY15" fmla="*/ 598470 h 1681837"/>
                <a:gd name="connsiteX16" fmla="*/ 553141 w 1005786"/>
                <a:gd name="connsiteY16" fmla="*/ 1083768 h 1681837"/>
                <a:gd name="connsiteX17" fmla="*/ 272274 w 1005786"/>
                <a:gd name="connsiteY17" fmla="*/ 1539850 h 1681837"/>
                <a:gd name="connsiteX18" fmla="*/ 160402 w 1005786"/>
                <a:gd name="connsiteY18" fmla="*/ 1669889 h 1681837"/>
                <a:gd name="connsiteX19" fmla="*/ 144280 w 1005786"/>
                <a:gd name="connsiteY19" fmla="*/ 1681838 h 1681837"/>
                <a:gd name="connsiteX20" fmla="*/ 76027 w 1005786"/>
                <a:gd name="connsiteY20" fmla="*/ 1512598 h 168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05786" h="1681837">
                  <a:moveTo>
                    <a:pt x="76027" y="1512598"/>
                  </a:moveTo>
                  <a:cubicBezTo>
                    <a:pt x="85521" y="1508097"/>
                    <a:pt x="86421" y="1498358"/>
                    <a:pt x="89121" y="1490092"/>
                  </a:cubicBezTo>
                  <a:cubicBezTo>
                    <a:pt x="120220" y="1394833"/>
                    <a:pt x="106634" y="1306203"/>
                    <a:pt x="48530" y="1224529"/>
                  </a:cubicBezTo>
                  <a:cubicBezTo>
                    <a:pt x="32817" y="1202432"/>
                    <a:pt x="16204" y="1180991"/>
                    <a:pt x="0" y="1159222"/>
                  </a:cubicBezTo>
                  <a:cubicBezTo>
                    <a:pt x="3437" y="1143428"/>
                    <a:pt x="15795" y="1133116"/>
                    <a:pt x="24306" y="1120513"/>
                  </a:cubicBezTo>
                  <a:cubicBezTo>
                    <a:pt x="99187" y="1008805"/>
                    <a:pt x="165312" y="892104"/>
                    <a:pt x="224235" y="771311"/>
                  </a:cubicBezTo>
                  <a:cubicBezTo>
                    <a:pt x="270228" y="677034"/>
                    <a:pt x="319167" y="584230"/>
                    <a:pt x="363850" y="489299"/>
                  </a:cubicBezTo>
                  <a:cubicBezTo>
                    <a:pt x="379809" y="455418"/>
                    <a:pt x="396831" y="421619"/>
                    <a:pt x="416799" y="389538"/>
                  </a:cubicBezTo>
                  <a:cubicBezTo>
                    <a:pt x="425228" y="387820"/>
                    <a:pt x="426210" y="379800"/>
                    <a:pt x="429484" y="374071"/>
                  </a:cubicBezTo>
                  <a:cubicBezTo>
                    <a:pt x="477032" y="288387"/>
                    <a:pt x="525971" y="203522"/>
                    <a:pt x="589723" y="128476"/>
                  </a:cubicBezTo>
                  <a:cubicBezTo>
                    <a:pt x="637352" y="72417"/>
                    <a:pt x="689810" y="21269"/>
                    <a:pt x="765265" y="5883"/>
                  </a:cubicBezTo>
                  <a:cubicBezTo>
                    <a:pt x="840801" y="-9502"/>
                    <a:pt x="910035" y="4001"/>
                    <a:pt x="965848" y="61697"/>
                  </a:cubicBezTo>
                  <a:cubicBezTo>
                    <a:pt x="987290" y="83875"/>
                    <a:pt x="999402" y="111209"/>
                    <a:pt x="1005785" y="141161"/>
                  </a:cubicBezTo>
                  <a:cubicBezTo>
                    <a:pt x="1005867" y="150736"/>
                    <a:pt x="1001202" y="158265"/>
                    <a:pt x="996292" y="166122"/>
                  </a:cubicBezTo>
                  <a:cubicBezTo>
                    <a:pt x="940479" y="254425"/>
                    <a:pt x="897187" y="349274"/>
                    <a:pt x="853731" y="443961"/>
                  </a:cubicBezTo>
                  <a:cubicBezTo>
                    <a:pt x="830080" y="495437"/>
                    <a:pt x="807002" y="547076"/>
                    <a:pt x="783187" y="598470"/>
                  </a:cubicBezTo>
                  <a:cubicBezTo>
                    <a:pt x="708060" y="761000"/>
                    <a:pt x="634815" y="924430"/>
                    <a:pt x="553141" y="1083768"/>
                  </a:cubicBezTo>
                  <a:cubicBezTo>
                    <a:pt x="471467" y="1243106"/>
                    <a:pt x="381691" y="1397534"/>
                    <a:pt x="272274" y="1539850"/>
                  </a:cubicBezTo>
                  <a:cubicBezTo>
                    <a:pt x="237411" y="1585188"/>
                    <a:pt x="200257" y="1628725"/>
                    <a:pt x="160402" y="1669889"/>
                  </a:cubicBezTo>
                  <a:cubicBezTo>
                    <a:pt x="156228" y="1674227"/>
                    <a:pt x="152873" y="1680038"/>
                    <a:pt x="144280" y="1681838"/>
                  </a:cubicBezTo>
                  <a:cubicBezTo>
                    <a:pt x="143789" y="1616286"/>
                    <a:pt x="131840" y="1555398"/>
                    <a:pt x="76027" y="1512598"/>
                  </a:cubicBezTo>
                  <a:close/>
                </a:path>
              </a:pathLst>
            </a:custGeom>
            <a:solidFill>
              <a:srgbClr val="DB9F78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24">
              <a:extLst>
                <a:ext uri="{FF2B5EF4-FFF2-40B4-BE49-F238E27FC236}">
                  <a16:creationId xmlns:a16="http://schemas.microsoft.com/office/drawing/2014/main" id="{61BBF78C-F53C-4D1C-859F-BD18108BFE69}"/>
                </a:ext>
              </a:extLst>
            </p:cNvPr>
            <p:cNvSpPr/>
            <p:nvPr/>
          </p:nvSpPr>
          <p:spPr>
            <a:xfrm>
              <a:off x="3788971" y="4410791"/>
              <a:ext cx="469483" cy="694866"/>
            </a:xfrm>
            <a:custGeom>
              <a:avLst/>
              <a:gdLst>
                <a:gd name="connsiteX0" fmla="*/ 606008 w 606071"/>
                <a:gd name="connsiteY0" fmla="*/ 127342 h 897026"/>
                <a:gd name="connsiteX1" fmla="*/ 598397 w 606071"/>
                <a:gd name="connsiteY1" fmla="*/ 150912 h 897026"/>
                <a:gd name="connsiteX2" fmla="*/ 530063 w 606071"/>
                <a:gd name="connsiteY2" fmla="*/ 287663 h 897026"/>
                <a:gd name="connsiteX3" fmla="*/ 377763 w 606071"/>
                <a:gd name="connsiteY3" fmla="*/ 591526 h 897026"/>
                <a:gd name="connsiteX4" fmla="*/ 198129 w 606071"/>
                <a:gd name="connsiteY4" fmla="*/ 888433 h 897026"/>
                <a:gd name="connsiteX5" fmla="*/ 189373 w 606071"/>
                <a:gd name="connsiteY5" fmla="*/ 897026 h 897026"/>
                <a:gd name="connsiteX6" fmla="*/ 0 w 606071"/>
                <a:gd name="connsiteY6" fmla="*/ 787200 h 897026"/>
                <a:gd name="connsiteX7" fmla="*/ 216461 w 606071"/>
                <a:gd name="connsiteY7" fmla="*/ 235368 h 897026"/>
                <a:gd name="connsiteX8" fmla="*/ 314257 w 606071"/>
                <a:gd name="connsiteY8" fmla="*/ 70302 h 897026"/>
                <a:gd name="connsiteX9" fmla="*/ 461155 w 606071"/>
                <a:gd name="connsiteY9" fmla="*/ 3 h 897026"/>
                <a:gd name="connsiteX10" fmla="*/ 584158 w 606071"/>
                <a:gd name="connsiteY10" fmla="*/ 73166 h 897026"/>
                <a:gd name="connsiteX11" fmla="*/ 606008 w 606071"/>
                <a:gd name="connsiteY11" fmla="*/ 127342 h 89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6071" h="897026">
                  <a:moveTo>
                    <a:pt x="606008" y="127342"/>
                  </a:moveTo>
                  <a:cubicBezTo>
                    <a:pt x="606663" y="136263"/>
                    <a:pt x="602080" y="143465"/>
                    <a:pt x="598397" y="150912"/>
                  </a:cubicBezTo>
                  <a:cubicBezTo>
                    <a:pt x="575565" y="196495"/>
                    <a:pt x="552814" y="242079"/>
                    <a:pt x="530063" y="287663"/>
                  </a:cubicBezTo>
                  <a:cubicBezTo>
                    <a:pt x="479405" y="389060"/>
                    <a:pt x="429975" y="491029"/>
                    <a:pt x="377763" y="591526"/>
                  </a:cubicBezTo>
                  <a:cubicBezTo>
                    <a:pt x="324323" y="694314"/>
                    <a:pt x="266054" y="794320"/>
                    <a:pt x="198129" y="888433"/>
                  </a:cubicBezTo>
                  <a:cubicBezTo>
                    <a:pt x="195756" y="891707"/>
                    <a:pt x="192319" y="894162"/>
                    <a:pt x="189373" y="897026"/>
                  </a:cubicBezTo>
                  <a:cubicBezTo>
                    <a:pt x="137160" y="841622"/>
                    <a:pt x="64406" y="821572"/>
                    <a:pt x="0" y="787200"/>
                  </a:cubicBezTo>
                  <a:cubicBezTo>
                    <a:pt x="82656" y="607403"/>
                    <a:pt x="143543" y="419012"/>
                    <a:pt x="216461" y="235368"/>
                  </a:cubicBezTo>
                  <a:cubicBezTo>
                    <a:pt x="240275" y="175381"/>
                    <a:pt x="269164" y="117767"/>
                    <a:pt x="314257" y="70302"/>
                  </a:cubicBezTo>
                  <a:cubicBezTo>
                    <a:pt x="354111" y="28319"/>
                    <a:pt x="400759" y="330"/>
                    <a:pt x="461155" y="3"/>
                  </a:cubicBezTo>
                  <a:cubicBezTo>
                    <a:pt x="517296" y="-324"/>
                    <a:pt x="556906" y="25945"/>
                    <a:pt x="584158" y="73166"/>
                  </a:cubicBezTo>
                  <a:cubicBezTo>
                    <a:pt x="593814" y="90025"/>
                    <a:pt x="601261" y="108192"/>
                    <a:pt x="606008" y="127342"/>
                  </a:cubicBezTo>
                  <a:close/>
                </a:path>
              </a:pathLst>
            </a:custGeom>
            <a:solidFill>
              <a:srgbClr val="D39064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17">
            <a:extLst>
              <a:ext uri="{FF2B5EF4-FFF2-40B4-BE49-F238E27FC236}">
                <a16:creationId xmlns:a16="http://schemas.microsoft.com/office/drawing/2014/main" id="{9B2CEAD2-1FC0-4E9B-8BFC-489860072D80}"/>
              </a:ext>
            </a:extLst>
          </p:cNvPr>
          <p:cNvGrpSpPr/>
          <p:nvPr/>
        </p:nvGrpSpPr>
        <p:grpSpPr>
          <a:xfrm flipH="1">
            <a:off x="9247493" y="1319878"/>
            <a:ext cx="1467006" cy="2204854"/>
            <a:chOff x="2225389" y="1694816"/>
            <a:chExt cx="2056377" cy="3090656"/>
          </a:xfrm>
        </p:grpSpPr>
        <p:sp>
          <p:nvSpPr>
            <p:cNvPr id="7" name="Freeform: Shape 3">
              <a:extLst>
                <a:ext uri="{FF2B5EF4-FFF2-40B4-BE49-F238E27FC236}">
                  <a16:creationId xmlns:a16="http://schemas.microsoft.com/office/drawing/2014/main" id="{76F2E3C6-70EC-43BC-8A3A-87674756009E}"/>
                </a:ext>
              </a:extLst>
            </p:cNvPr>
            <p:cNvSpPr/>
            <p:nvPr/>
          </p:nvSpPr>
          <p:spPr>
            <a:xfrm>
              <a:off x="2229066" y="1694816"/>
              <a:ext cx="2050055" cy="3090656"/>
            </a:xfrm>
            <a:custGeom>
              <a:avLst/>
              <a:gdLst>
                <a:gd name="connsiteX0" fmla="*/ 2545595 w 2646483"/>
                <a:gd name="connsiteY0" fmla="*/ 709670 h 3989829"/>
                <a:gd name="connsiteX1" fmla="*/ 2528410 w 2646483"/>
                <a:gd name="connsiteY1" fmla="*/ 658030 h 3989829"/>
                <a:gd name="connsiteX2" fmla="*/ 2514251 w 2646483"/>
                <a:gd name="connsiteY2" fmla="*/ 655330 h 3989829"/>
                <a:gd name="connsiteX3" fmla="*/ 2502222 w 2646483"/>
                <a:gd name="connsiteY3" fmla="*/ 692893 h 3989829"/>
                <a:gd name="connsiteX4" fmla="*/ 2440679 w 2646483"/>
                <a:gd name="connsiteY4" fmla="*/ 861806 h 3989829"/>
                <a:gd name="connsiteX5" fmla="*/ 2241487 w 2646483"/>
                <a:gd name="connsiteY5" fmla="*/ 1083832 h 3989829"/>
                <a:gd name="connsiteX6" fmla="*/ 1851775 w 2646483"/>
                <a:gd name="connsiteY6" fmla="*/ 1372555 h 3989829"/>
                <a:gd name="connsiteX7" fmla="*/ 1474749 w 2646483"/>
                <a:gd name="connsiteY7" fmla="*/ 1711773 h 3989829"/>
                <a:gd name="connsiteX8" fmla="*/ 1153209 w 2646483"/>
                <a:gd name="connsiteY8" fmla="*/ 2321545 h 3989829"/>
                <a:gd name="connsiteX9" fmla="*/ 1138560 w 2646483"/>
                <a:gd name="connsiteY9" fmla="*/ 2370894 h 3989829"/>
                <a:gd name="connsiteX10" fmla="*/ 1136186 w 2646483"/>
                <a:gd name="connsiteY10" fmla="*/ 2370157 h 3989829"/>
                <a:gd name="connsiteX11" fmla="*/ 1138805 w 2646483"/>
                <a:gd name="connsiteY11" fmla="*/ 2159098 h 3989829"/>
                <a:gd name="connsiteX12" fmla="*/ 1152963 w 2646483"/>
                <a:gd name="connsiteY12" fmla="*/ 1352178 h 3989829"/>
                <a:gd name="connsiteX13" fmla="*/ 1198956 w 2646483"/>
                <a:gd name="connsiteY13" fmla="*/ 1231631 h 3989829"/>
                <a:gd name="connsiteX14" fmla="*/ 1227026 w 2646483"/>
                <a:gd name="connsiteY14" fmla="*/ 1203315 h 3989829"/>
                <a:gd name="connsiteX15" fmla="*/ 1358867 w 2646483"/>
                <a:gd name="connsiteY15" fmla="*/ 1127942 h 3989829"/>
                <a:gd name="connsiteX16" fmla="*/ 1617965 w 2646483"/>
                <a:gd name="connsiteY16" fmla="*/ 1030801 h 3989829"/>
                <a:gd name="connsiteX17" fmla="*/ 1989836 w 2646483"/>
                <a:gd name="connsiteY17" fmla="*/ 458674 h 3989829"/>
                <a:gd name="connsiteX18" fmla="*/ 1949326 w 2646483"/>
                <a:gd name="connsiteY18" fmla="*/ 100634 h 3989829"/>
                <a:gd name="connsiteX19" fmla="*/ 1926248 w 2646483"/>
                <a:gd name="connsiteY19" fmla="*/ 9221 h 3989829"/>
                <a:gd name="connsiteX20" fmla="*/ 1917573 w 2646483"/>
                <a:gd name="connsiteY20" fmla="*/ 301 h 3989829"/>
                <a:gd name="connsiteX21" fmla="*/ 1914136 w 2646483"/>
                <a:gd name="connsiteY21" fmla="*/ 9303 h 3989829"/>
                <a:gd name="connsiteX22" fmla="*/ 1911353 w 2646483"/>
                <a:gd name="connsiteY22" fmla="*/ 14949 h 3989829"/>
                <a:gd name="connsiteX23" fmla="*/ 1757007 w 2646483"/>
                <a:gd name="connsiteY23" fmla="*/ 247041 h 3989829"/>
                <a:gd name="connsiteX24" fmla="*/ 1496027 w 2646483"/>
                <a:gd name="connsiteY24" fmla="*/ 441651 h 3989829"/>
                <a:gd name="connsiteX25" fmla="*/ 1200511 w 2646483"/>
                <a:gd name="connsiteY25" fmla="*/ 806484 h 3989829"/>
                <a:gd name="connsiteX26" fmla="*/ 1098623 w 2646483"/>
                <a:gd name="connsiteY26" fmla="*/ 1332455 h 3989829"/>
                <a:gd name="connsiteX27" fmla="*/ 1095595 w 2646483"/>
                <a:gd name="connsiteY27" fmla="*/ 1872256 h 3989829"/>
                <a:gd name="connsiteX28" fmla="*/ 1089784 w 2646483"/>
                <a:gd name="connsiteY28" fmla="*/ 1866691 h 3989829"/>
                <a:gd name="connsiteX29" fmla="*/ 926682 w 2646483"/>
                <a:gd name="connsiteY29" fmla="*/ 1480827 h 3989829"/>
                <a:gd name="connsiteX30" fmla="*/ 655308 w 2646483"/>
                <a:gd name="connsiteY30" fmla="*/ 1216818 h 3989829"/>
                <a:gd name="connsiteX31" fmla="*/ 393591 w 2646483"/>
                <a:gd name="connsiteY31" fmla="*/ 1019835 h 3989829"/>
                <a:gd name="connsiteX32" fmla="*/ 280000 w 2646483"/>
                <a:gd name="connsiteY32" fmla="*/ 854032 h 3989829"/>
                <a:gd name="connsiteX33" fmla="*/ 261996 w 2646483"/>
                <a:gd name="connsiteY33" fmla="*/ 794126 h 3989829"/>
                <a:gd name="connsiteX34" fmla="*/ 254958 w 2646483"/>
                <a:gd name="connsiteY34" fmla="*/ 790935 h 3989829"/>
                <a:gd name="connsiteX35" fmla="*/ 245219 w 2646483"/>
                <a:gd name="connsiteY35" fmla="*/ 816223 h 3989829"/>
                <a:gd name="connsiteX36" fmla="*/ 185478 w 2646483"/>
                <a:gd name="connsiteY36" fmla="*/ 1312568 h 3989829"/>
                <a:gd name="connsiteX37" fmla="*/ 508327 w 2646483"/>
                <a:gd name="connsiteY37" fmla="*/ 1842549 h 3989829"/>
                <a:gd name="connsiteX38" fmla="*/ 785512 w 2646483"/>
                <a:gd name="connsiteY38" fmla="*/ 1956140 h 3989829"/>
                <a:gd name="connsiteX39" fmla="*/ 979467 w 2646483"/>
                <a:gd name="connsiteY39" fmla="*/ 2053363 h 3989829"/>
                <a:gd name="connsiteX40" fmla="*/ 1058850 w 2646483"/>
                <a:gd name="connsiteY40" fmla="*/ 2169982 h 3989829"/>
                <a:gd name="connsiteX41" fmla="*/ 1076118 w 2646483"/>
                <a:gd name="connsiteY41" fmla="*/ 2704710 h 3989829"/>
                <a:gd name="connsiteX42" fmla="*/ 1067443 w 2646483"/>
                <a:gd name="connsiteY42" fmla="*/ 2799641 h 3989829"/>
                <a:gd name="connsiteX43" fmla="*/ 1056722 w 2646483"/>
                <a:gd name="connsiteY43" fmla="*/ 2891791 h 3989829"/>
                <a:gd name="connsiteX44" fmla="*/ 1051894 w 2646483"/>
                <a:gd name="connsiteY44" fmla="*/ 2869776 h 3989829"/>
                <a:gd name="connsiteX45" fmla="*/ 850982 w 2646483"/>
                <a:gd name="connsiteY45" fmla="*/ 2450767 h 3989829"/>
                <a:gd name="connsiteX46" fmla="*/ 556448 w 2646483"/>
                <a:gd name="connsiteY46" fmla="*/ 2174319 h 3989829"/>
                <a:gd name="connsiteX47" fmla="*/ 262160 w 2646483"/>
                <a:gd name="connsiteY47" fmla="*/ 1954503 h 3989829"/>
                <a:gd name="connsiteX48" fmla="*/ 111824 w 2646483"/>
                <a:gd name="connsiteY48" fmla="*/ 1739434 h 3989829"/>
                <a:gd name="connsiteX49" fmla="*/ 93656 w 2646483"/>
                <a:gd name="connsiteY49" fmla="*/ 1677401 h 3989829"/>
                <a:gd name="connsiteX50" fmla="*/ 84163 w 2646483"/>
                <a:gd name="connsiteY50" fmla="*/ 1672736 h 3989829"/>
                <a:gd name="connsiteX51" fmla="*/ 76715 w 2646483"/>
                <a:gd name="connsiteY51" fmla="*/ 1689840 h 3989829"/>
                <a:gd name="connsiteX52" fmla="*/ 44880 w 2646483"/>
                <a:gd name="connsiteY52" fmla="*/ 1824545 h 3989829"/>
                <a:gd name="connsiteX53" fmla="*/ 4698 w 2646483"/>
                <a:gd name="connsiteY53" fmla="*/ 2320973 h 3989829"/>
                <a:gd name="connsiteX54" fmla="*/ 391136 w 2646483"/>
                <a:gd name="connsiteY54" fmla="*/ 2916997 h 3989829"/>
                <a:gd name="connsiteX55" fmla="*/ 703510 w 2646483"/>
                <a:gd name="connsiteY55" fmla="*/ 3044336 h 3989829"/>
                <a:gd name="connsiteX56" fmla="*/ 903685 w 2646483"/>
                <a:gd name="connsiteY56" fmla="*/ 3134685 h 3989829"/>
                <a:gd name="connsiteX57" fmla="*/ 1020877 w 2646483"/>
                <a:gd name="connsiteY57" fmla="*/ 3261124 h 3989829"/>
                <a:gd name="connsiteX58" fmla="*/ 1044692 w 2646483"/>
                <a:gd name="connsiteY58" fmla="*/ 3389773 h 3989829"/>
                <a:gd name="connsiteX59" fmla="*/ 1052221 w 2646483"/>
                <a:gd name="connsiteY59" fmla="*/ 3988661 h 3989829"/>
                <a:gd name="connsiteX60" fmla="*/ 1129394 w 2646483"/>
                <a:gd name="connsiteY60" fmla="*/ 3988661 h 3989829"/>
                <a:gd name="connsiteX61" fmla="*/ 1139705 w 2646483"/>
                <a:gd name="connsiteY61" fmla="*/ 3495753 h 3989829"/>
                <a:gd name="connsiteX62" fmla="*/ 1157219 w 2646483"/>
                <a:gd name="connsiteY62" fmla="*/ 3037216 h 3989829"/>
                <a:gd name="connsiteX63" fmla="*/ 1218270 w 2646483"/>
                <a:gd name="connsiteY63" fmla="*/ 2873623 h 3989829"/>
                <a:gd name="connsiteX64" fmla="*/ 1343563 w 2646483"/>
                <a:gd name="connsiteY64" fmla="*/ 2756267 h 3989829"/>
                <a:gd name="connsiteX65" fmla="*/ 1628276 w 2646483"/>
                <a:gd name="connsiteY65" fmla="*/ 2624672 h 3989829"/>
                <a:gd name="connsiteX66" fmla="*/ 2045649 w 2646483"/>
                <a:gd name="connsiteY66" fmla="*/ 2460015 h 3989829"/>
                <a:gd name="connsiteX67" fmla="*/ 2418420 w 2646483"/>
                <a:gd name="connsiteY67" fmla="*/ 2168591 h 3989829"/>
                <a:gd name="connsiteX68" fmla="*/ 2644292 w 2646483"/>
                <a:gd name="connsiteY68" fmla="*/ 1530257 h 3989829"/>
                <a:gd name="connsiteX69" fmla="*/ 2545595 w 2646483"/>
                <a:gd name="connsiteY69" fmla="*/ 709670 h 398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646483" h="3989829">
                  <a:moveTo>
                    <a:pt x="2545595" y="709670"/>
                  </a:moveTo>
                  <a:cubicBezTo>
                    <a:pt x="2541258" y="691993"/>
                    <a:pt x="2536839" y="674316"/>
                    <a:pt x="2528410" y="658030"/>
                  </a:cubicBezTo>
                  <a:cubicBezTo>
                    <a:pt x="2525545" y="652465"/>
                    <a:pt x="2521944" y="639944"/>
                    <a:pt x="2514251" y="655330"/>
                  </a:cubicBezTo>
                  <a:cubicBezTo>
                    <a:pt x="2507132" y="666869"/>
                    <a:pt x="2505331" y="680126"/>
                    <a:pt x="2502222" y="692893"/>
                  </a:cubicBezTo>
                  <a:cubicBezTo>
                    <a:pt x="2487900" y="751489"/>
                    <a:pt x="2469486" y="808366"/>
                    <a:pt x="2440679" y="861806"/>
                  </a:cubicBezTo>
                  <a:cubicBezTo>
                    <a:pt x="2392150" y="951991"/>
                    <a:pt x="2319560" y="1020326"/>
                    <a:pt x="2241487" y="1083832"/>
                  </a:cubicBezTo>
                  <a:cubicBezTo>
                    <a:pt x="2115947" y="1185883"/>
                    <a:pt x="1981324" y="1275823"/>
                    <a:pt x="1851775" y="1372555"/>
                  </a:cubicBezTo>
                  <a:cubicBezTo>
                    <a:pt x="1715679" y="1474116"/>
                    <a:pt x="1585475" y="1582142"/>
                    <a:pt x="1474749" y="1711773"/>
                  </a:cubicBezTo>
                  <a:cubicBezTo>
                    <a:pt x="1321713" y="1890833"/>
                    <a:pt x="1220725" y="2097392"/>
                    <a:pt x="1153209" y="2321545"/>
                  </a:cubicBezTo>
                  <a:cubicBezTo>
                    <a:pt x="1148298" y="2337995"/>
                    <a:pt x="1143470" y="2354444"/>
                    <a:pt x="1138560" y="2370894"/>
                  </a:cubicBezTo>
                  <a:cubicBezTo>
                    <a:pt x="1137741" y="2370648"/>
                    <a:pt x="1137005" y="2370403"/>
                    <a:pt x="1136186" y="2370157"/>
                  </a:cubicBezTo>
                  <a:cubicBezTo>
                    <a:pt x="1128985" y="2368357"/>
                    <a:pt x="1138560" y="2176775"/>
                    <a:pt x="1138805" y="2159098"/>
                  </a:cubicBezTo>
                  <a:cubicBezTo>
                    <a:pt x="1139624" y="2082497"/>
                    <a:pt x="1141833" y="1444491"/>
                    <a:pt x="1152963" y="1352178"/>
                  </a:cubicBezTo>
                  <a:cubicBezTo>
                    <a:pt x="1158364" y="1307576"/>
                    <a:pt x="1167121" y="1265593"/>
                    <a:pt x="1198956" y="1231631"/>
                  </a:cubicBezTo>
                  <a:cubicBezTo>
                    <a:pt x="1209677" y="1223529"/>
                    <a:pt x="1218924" y="1214036"/>
                    <a:pt x="1227026" y="1203315"/>
                  </a:cubicBezTo>
                  <a:cubicBezTo>
                    <a:pt x="1266963" y="1171153"/>
                    <a:pt x="1311074" y="1146356"/>
                    <a:pt x="1358867" y="1127942"/>
                  </a:cubicBezTo>
                  <a:cubicBezTo>
                    <a:pt x="1444960" y="1094798"/>
                    <a:pt x="1533591" y="1068692"/>
                    <a:pt x="1617965" y="1030801"/>
                  </a:cubicBezTo>
                  <a:cubicBezTo>
                    <a:pt x="1865033" y="919829"/>
                    <a:pt x="1985825" y="727265"/>
                    <a:pt x="1989836" y="458674"/>
                  </a:cubicBezTo>
                  <a:cubicBezTo>
                    <a:pt x="1991636" y="337636"/>
                    <a:pt x="1973795" y="218725"/>
                    <a:pt x="1949326" y="100634"/>
                  </a:cubicBezTo>
                  <a:cubicBezTo>
                    <a:pt x="1942942" y="69863"/>
                    <a:pt x="1936559" y="39010"/>
                    <a:pt x="1926248" y="9221"/>
                  </a:cubicBezTo>
                  <a:cubicBezTo>
                    <a:pt x="1924857" y="5211"/>
                    <a:pt x="1924529" y="-1500"/>
                    <a:pt x="1917573" y="301"/>
                  </a:cubicBezTo>
                  <a:cubicBezTo>
                    <a:pt x="1913808" y="1283"/>
                    <a:pt x="1913890" y="5702"/>
                    <a:pt x="1914136" y="9303"/>
                  </a:cubicBezTo>
                  <a:cubicBezTo>
                    <a:pt x="1913153" y="11185"/>
                    <a:pt x="1911762" y="12985"/>
                    <a:pt x="1911353" y="14949"/>
                  </a:cubicBezTo>
                  <a:cubicBezTo>
                    <a:pt x="1892694" y="114137"/>
                    <a:pt x="1835899" y="187954"/>
                    <a:pt x="1757007" y="247041"/>
                  </a:cubicBezTo>
                  <a:cubicBezTo>
                    <a:pt x="1670096" y="312020"/>
                    <a:pt x="1582284" y="375854"/>
                    <a:pt x="1496027" y="441651"/>
                  </a:cubicBezTo>
                  <a:cubicBezTo>
                    <a:pt x="1368196" y="539202"/>
                    <a:pt x="1266145" y="657867"/>
                    <a:pt x="1200511" y="806484"/>
                  </a:cubicBezTo>
                  <a:cubicBezTo>
                    <a:pt x="1126366" y="974251"/>
                    <a:pt x="1101651" y="1151430"/>
                    <a:pt x="1098623" y="1332455"/>
                  </a:cubicBezTo>
                  <a:cubicBezTo>
                    <a:pt x="1096004" y="1490729"/>
                    <a:pt x="1095595" y="1861863"/>
                    <a:pt x="1095595" y="1872256"/>
                  </a:cubicBezTo>
                  <a:cubicBezTo>
                    <a:pt x="1090930" y="1870374"/>
                    <a:pt x="1090194" y="1868574"/>
                    <a:pt x="1089784" y="1866691"/>
                  </a:cubicBezTo>
                  <a:cubicBezTo>
                    <a:pt x="1059423" y="1727895"/>
                    <a:pt x="1008356" y="1597936"/>
                    <a:pt x="926682" y="1480827"/>
                  </a:cubicBezTo>
                  <a:cubicBezTo>
                    <a:pt x="853110" y="1375420"/>
                    <a:pt x="757196" y="1293091"/>
                    <a:pt x="655308" y="1216818"/>
                  </a:cubicBezTo>
                  <a:cubicBezTo>
                    <a:pt x="567905" y="1151348"/>
                    <a:pt x="476247" y="1091525"/>
                    <a:pt x="393591" y="1019835"/>
                  </a:cubicBezTo>
                  <a:cubicBezTo>
                    <a:pt x="341297" y="974415"/>
                    <a:pt x="300705" y="920975"/>
                    <a:pt x="280000" y="854032"/>
                  </a:cubicBezTo>
                  <a:cubicBezTo>
                    <a:pt x="273862" y="834145"/>
                    <a:pt x="267970" y="814095"/>
                    <a:pt x="261996" y="794126"/>
                  </a:cubicBezTo>
                  <a:cubicBezTo>
                    <a:pt x="261423" y="788971"/>
                    <a:pt x="258641" y="784879"/>
                    <a:pt x="254958" y="790935"/>
                  </a:cubicBezTo>
                  <a:cubicBezTo>
                    <a:pt x="250375" y="798627"/>
                    <a:pt x="247347" y="807466"/>
                    <a:pt x="245219" y="816223"/>
                  </a:cubicBezTo>
                  <a:cubicBezTo>
                    <a:pt x="205201" y="979243"/>
                    <a:pt x="176230" y="1143901"/>
                    <a:pt x="185478" y="1312568"/>
                  </a:cubicBezTo>
                  <a:cubicBezTo>
                    <a:pt x="198408" y="1546379"/>
                    <a:pt x="299969" y="1726994"/>
                    <a:pt x="508327" y="1842549"/>
                  </a:cubicBezTo>
                  <a:cubicBezTo>
                    <a:pt x="596385" y="1891324"/>
                    <a:pt x="690989" y="1923569"/>
                    <a:pt x="785512" y="1956140"/>
                  </a:cubicBezTo>
                  <a:cubicBezTo>
                    <a:pt x="854501" y="1979955"/>
                    <a:pt x="922835" y="2005243"/>
                    <a:pt x="979467" y="2053363"/>
                  </a:cubicBezTo>
                  <a:cubicBezTo>
                    <a:pt x="1016540" y="2084871"/>
                    <a:pt x="1049520" y="2119979"/>
                    <a:pt x="1058850" y="2169982"/>
                  </a:cubicBezTo>
                  <a:cubicBezTo>
                    <a:pt x="1081028" y="2288647"/>
                    <a:pt x="1079964" y="2646850"/>
                    <a:pt x="1076118" y="2704710"/>
                  </a:cubicBezTo>
                  <a:cubicBezTo>
                    <a:pt x="1073990" y="2736381"/>
                    <a:pt x="1070634" y="2768052"/>
                    <a:pt x="1067443" y="2799641"/>
                  </a:cubicBezTo>
                  <a:cubicBezTo>
                    <a:pt x="1065560" y="2818300"/>
                    <a:pt x="1060323" y="2852427"/>
                    <a:pt x="1056722" y="2891791"/>
                  </a:cubicBezTo>
                  <a:cubicBezTo>
                    <a:pt x="1053448" y="2879678"/>
                    <a:pt x="1053694" y="2876405"/>
                    <a:pt x="1051894" y="2869776"/>
                  </a:cubicBezTo>
                  <a:cubicBezTo>
                    <a:pt x="1010565" y="2717804"/>
                    <a:pt x="947305" y="2576306"/>
                    <a:pt x="850982" y="2450767"/>
                  </a:cubicBezTo>
                  <a:cubicBezTo>
                    <a:pt x="767999" y="2342496"/>
                    <a:pt x="664965" y="2255420"/>
                    <a:pt x="556448" y="2174319"/>
                  </a:cubicBezTo>
                  <a:cubicBezTo>
                    <a:pt x="458325" y="2101075"/>
                    <a:pt x="356273" y="2033231"/>
                    <a:pt x="262160" y="1954503"/>
                  </a:cubicBezTo>
                  <a:cubicBezTo>
                    <a:pt x="192598" y="1896317"/>
                    <a:pt x="137439" y="1828228"/>
                    <a:pt x="111824" y="1739434"/>
                  </a:cubicBezTo>
                  <a:cubicBezTo>
                    <a:pt x="105850" y="1718729"/>
                    <a:pt x="99712" y="1698024"/>
                    <a:pt x="93656" y="1677401"/>
                  </a:cubicBezTo>
                  <a:cubicBezTo>
                    <a:pt x="93165" y="1670281"/>
                    <a:pt x="90382" y="1665452"/>
                    <a:pt x="84163" y="1672736"/>
                  </a:cubicBezTo>
                  <a:cubicBezTo>
                    <a:pt x="80234" y="1677237"/>
                    <a:pt x="78434" y="1683866"/>
                    <a:pt x="76715" y="1689840"/>
                  </a:cubicBezTo>
                  <a:cubicBezTo>
                    <a:pt x="63458" y="1734114"/>
                    <a:pt x="53555" y="1779207"/>
                    <a:pt x="44880" y="1824545"/>
                  </a:cubicBezTo>
                  <a:cubicBezTo>
                    <a:pt x="13455" y="1988548"/>
                    <a:pt x="-10524" y="2153287"/>
                    <a:pt x="4698" y="2320973"/>
                  </a:cubicBezTo>
                  <a:cubicBezTo>
                    <a:pt x="28840" y="2587191"/>
                    <a:pt x="153888" y="2788429"/>
                    <a:pt x="391136" y="2916997"/>
                  </a:cubicBezTo>
                  <a:cubicBezTo>
                    <a:pt x="490650" y="2970928"/>
                    <a:pt x="597040" y="3007591"/>
                    <a:pt x="703510" y="3044336"/>
                  </a:cubicBezTo>
                  <a:cubicBezTo>
                    <a:pt x="772991" y="3068315"/>
                    <a:pt x="842389" y="3092538"/>
                    <a:pt x="903685" y="3134685"/>
                  </a:cubicBezTo>
                  <a:cubicBezTo>
                    <a:pt x="952133" y="3167993"/>
                    <a:pt x="995916" y="3206293"/>
                    <a:pt x="1020877" y="3261124"/>
                  </a:cubicBezTo>
                  <a:cubicBezTo>
                    <a:pt x="1039454" y="3301798"/>
                    <a:pt x="1041582" y="3347299"/>
                    <a:pt x="1044692" y="3389773"/>
                  </a:cubicBezTo>
                  <a:cubicBezTo>
                    <a:pt x="1045101" y="3421772"/>
                    <a:pt x="1052630" y="3985879"/>
                    <a:pt x="1052221" y="3988661"/>
                  </a:cubicBezTo>
                  <a:cubicBezTo>
                    <a:pt x="1095431" y="3991853"/>
                    <a:pt x="1119328" y="3987352"/>
                    <a:pt x="1129394" y="3988661"/>
                  </a:cubicBezTo>
                  <a:cubicBezTo>
                    <a:pt x="1135286" y="3891520"/>
                    <a:pt x="1139705" y="3576936"/>
                    <a:pt x="1139705" y="3495753"/>
                  </a:cubicBezTo>
                  <a:cubicBezTo>
                    <a:pt x="1142161" y="3343698"/>
                    <a:pt x="1135041" y="3187798"/>
                    <a:pt x="1157219" y="3037216"/>
                  </a:cubicBezTo>
                  <a:cubicBezTo>
                    <a:pt x="1165975" y="2977884"/>
                    <a:pt x="1179806" y="2921661"/>
                    <a:pt x="1218270" y="2873623"/>
                  </a:cubicBezTo>
                  <a:cubicBezTo>
                    <a:pt x="1254442" y="2828366"/>
                    <a:pt x="1296343" y="2789575"/>
                    <a:pt x="1343563" y="2756267"/>
                  </a:cubicBezTo>
                  <a:cubicBezTo>
                    <a:pt x="1430475" y="2694971"/>
                    <a:pt x="1529007" y="2658962"/>
                    <a:pt x="1628276" y="2624672"/>
                  </a:cubicBezTo>
                  <a:cubicBezTo>
                    <a:pt x="1769774" y="2575815"/>
                    <a:pt x="1911926" y="2528595"/>
                    <a:pt x="2045649" y="2460015"/>
                  </a:cubicBezTo>
                  <a:cubicBezTo>
                    <a:pt x="2188537" y="2386688"/>
                    <a:pt x="2317514" y="2295357"/>
                    <a:pt x="2418420" y="2168591"/>
                  </a:cubicBezTo>
                  <a:cubicBezTo>
                    <a:pt x="2567037" y="1981919"/>
                    <a:pt x="2633407" y="1764967"/>
                    <a:pt x="2644292" y="1530257"/>
                  </a:cubicBezTo>
                  <a:cubicBezTo>
                    <a:pt x="2657222" y="1251681"/>
                    <a:pt x="2611475" y="979243"/>
                    <a:pt x="2545595" y="709670"/>
                  </a:cubicBezTo>
                  <a:close/>
                </a:path>
              </a:pathLst>
            </a:custGeom>
            <a:solidFill>
              <a:srgbClr val="95C23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id="{63D7CCBD-9647-4AC9-96FC-6EB93799B822}"/>
                </a:ext>
              </a:extLst>
            </p:cNvPr>
            <p:cNvSpPr/>
            <p:nvPr/>
          </p:nvSpPr>
          <p:spPr>
            <a:xfrm>
              <a:off x="3084088" y="2196665"/>
              <a:ext cx="1197678" cy="2587902"/>
            </a:xfrm>
            <a:custGeom>
              <a:avLst/>
              <a:gdLst>
                <a:gd name="connsiteX0" fmla="*/ 25618 w 1546122"/>
                <a:gd name="connsiteY0" fmla="*/ 3340808 h 3340808"/>
                <a:gd name="connsiteX1" fmla="*/ 2 w 1546122"/>
                <a:gd name="connsiteY1" fmla="*/ 3336634 h 3340808"/>
                <a:gd name="connsiteX2" fmla="*/ 23653 w 1546122"/>
                <a:gd name="connsiteY2" fmla="*/ 2402866 h 3340808"/>
                <a:gd name="connsiteX3" fmla="*/ 69892 w 1546122"/>
                <a:gd name="connsiteY3" fmla="*/ 2125600 h 3340808"/>
                <a:gd name="connsiteX4" fmla="*/ 199277 w 1546122"/>
                <a:gd name="connsiteY4" fmla="*/ 1899400 h 3340808"/>
                <a:gd name="connsiteX5" fmla="*/ 306730 w 1546122"/>
                <a:gd name="connsiteY5" fmla="*/ 1779345 h 3340808"/>
                <a:gd name="connsiteX6" fmla="*/ 532193 w 1546122"/>
                <a:gd name="connsiteY6" fmla="*/ 1606422 h 3340808"/>
                <a:gd name="connsiteX7" fmla="*/ 811833 w 1546122"/>
                <a:gd name="connsiteY7" fmla="*/ 1411484 h 3340808"/>
                <a:gd name="connsiteX8" fmla="*/ 972643 w 1546122"/>
                <a:gd name="connsiteY8" fmla="*/ 1277925 h 3340808"/>
                <a:gd name="connsiteX9" fmla="*/ 1080015 w 1546122"/>
                <a:gd name="connsiteY9" fmla="*/ 1178083 h 3340808"/>
                <a:gd name="connsiteX10" fmla="*/ 1297621 w 1546122"/>
                <a:gd name="connsiteY10" fmla="*/ 877739 h 3340808"/>
                <a:gd name="connsiteX11" fmla="*/ 1373485 w 1546122"/>
                <a:gd name="connsiteY11" fmla="*/ 628379 h 3340808"/>
                <a:gd name="connsiteX12" fmla="*/ 1409902 w 1546122"/>
                <a:gd name="connsiteY12" fmla="*/ 409300 h 3340808"/>
                <a:gd name="connsiteX13" fmla="*/ 1413994 w 1546122"/>
                <a:gd name="connsiteY13" fmla="*/ 344648 h 3340808"/>
                <a:gd name="connsiteX14" fmla="*/ 1418250 w 1546122"/>
                <a:gd name="connsiteY14" fmla="*/ 71965 h 3340808"/>
                <a:gd name="connsiteX15" fmla="*/ 1413913 w 1546122"/>
                <a:gd name="connsiteY15" fmla="*/ 7395 h 3340808"/>
                <a:gd name="connsiteX16" fmla="*/ 1428071 w 1546122"/>
                <a:gd name="connsiteY16" fmla="*/ 10095 h 3340808"/>
                <a:gd name="connsiteX17" fmla="*/ 1445256 w 1546122"/>
                <a:gd name="connsiteY17" fmla="*/ 61735 h 3340808"/>
                <a:gd name="connsiteX18" fmla="*/ 1543952 w 1546122"/>
                <a:gd name="connsiteY18" fmla="*/ 882403 h 3340808"/>
                <a:gd name="connsiteX19" fmla="*/ 1318081 w 1546122"/>
                <a:gd name="connsiteY19" fmla="*/ 1520738 h 3340808"/>
                <a:gd name="connsiteX20" fmla="*/ 937126 w 1546122"/>
                <a:gd name="connsiteY20" fmla="*/ 1812161 h 3340808"/>
                <a:gd name="connsiteX21" fmla="*/ 519754 w 1546122"/>
                <a:gd name="connsiteY21" fmla="*/ 1976819 h 3340808"/>
                <a:gd name="connsiteX22" fmla="*/ 234222 w 1546122"/>
                <a:gd name="connsiteY22" fmla="*/ 2115861 h 3340808"/>
                <a:gd name="connsiteX23" fmla="*/ 114330 w 1546122"/>
                <a:gd name="connsiteY23" fmla="*/ 2225769 h 3340808"/>
                <a:gd name="connsiteX24" fmla="*/ 52379 w 1546122"/>
                <a:gd name="connsiteY24" fmla="*/ 2395910 h 3340808"/>
                <a:gd name="connsiteX25" fmla="*/ 25618 w 1546122"/>
                <a:gd name="connsiteY25" fmla="*/ 3340808 h 3340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46122" h="3340808">
                  <a:moveTo>
                    <a:pt x="25618" y="3340808"/>
                  </a:moveTo>
                  <a:cubicBezTo>
                    <a:pt x="14979" y="3339417"/>
                    <a:pt x="10478" y="3339172"/>
                    <a:pt x="2" y="3336634"/>
                  </a:cubicBezTo>
                  <a:cubicBezTo>
                    <a:pt x="-243" y="3263881"/>
                    <a:pt x="17761" y="2469482"/>
                    <a:pt x="23653" y="2402866"/>
                  </a:cubicBezTo>
                  <a:cubicBezTo>
                    <a:pt x="31919" y="2309326"/>
                    <a:pt x="39694" y="2215458"/>
                    <a:pt x="69892" y="2125600"/>
                  </a:cubicBezTo>
                  <a:cubicBezTo>
                    <a:pt x="98044" y="2041880"/>
                    <a:pt x="145101" y="1968472"/>
                    <a:pt x="199277" y="1899400"/>
                  </a:cubicBezTo>
                  <a:cubicBezTo>
                    <a:pt x="232503" y="1857091"/>
                    <a:pt x="267693" y="1816499"/>
                    <a:pt x="306730" y="1779345"/>
                  </a:cubicBezTo>
                  <a:cubicBezTo>
                    <a:pt x="375719" y="1713711"/>
                    <a:pt x="453302" y="1659207"/>
                    <a:pt x="532193" y="1606422"/>
                  </a:cubicBezTo>
                  <a:cubicBezTo>
                    <a:pt x="626716" y="1543325"/>
                    <a:pt x="721565" y="1480555"/>
                    <a:pt x="811833" y="1411484"/>
                  </a:cubicBezTo>
                  <a:cubicBezTo>
                    <a:pt x="867155" y="1369174"/>
                    <a:pt x="921577" y="1325636"/>
                    <a:pt x="972643" y="1277925"/>
                  </a:cubicBezTo>
                  <a:cubicBezTo>
                    <a:pt x="1008325" y="1244535"/>
                    <a:pt x="1046297" y="1213519"/>
                    <a:pt x="1080015" y="1178083"/>
                  </a:cubicBezTo>
                  <a:cubicBezTo>
                    <a:pt x="1166026" y="1087816"/>
                    <a:pt x="1245491" y="992475"/>
                    <a:pt x="1297621" y="877739"/>
                  </a:cubicBezTo>
                  <a:cubicBezTo>
                    <a:pt x="1333793" y="798110"/>
                    <a:pt x="1358099" y="714800"/>
                    <a:pt x="1373485" y="628379"/>
                  </a:cubicBezTo>
                  <a:cubicBezTo>
                    <a:pt x="1386497" y="555707"/>
                    <a:pt x="1401309" y="482381"/>
                    <a:pt x="1409902" y="409300"/>
                  </a:cubicBezTo>
                  <a:cubicBezTo>
                    <a:pt x="1412439" y="387940"/>
                    <a:pt x="1412358" y="366253"/>
                    <a:pt x="1413994" y="344648"/>
                  </a:cubicBezTo>
                  <a:cubicBezTo>
                    <a:pt x="1420705" y="253890"/>
                    <a:pt x="1419559" y="162886"/>
                    <a:pt x="1418250" y="71965"/>
                  </a:cubicBezTo>
                  <a:cubicBezTo>
                    <a:pt x="1417923" y="50605"/>
                    <a:pt x="1414649" y="28918"/>
                    <a:pt x="1413913" y="7395"/>
                  </a:cubicBezTo>
                  <a:cubicBezTo>
                    <a:pt x="1421687" y="-7991"/>
                    <a:pt x="1425206" y="4530"/>
                    <a:pt x="1428071" y="10095"/>
                  </a:cubicBezTo>
                  <a:cubicBezTo>
                    <a:pt x="1436500" y="26299"/>
                    <a:pt x="1440919" y="44058"/>
                    <a:pt x="1445256" y="61735"/>
                  </a:cubicBezTo>
                  <a:cubicBezTo>
                    <a:pt x="1511135" y="331308"/>
                    <a:pt x="1556801" y="603746"/>
                    <a:pt x="1543952" y="882403"/>
                  </a:cubicBezTo>
                  <a:cubicBezTo>
                    <a:pt x="1533150" y="1117032"/>
                    <a:pt x="1466780" y="1334066"/>
                    <a:pt x="1318081" y="1520738"/>
                  </a:cubicBezTo>
                  <a:cubicBezTo>
                    <a:pt x="1217175" y="1647504"/>
                    <a:pt x="1080015" y="1738835"/>
                    <a:pt x="937126" y="1812161"/>
                  </a:cubicBezTo>
                  <a:cubicBezTo>
                    <a:pt x="803403" y="1880742"/>
                    <a:pt x="661251" y="1927880"/>
                    <a:pt x="519754" y="1976819"/>
                  </a:cubicBezTo>
                  <a:cubicBezTo>
                    <a:pt x="420485" y="2011109"/>
                    <a:pt x="321134" y="2054565"/>
                    <a:pt x="234222" y="2115861"/>
                  </a:cubicBezTo>
                  <a:cubicBezTo>
                    <a:pt x="187001" y="2149169"/>
                    <a:pt x="150502" y="2180595"/>
                    <a:pt x="114330" y="2225769"/>
                  </a:cubicBezTo>
                  <a:cubicBezTo>
                    <a:pt x="75948" y="2273808"/>
                    <a:pt x="61135" y="2336578"/>
                    <a:pt x="52379" y="2395910"/>
                  </a:cubicBezTo>
                  <a:cubicBezTo>
                    <a:pt x="30364" y="2546491"/>
                    <a:pt x="31510" y="3243749"/>
                    <a:pt x="25618" y="3340808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4F837F89-C3DB-4831-A56A-7F1D94CD159D}"/>
                </a:ext>
              </a:extLst>
            </p:cNvPr>
            <p:cNvSpPr/>
            <p:nvPr/>
          </p:nvSpPr>
          <p:spPr>
            <a:xfrm>
              <a:off x="2225389" y="2987798"/>
              <a:ext cx="816874" cy="1337538"/>
            </a:xfrm>
            <a:custGeom>
              <a:avLst/>
              <a:gdLst>
                <a:gd name="connsiteX0" fmla="*/ 93819 w 1054529"/>
                <a:gd name="connsiteY0" fmla="*/ 8328 h 1726673"/>
                <a:gd name="connsiteX1" fmla="*/ 89891 w 1054529"/>
                <a:gd name="connsiteY1" fmla="*/ 177895 h 1726673"/>
                <a:gd name="connsiteX2" fmla="*/ 143413 w 1054529"/>
                <a:gd name="connsiteY2" fmla="*/ 548457 h 1726673"/>
                <a:gd name="connsiteX3" fmla="*/ 270589 w 1054529"/>
                <a:gd name="connsiteY3" fmla="*/ 765081 h 1726673"/>
                <a:gd name="connsiteX4" fmla="*/ 585091 w 1054529"/>
                <a:gd name="connsiteY4" fmla="*/ 1039647 h 1726673"/>
                <a:gd name="connsiteX5" fmla="*/ 804662 w 1054529"/>
                <a:gd name="connsiteY5" fmla="*/ 1192847 h 1726673"/>
                <a:gd name="connsiteX6" fmla="*/ 986014 w 1054529"/>
                <a:gd name="connsiteY6" fmla="*/ 1398996 h 1726673"/>
                <a:gd name="connsiteX7" fmla="*/ 1048456 w 1054529"/>
                <a:gd name="connsiteY7" fmla="*/ 1594424 h 1726673"/>
                <a:gd name="connsiteX8" fmla="*/ 1051157 w 1054529"/>
                <a:gd name="connsiteY8" fmla="*/ 1726674 h 1726673"/>
                <a:gd name="connsiteX9" fmla="*/ 1020795 w 1054529"/>
                <a:gd name="connsiteY9" fmla="*/ 1591887 h 1726673"/>
                <a:gd name="connsiteX10" fmla="*/ 903604 w 1054529"/>
                <a:gd name="connsiteY10" fmla="*/ 1465448 h 1726673"/>
                <a:gd name="connsiteX11" fmla="*/ 703429 w 1054529"/>
                <a:gd name="connsiteY11" fmla="*/ 1375099 h 1726673"/>
                <a:gd name="connsiteX12" fmla="*/ 391136 w 1054529"/>
                <a:gd name="connsiteY12" fmla="*/ 1247760 h 1726673"/>
                <a:gd name="connsiteX13" fmla="*/ 4698 w 1054529"/>
                <a:gd name="connsiteY13" fmla="*/ 651736 h 1726673"/>
                <a:gd name="connsiteX14" fmla="*/ 44881 w 1054529"/>
                <a:gd name="connsiteY14" fmla="*/ 155308 h 1726673"/>
                <a:gd name="connsiteX15" fmla="*/ 76715 w 1054529"/>
                <a:gd name="connsiteY15" fmla="*/ 20603 h 1726673"/>
                <a:gd name="connsiteX16" fmla="*/ 84163 w 1054529"/>
                <a:gd name="connsiteY16" fmla="*/ 3499 h 1726673"/>
                <a:gd name="connsiteX17" fmla="*/ 93819 w 1054529"/>
                <a:gd name="connsiteY17" fmla="*/ 8328 h 172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4529" h="1726673">
                  <a:moveTo>
                    <a:pt x="93819" y="8328"/>
                  </a:moveTo>
                  <a:cubicBezTo>
                    <a:pt x="85308" y="64714"/>
                    <a:pt x="87109" y="121591"/>
                    <a:pt x="89891" y="177895"/>
                  </a:cubicBezTo>
                  <a:cubicBezTo>
                    <a:pt x="96193" y="302943"/>
                    <a:pt x="102331" y="428319"/>
                    <a:pt x="143413" y="548457"/>
                  </a:cubicBezTo>
                  <a:cubicBezTo>
                    <a:pt x="171074" y="629394"/>
                    <a:pt x="214284" y="700838"/>
                    <a:pt x="270589" y="765081"/>
                  </a:cubicBezTo>
                  <a:cubicBezTo>
                    <a:pt x="363147" y="870815"/>
                    <a:pt x="470600" y="959118"/>
                    <a:pt x="585091" y="1039647"/>
                  </a:cubicBezTo>
                  <a:cubicBezTo>
                    <a:pt x="658090" y="1090959"/>
                    <a:pt x="734363" y="1137606"/>
                    <a:pt x="804662" y="1192847"/>
                  </a:cubicBezTo>
                  <a:cubicBezTo>
                    <a:pt x="877906" y="1250460"/>
                    <a:pt x="937484" y="1319531"/>
                    <a:pt x="986014" y="1398996"/>
                  </a:cubicBezTo>
                  <a:cubicBezTo>
                    <a:pt x="1022923" y="1459392"/>
                    <a:pt x="1039618" y="1525190"/>
                    <a:pt x="1048456" y="1594424"/>
                  </a:cubicBezTo>
                  <a:cubicBezTo>
                    <a:pt x="1053285" y="1632234"/>
                    <a:pt x="1057868" y="1676098"/>
                    <a:pt x="1051157" y="1726674"/>
                  </a:cubicBezTo>
                  <a:cubicBezTo>
                    <a:pt x="1045510" y="1683382"/>
                    <a:pt x="1039372" y="1632561"/>
                    <a:pt x="1020795" y="1591887"/>
                  </a:cubicBezTo>
                  <a:cubicBezTo>
                    <a:pt x="995753" y="1537056"/>
                    <a:pt x="952052" y="1498838"/>
                    <a:pt x="903604" y="1465448"/>
                  </a:cubicBezTo>
                  <a:cubicBezTo>
                    <a:pt x="842389" y="1423302"/>
                    <a:pt x="772991" y="1399078"/>
                    <a:pt x="703429" y="1375099"/>
                  </a:cubicBezTo>
                  <a:cubicBezTo>
                    <a:pt x="596958" y="1338354"/>
                    <a:pt x="490651" y="1301691"/>
                    <a:pt x="391136" y="1247760"/>
                  </a:cubicBezTo>
                  <a:cubicBezTo>
                    <a:pt x="153807" y="1119193"/>
                    <a:pt x="28840" y="917954"/>
                    <a:pt x="4698" y="651736"/>
                  </a:cubicBezTo>
                  <a:cubicBezTo>
                    <a:pt x="-10524" y="484132"/>
                    <a:pt x="13455" y="319311"/>
                    <a:pt x="44881" y="155308"/>
                  </a:cubicBezTo>
                  <a:cubicBezTo>
                    <a:pt x="53555" y="109970"/>
                    <a:pt x="63458" y="64877"/>
                    <a:pt x="76715" y="20603"/>
                  </a:cubicBezTo>
                  <a:cubicBezTo>
                    <a:pt x="78516" y="14629"/>
                    <a:pt x="80316" y="8000"/>
                    <a:pt x="84163" y="3499"/>
                  </a:cubicBezTo>
                  <a:cubicBezTo>
                    <a:pt x="90546" y="-3621"/>
                    <a:pt x="93328" y="1208"/>
                    <a:pt x="93819" y="8328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00A077EF-986A-41B2-9CE4-30C0F5AE9ABE}"/>
                </a:ext>
              </a:extLst>
            </p:cNvPr>
            <p:cNvSpPr/>
            <p:nvPr/>
          </p:nvSpPr>
          <p:spPr>
            <a:xfrm>
              <a:off x="2367898" y="2305227"/>
              <a:ext cx="704370" cy="1461417"/>
            </a:xfrm>
            <a:custGeom>
              <a:avLst/>
              <a:gdLst>
                <a:gd name="connsiteX0" fmla="*/ 78190 w 909294"/>
                <a:gd name="connsiteY0" fmla="*/ 6289 h 1886592"/>
                <a:gd name="connsiteX1" fmla="*/ 73525 w 909294"/>
                <a:gd name="connsiteY1" fmla="*/ 112842 h 1886592"/>
                <a:gd name="connsiteX2" fmla="*/ 115999 w 909294"/>
                <a:gd name="connsiteY2" fmla="*/ 451486 h 1886592"/>
                <a:gd name="connsiteX3" fmla="*/ 223697 w 909294"/>
                <a:gd name="connsiteY3" fmla="*/ 643560 h 1886592"/>
                <a:gd name="connsiteX4" fmla="*/ 619710 w 909294"/>
                <a:gd name="connsiteY4" fmla="*/ 966164 h 1886592"/>
                <a:gd name="connsiteX5" fmla="*/ 852866 w 909294"/>
                <a:gd name="connsiteY5" fmla="*/ 1217978 h 1886592"/>
                <a:gd name="connsiteX6" fmla="*/ 889038 w 909294"/>
                <a:gd name="connsiteY6" fmla="*/ 1358739 h 1886592"/>
                <a:gd name="connsiteX7" fmla="*/ 907533 w 909294"/>
                <a:gd name="connsiteY7" fmla="*/ 1788469 h 1886592"/>
                <a:gd name="connsiteX8" fmla="*/ 898204 w 909294"/>
                <a:gd name="connsiteY8" fmla="*/ 1886592 h 1886592"/>
                <a:gd name="connsiteX9" fmla="*/ 875126 w 909294"/>
                <a:gd name="connsiteY9" fmla="*/ 1382063 h 1886592"/>
                <a:gd name="connsiteX10" fmla="*/ 795743 w 909294"/>
                <a:gd name="connsiteY10" fmla="*/ 1265444 h 1886592"/>
                <a:gd name="connsiteX11" fmla="*/ 601788 w 909294"/>
                <a:gd name="connsiteY11" fmla="*/ 1168221 h 1886592"/>
                <a:gd name="connsiteX12" fmla="*/ 324603 w 909294"/>
                <a:gd name="connsiteY12" fmla="*/ 1054630 h 1886592"/>
                <a:gd name="connsiteX13" fmla="*/ 1754 w 909294"/>
                <a:gd name="connsiteY13" fmla="*/ 524649 h 1886592"/>
                <a:gd name="connsiteX14" fmla="*/ 61495 w 909294"/>
                <a:gd name="connsiteY14" fmla="*/ 28304 h 1886592"/>
                <a:gd name="connsiteX15" fmla="*/ 71234 w 909294"/>
                <a:gd name="connsiteY15" fmla="*/ 3016 h 1886592"/>
                <a:gd name="connsiteX16" fmla="*/ 78190 w 909294"/>
                <a:gd name="connsiteY16" fmla="*/ 6289 h 188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9294" h="1886592">
                  <a:moveTo>
                    <a:pt x="78190" y="6289"/>
                  </a:moveTo>
                  <a:cubicBezTo>
                    <a:pt x="74753" y="41725"/>
                    <a:pt x="71479" y="77243"/>
                    <a:pt x="73525" y="112842"/>
                  </a:cubicBezTo>
                  <a:cubicBezTo>
                    <a:pt x="80072" y="226678"/>
                    <a:pt x="82527" y="341169"/>
                    <a:pt x="115999" y="451486"/>
                  </a:cubicBezTo>
                  <a:cubicBezTo>
                    <a:pt x="137768" y="523258"/>
                    <a:pt x="174840" y="586682"/>
                    <a:pt x="223697" y="643560"/>
                  </a:cubicBezTo>
                  <a:cubicBezTo>
                    <a:pt x="336388" y="774827"/>
                    <a:pt x="476740" y="872050"/>
                    <a:pt x="619710" y="966164"/>
                  </a:cubicBezTo>
                  <a:cubicBezTo>
                    <a:pt x="718079" y="1030897"/>
                    <a:pt x="799017" y="1112080"/>
                    <a:pt x="852866" y="1217978"/>
                  </a:cubicBezTo>
                  <a:cubicBezTo>
                    <a:pt x="875289" y="1262007"/>
                    <a:pt x="883800" y="1310128"/>
                    <a:pt x="889038" y="1358739"/>
                  </a:cubicBezTo>
                  <a:cubicBezTo>
                    <a:pt x="900413" y="1463410"/>
                    <a:pt x="914244" y="1738548"/>
                    <a:pt x="907533" y="1788469"/>
                  </a:cubicBezTo>
                  <a:cubicBezTo>
                    <a:pt x="905651" y="1802709"/>
                    <a:pt x="901968" y="1872598"/>
                    <a:pt x="898204" y="1886592"/>
                  </a:cubicBezTo>
                  <a:cubicBezTo>
                    <a:pt x="897631" y="1811465"/>
                    <a:pt x="880527" y="1411443"/>
                    <a:pt x="875126" y="1382063"/>
                  </a:cubicBezTo>
                  <a:cubicBezTo>
                    <a:pt x="865796" y="1332060"/>
                    <a:pt x="832734" y="1296952"/>
                    <a:pt x="795743" y="1265444"/>
                  </a:cubicBezTo>
                  <a:cubicBezTo>
                    <a:pt x="739111" y="1217324"/>
                    <a:pt x="670777" y="1191954"/>
                    <a:pt x="601788" y="1168221"/>
                  </a:cubicBezTo>
                  <a:cubicBezTo>
                    <a:pt x="507265" y="1135650"/>
                    <a:pt x="412661" y="1103406"/>
                    <a:pt x="324603" y="1054630"/>
                  </a:cubicBezTo>
                  <a:cubicBezTo>
                    <a:pt x="116244" y="939157"/>
                    <a:pt x="14602" y="758460"/>
                    <a:pt x="1754" y="524649"/>
                  </a:cubicBezTo>
                  <a:cubicBezTo>
                    <a:pt x="-7576" y="355900"/>
                    <a:pt x="21476" y="191324"/>
                    <a:pt x="61495" y="28304"/>
                  </a:cubicBezTo>
                  <a:cubicBezTo>
                    <a:pt x="63623" y="19547"/>
                    <a:pt x="66651" y="10708"/>
                    <a:pt x="71234" y="3016"/>
                  </a:cubicBezTo>
                  <a:cubicBezTo>
                    <a:pt x="74753" y="-3040"/>
                    <a:pt x="77535" y="1052"/>
                    <a:pt x="78190" y="6289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4">
              <a:extLst>
                <a:ext uri="{FF2B5EF4-FFF2-40B4-BE49-F238E27FC236}">
                  <a16:creationId xmlns:a16="http://schemas.microsoft.com/office/drawing/2014/main" id="{683A79E8-BBC0-451E-AFA7-1D7A99B6BD95}"/>
                </a:ext>
              </a:extLst>
            </p:cNvPr>
            <p:cNvSpPr/>
            <p:nvPr/>
          </p:nvSpPr>
          <p:spPr>
            <a:xfrm>
              <a:off x="3099459" y="1694941"/>
              <a:ext cx="673950" cy="1795762"/>
            </a:xfrm>
            <a:custGeom>
              <a:avLst/>
              <a:gdLst>
                <a:gd name="connsiteX0" fmla="*/ 11257 w 870023"/>
                <a:gd name="connsiteY0" fmla="*/ 2318190 h 2318208"/>
                <a:gd name="connsiteX1" fmla="*/ 16249 w 870023"/>
                <a:gd name="connsiteY1" fmla="*/ 1303730 h 2318208"/>
                <a:gd name="connsiteX2" fmla="*/ 125502 w 870023"/>
                <a:gd name="connsiteY2" fmla="*/ 1044550 h 2318208"/>
                <a:gd name="connsiteX3" fmla="*/ 366514 w 870023"/>
                <a:gd name="connsiteY3" fmla="*/ 851904 h 2318208"/>
                <a:gd name="connsiteX4" fmla="*/ 557605 w 870023"/>
                <a:gd name="connsiteY4" fmla="*/ 702877 h 2318208"/>
                <a:gd name="connsiteX5" fmla="*/ 713833 w 870023"/>
                <a:gd name="connsiteY5" fmla="*/ 515960 h 2318208"/>
                <a:gd name="connsiteX6" fmla="*/ 768583 w 870023"/>
                <a:gd name="connsiteY6" fmla="*/ 356376 h 2318208"/>
                <a:gd name="connsiteX7" fmla="*/ 786587 w 870023"/>
                <a:gd name="connsiteY7" fmla="*/ 194747 h 2318208"/>
                <a:gd name="connsiteX8" fmla="*/ 797717 w 870023"/>
                <a:gd name="connsiteY8" fmla="*/ 18714 h 2318208"/>
                <a:gd name="connsiteX9" fmla="*/ 794198 w 870023"/>
                <a:gd name="connsiteY9" fmla="*/ 9303 h 2318208"/>
                <a:gd name="connsiteX10" fmla="*/ 797636 w 870023"/>
                <a:gd name="connsiteY10" fmla="*/ 301 h 2318208"/>
                <a:gd name="connsiteX11" fmla="*/ 806310 w 870023"/>
                <a:gd name="connsiteY11" fmla="*/ 9221 h 2318208"/>
                <a:gd name="connsiteX12" fmla="*/ 829389 w 870023"/>
                <a:gd name="connsiteY12" fmla="*/ 100634 h 2318208"/>
                <a:gd name="connsiteX13" fmla="*/ 869898 w 870023"/>
                <a:gd name="connsiteY13" fmla="*/ 458674 h 2318208"/>
                <a:gd name="connsiteX14" fmla="*/ 489844 w 870023"/>
                <a:gd name="connsiteY14" fmla="*/ 1030801 h 2318208"/>
                <a:gd name="connsiteX15" fmla="*/ 230746 w 870023"/>
                <a:gd name="connsiteY15" fmla="*/ 1127942 h 2318208"/>
                <a:gd name="connsiteX16" fmla="*/ 75500 w 870023"/>
                <a:gd name="connsiteY16" fmla="*/ 1231549 h 2318208"/>
                <a:gd name="connsiteX17" fmla="*/ 30489 w 870023"/>
                <a:gd name="connsiteY17" fmla="*/ 1344076 h 2318208"/>
                <a:gd name="connsiteX18" fmla="*/ 19195 w 870023"/>
                <a:gd name="connsiteY18" fmla="*/ 1701788 h 2318208"/>
                <a:gd name="connsiteX19" fmla="*/ 11257 w 870023"/>
                <a:gd name="connsiteY19" fmla="*/ 2318190 h 231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0023" h="2318208">
                  <a:moveTo>
                    <a:pt x="11257" y="2318190"/>
                  </a:moveTo>
                  <a:cubicBezTo>
                    <a:pt x="-14113" y="2142157"/>
                    <a:pt x="10520" y="1380985"/>
                    <a:pt x="16249" y="1303730"/>
                  </a:cubicBezTo>
                  <a:cubicBezTo>
                    <a:pt x="23614" y="1205197"/>
                    <a:pt x="61914" y="1120495"/>
                    <a:pt x="125502" y="1044550"/>
                  </a:cubicBezTo>
                  <a:cubicBezTo>
                    <a:pt x="193264" y="963694"/>
                    <a:pt x="281648" y="910418"/>
                    <a:pt x="366514" y="851904"/>
                  </a:cubicBezTo>
                  <a:cubicBezTo>
                    <a:pt x="433130" y="805911"/>
                    <a:pt x="497209" y="757054"/>
                    <a:pt x="557605" y="702877"/>
                  </a:cubicBezTo>
                  <a:cubicBezTo>
                    <a:pt x="618984" y="647882"/>
                    <a:pt x="673242" y="587732"/>
                    <a:pt x="713833" y="515960"/>
                  </a:cubicBezTo>
                  <a:cubicBezTo>
                    <a:pt x="741904" y="466366"/>
                    <a:pt x="757944" y="412108"/>
                    <a:pt x="768583" y="356376"/>
                  </a:cubicBezTo>
                  <a:cubicBezTo>
                    <a:pt x="778813" y="303018"/>
                    <a:pt x="782168" y="248923"/>
                    <a:pt x="786587" y="194747"/>
                  </a:cubicBezTo>
                  <a:cubicBezTo>
                    <a:pt x="791498" y="135906"/>
                    <a:pt x="795753" y="77310"/>
                    <a:pt x="797717" y="18714"/>
                  </a:cubicBezTo>
                  <a:cubicBezTo>
                    <a:pt x="797799" y="15604"/>
                    <a:pt x="795426" y="12413"/>
                    <a:pt x="794198" y="9303"/>
                  </a:cubicBezTo>
                  <a:cubicBezTo>
                    <a:pt x="793871" y="5702"/>
                    <a:pt x="793789" y="1283"/>
                    <a:pt x="797636" y="301"/>
                  </a:cubicBezTo>
                  <a:cubicBezTo>
                    <a:pt x="804592" y="-1500"/>
                    <a:pt x="804919" y="5211"/>
                    <a:pt x="806310" y="9221"/>
                  </a:cubicBezTo>
                  <a:cubicBezTo>
                    <a:pt x="816622" y="39010"/>
                    <a:pt x="823005" y="69863"/>
                    <a:pt x="829389" y="100634"/>
                  </a:cubicBezTo>
                  <a:cubicBezTo>
                    <a:pt x="853858" y="218725"/>
                    <a:pt x="871699" y="337636"/>
                    <a:pt x="869898" y="458674"/>
                  </a:cubicBezTo>
                  <a:cubicBezTo>
                    <a:pt x="865888" y="727265"/>
                    <a:pt x="736912" y="919829"/>
                    <a:pt x="489844" y="1030801"/>
                  </a:cubicBezTo>
                  <a:cubicBezTo>
                    <a:pt x="405469" y="1068692"/>
                    <a:pt x="316757" y="1094798"/>
                    <a:pt x="230746" y="1127942"/>
                  </a:cubicBezTo>
                  <a:cubicBezTo>
                    <a:pt x="182952" y="1146356"/>
                    <a:pt x="111835" y="1193904"/>
                    <a:pt x="75500" y="1231549"/>
                  </a:cubicBezTo>
                  <a:cubicBezTo>
                    <a:pt x="43255" y="1265102"/>
                    <a:pt x="35890" y="1299474"/>
                    <a:pt x="30489" y="1344076"/>
                  </a:cubicBezTo>
                  <a:cubicBezTo>
                    <a:pt x="26151" y="1380166"/>
                    <a:pt x="19686" y="1643274"/>
                    <a:pt x="19195" y="1701788"/>
                  </a:cubicBezTo>
                  <a:cubicBezTo>
                    <a:pt x="18622" y="1765458"/>
                    <a:pt x="11830" y="2321873"/>
                    <a:pt x="11257" y="2318190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" name="Freeform: Shape 21">
            <a:extLst>
              <a:ext uri="{FF2B5EF4-FFF2-40B4-BE49-F238E27FC236}">
                <a16:creationId xmlns:a16="http://schemas.microsoft.com/office/drawing/2014/main" id="{B883896C-7975-4719-A696-42F1A0FB43FE}"/>
              </a:ext>
            </a:extLst>
          </p:cNvPr>
          <p:cNvSpPr/>
          <p:nvPr/>
        </p:nvSpPr>
        <p:spPr>
          <a:xfrm flipH="1">
            <a:off x="7365181" y="2576260"/>
            <a:ext cx="3407119" cy="2635394"/>
          </a:xfrm>
          <a:custGeom>
            <a:avLst/>
            <a:gdLst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1047750 w 3043673"/>
              <a:gd name="connsiteY15" fmla="*/ 2355865 h 2355865"/>
              <a:gd name="connsiteX16" fmla="*/ 1047750 w 3043673"/>
              <a:gd name="connsiteY16" fmla="*/ 2353459 h 2355865"/>
              <a:gd name="connsiteX17" fmla="*/ 966443 w 3043673"/>
              <a:gd name="connsiteY17" fmla="*/ 2352941 h 2355865"/>
              <a:gd name="connsiteX18" fmla="*/ 757496 w 3043673"/>
              <a:gd name="connsiteY18" fmla="*/ 2352752 h 2355865"/>
              <a:gd name="connsiteX19" fmla="*/ 611612 w 3043673"/>
              <a:gd name="connsiteY19" fmla="*/ 2205346 h 2355865"/>
              <a:gd name="connsiteX20" fmla="*/ 610093 w 3043673"/>
              <a:gd name="connsiteY20" fmla="*/ 1088428 h 2355865"/>
              <a:gd name="connsiteX21" fmla="*/ 594896 w 3043673"/>
              <a:gd name="connsiteY21" fmla="*/ 1020044 h 2355865"/>
              <a:gd name="connsiteX22" fmla="*/ 537150 w 3043673"/>
              <a:gd name="connsiteY22" fmla="*/ 1050436 h 2355865"/>
              <a:gd name="connsiteX23" fmla="*/ 284894 w 3043673"/>
              <a:gd name="connsiteY23" fmla="*/ 1232790 h 2355865"/>
              <a:gd name="connsiteX24" fmla="*/ 149650 w 3043673"/>
              <a:gd name="connsiteY24" fmla="*/ 1273820 h 2355865"/>
              <a:gd name="connsiteX25" fmla="*/ 6804 w 3043673"/>
              <a:gd name="connsiteY25" fmla="*/ 1167448 h 2355865"/>
              <a:gd name="connsiteX26" fmla="*/ 66070 w 3043673"/>
              <a:gd name="connsiteY26" fmla="*/ 1007886 h 2355865"/>
              <a:gd name="connsiteX27" fmla="*/ 546268 w 3043673"/>
              <a:gd name="connsiteY27" fmla="*/ 661415 h 2355865"/>
              <a:gd name="connsiteX28" fmla="*/ 1372941 w 3043673"/>
              <a:gd name="connsiteY28" fmla="*/ 67242 h 2355865"/>
              <a:gd name="connsiteX29" fmla="*/ 1522812 w 3043673"/>
              <a:gd name="connsiteY29" fmla="*/ 0 h 2355865"/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1047750 w 3043673"/>
              <a:gd name="connsiteY15" fmla="*/ 2355865 h 2355865"/>
              <a:gd name="connsiteX16" fmla="*/ 966443 w 3043673"/>
              <a:gd name="connsiteY16" fmla="*/ 2352941 h 2355865"/>
              <a:gd name="connsiteX17" fmla="*/ 757496 w 3043673"/>
              <a:gd name="connsiteY17" fmla="*/ 2352752 h 2355865"/>
              <a:gd name="connsiteX18" fmla="*/ 611612 w 3043673"/>
              <a:gd name="connsiteY18" fmla="*/ 2205346 h 2355865"/>
              <a:gd name="connsiteX19" fmla="*/ 610093 w 3043673"/>
              <a:gd name="connsiteY19" fmla="*/ 1088428 h 2355865"/>
              <a:gd name="connsiteX20" fmla="*/ 594896 w 3043673"/>
              <a:gd name="connsiteY20" fmla="*/ 1020044 h 2355865"/>
              <a:gd name="connsiteX21" fmla="*/ 537150 w 3043673"/>
              <a:gd name="connsiteY21" fmla="*/ 1050436 h 2355865"/>
              <a:gd name="connsiteX22" fmla="*/ 284894 w 3043673"/>
              <a:gd name="connsiteY22" fmla="*/ 1232790 h 2355865"/>
              <a:gd name="connsiteX23" fmla="*/ 149650 w 3043673"/>
              <a:gd name="connsiteY23" fmla="*/ 1273820 h 2355865"/>
              <a:gd name="connsiteX24" fmla="*/ 6804 w 3043673"/>
              <a:gd name="connsiteY24" fmla="*/ 1167448 h 2355865"/>
              <a:gd name="connsiteX25" fmla="*/ 66070 w 3043673"/>
              <a:gd name="connsiteY25" fmla="*/ 1007886 h 2355865"/>
              <a:gd name="connsiteX26" fmla="*/ 546268 w 3043673"/>
              <a:gd name="connsiteY26" fmla="*/ 661415 h 2355865"/>
              <a:gd name="connsiteX27" fmla="*/ 1372941 w 3043673"/>
              <a:gd name="connsiteY27" fmla="*/ 67242 h 2355865"/>
              <a:gd name="connsiteX28" fmla="*/ 1522812 w 3043673"/>
              <a:gd name="connsiteY28" fmla="*/ 0 h 2355865"/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966443 w 3043673"/>
              <a:gd name="connsiteY15" fmla="*/ 2352941 h 2355865"/>
              <a:gd name="connsiteX16" fmla="*/ 757496 w 3043673"/>
              <a:gd name="connsiteY16" fmla="*/ 2352752 h 2355865"/>
              <a:gd name="connsiteX17" fmla="*/ 611612 w 3043673"/>
              <a:gd name="connsiteY17" fmla="*/ 2205346 h 2355865"/>
              <a:gd name="connsiteX18" fmla="*/ 610093 w 3043673"/>
              <a:gd name="connsiteY18" fmla="*/ 1088428 h 2355865"/>
              <a:gd name="connsiteX19" fmla="*/ 594896 w 3043673"/>
              <a:gd name="connsiteY19" fmla="*/ 1020044 h 2355865"/>
              <a:gd name="connsiteX20" fmla="*/ 537150 w 3043673"/>
              <a:gd name="connsiteY20" fmla="*/ 1050436 h 2355865"/>
              <a:gd name="connsiteX21" fmla="*/ 284894 w 3043673"/>
              <a:gd name="connsiteY21" fmla="*/ 1232790 h 2355865"/>
              <a:gd name="connsiteX22" fmla="*/ 149650 w 3043673"/>
              <a:gd name="connsiteY22" fmla="*/ 1273820 h 2355865"/>
              <a:gd name="connsiteX23" fmla="*/ 6804 w 3043673"/>
              <a:gd name="connsiteY23" fmla="*/ 1167448 h 2355865"/>
              <a:gd name="connsiteX24" fmla="*/ 66070 w 3043673"/>
              <a:gd name="connsiteY24" fmla="*/ 1007886 h 2355865"/>
              <a:gd name="connsiteX25" fmla="*/ 546268 w 3043673"/>
              <a:gd name="connsiteY25" fmla="*/ 661415 h 2355865"/>
              <a:gd name="connsiteX26" fmla="*/ 1372941 w 3043673"/>
              <a:gd name="connsiteY26" fmla="*/ 67242 h 2355865"/>
              <a:gd name="connsiteX27" fmla="*/ 1522812 w 3043673"/>
              <a:gd name="connsiteY27" fmla="*/ 0 h 2355865"/>
              <a:gd name="connsiteX0" fmla="*/ 1522812 w 3043673"/>
              <a:gd name="connsiteY0" fmla="*/ 0 h 2355189"/>
              <a:gd name="connsiteX1" fmla="*/ 1673823 w 3043673"/>
              <a:gd name="connsiteY1" fmla="*/ 67242 h 2355189"/>
              <a:gd name="connsiteX2" fmla="*/ 2518731 w 3043673"/>
              <a:gd name="connsiteY2" fmla="*/ 676609 h 2355189"/>
              <a:gd name="connsiteX3" fmla="*/ 2951822 w 3043673"/>
              <a:gd name="connsiteY3" fmla="*/ 985093 h 2355189"/>
              <a:gd name="connsiteX4" fmla="*/ 3042998 w 3043673"/>
              <a:gd name="connsiteY4" fmla="*/ 1108182 h 2355189"/>
              <a:gd name="connsiteX5" fmla="*/ 2979175 w 3043673"/>
              <a:gd name="connsiteY5" fmla="*/ 1244948 h 2355189"/>
              <a:gd name="connsiteX6" fmla="*/ 2784665 w 3043673"/>
              <a:gd name="connsiteY6" fmla="*/ 1244948 h 2355189"/>
              <a:gd name="connsiteX7" fmla="*/ 2524811 w 3043673"/>
              <a:gd name="connsiteY7" fmla="*/ 1061075 h 2355189"/>
              <a:gd name="connsiteX8" fmla="*/ 2448829 w 3043673"/>
              <a:gd name="connsiteY8" fmla="*/ 1020044 h 2355189"/>
              <a:gd name="connsiteX9" fmla="*/ 2435152 w 3043673"/>
              <a:gd name="connsiteY9" fmla="*/ 1103622 h 2355189"/>
              <a:gd name="connsiteX10" fmla="*/ 2435152 w 3043673"/>
              <a:gd name="connsiteY10" fmla="*/ 1653726 h 2355189"/>
              <a:gd name="connsiteX11" fmla="*/ 2435152 w 3043673"/>
              <a:gd name="connsiteY11" fmla="*/ 2208387 h 2355189"/>
              <a:gd name="connsiteX12" fmla="*/ 2295347 w 3043673"/>
              <a:gd name="connsiteY12" fmla="*/ 2354271 h 2355189"/>
              <a:gd name="connsiteX13" fmla="*/ 2038350 w 3043673"/>
              <a:gd name="connsiteY13" fmla="*/ 2355189 h 2355189"/>
              <a:gd name="connsiteX14" fmla="*/ 966443 w 3043673"/>
              <a:gd name="connsiteY14" fmla="*/ 2352941 h 2355189"/>
              <a:gd name="connsiteX15" fmla="*/ 757496 w 3043673"/>
              <a:gd name="connsiteY15" fmla="*/ 2352752 h 2355189"/>
              <a:gd name="connsiteX16" fmla="*/ 611612 w 3043673"/>
              <a:gd name="connsiteY16" fmla="*/ 2205346 h 2355189"/>
              <a:gd name="connsiteX17" fmla="*/ 610093 w 3043673"/>
              <a:gd name="connsiteY17" fmla="*/ 1088428 h 2355189"/>
              <a:gd name="connsiteX18" fmla="*/ 594896 w 3043673"/>
              <a:gd name="connsiteY18" fmla="*/ 1020044 h 2355189"/>
              <a:gd name="connsiteX19" fmla="*/ 537150 w 3043673"/>
              <a:gd name="connsiteY19" fmla="*/ 1050436 h 2355189"/>
              <a:gd name="connsiteX20" fmla="*/ 284894 w 3043673"/>
              <a:gd name="connsiteY20" fmla="*/ 1232790 h 2355189"/>
              <a:gd name="connsiteX21" fmla="*/ 149650 w 3043673"/>
              <a:gd name="connsiteY21" fmla="*/ 1273820 h 2355189"/>
              <a:gd name="connsiteX22" fmla="*/ 6804 w 3043673"/>
              <a:gd name="connsiteY22" fmla="*/ 1167448 h 2355189"/>
              <a:gd name="connsiteX23" fmla="*/ 66070 w 3043673"/>
              <a:gd name="connsiteY23" fmla="*/ 1007886 h 2355189"/>
              <a:gd name="connsiteX24" fmla="*/ 546268 w 3043673"/>
              <a:gd name="connsiteY24" fmla="*/ 661415 h 2355189"/>
              <a:gd name="connsiteX25" fmla="*/ 1372941 w 3043673"/>
              <a:gd name="connsiteY25" fmla="*/ 67242 h 2355189"/>
              <a:gd name="connsiteX26" fmla="*/ 1522812 w 3043673"/>
              <a:gd name="connsiteY26" fmla="*/ 0 h 2355189"/>
              <a:gd name="connsiteX0" fmla="*/ 1522812 w 3043673"/>
              <a:gd name="connsiteY0" fmla="*/ 0 h 2354271"/>
              <a:gd name="connsiteX1" fmla="*/ 1673823 w 3043673"/>
              <a:gd name="connsiteY1" fmla="*/ 67242 h 2354271"/>
              <a:gd name="connsiteX2" fmla="*/ 2518731 w 3043673"/>
              <a:gd name="connsiteY2" fmla="*/ 676609 h 2354271"/>
              <a:gd name="connsiteX3" fmla="*/ 2951822 w 3043673"/>
              <a:gd name="connsiteY3" fmla="*/ 985093 h 2354271"/>
              <a:gd name="connsiteX4" fmla="*/ 3042998 w 3043673"/>
              <a:gd name="connsiteY4" fmla="*/ 1108182 h 2354271"/>
              <a:gd name="connsiteX5" fmla="*/ 2979175 w 3043673"/>
              <a:gd name="connsiteY5" fmla="*/ 1244948 h 2354271"/>
              <a:gd name="connsiteX6" fmla="*/ 2784665 w 3043673"/>
              <a:gd name="connsiteY6" fmla="*/ 1244948 h 2354271"/>
              <a:gd name="connsiteX7" fmla="*/ 2524811 w 3043673"/>
              <a:gd name="connsiteY7" fmla="*/ 1061075 h 2354271"/>
              <a:gd name="connsiteX8" fmla="*/ 2448829 w 3043673"/>
              <a:gd name="connsiteY8" fmla="*/ 1020044 h 2354271"/>
              <a:gd name="connsiteX9" fmla="*/ 2435152 w 3043673"/>
              <a:gd name="connsiteY9" fmla="*/ 1103622 h 2354271"/>
              <a:gd name="connsiteX10" fmla="*/ 2435152 w 3043673"/>
              <a:gd name="connsiteY10" fmla="*/ 1653726 h 2354271"/>
              <a:gd name="connsiteX11" fmla="*/ 2435152 w 3043673"/>
              <a:gd name="connsiteY11" fmla="*/ 2208387 h 2354271"/>
              <a:gd name="connsiteX12" fmla="*/ 2295347 w 3043673"/>
              <a:gd name="connsiteY12" fmla="*/ 2354271 h 2354271"/>
              <a:gd name="connsiteX13" fmla="*/ 966443 w 3043673"/>
              <a:gd name="connsiteY13" fmla="*/ 2352941 h 2354271"/>
              <a:gd name="connsiteX14" fmla="*/ 757496 w 3043673"/>
              <a:gd name="connsiteY14" fmla="*/ 2352752 h 2354271"/>
              <a:gd name="connsiteX15" fmla="*/ 611612 w 3043673"/>
              <a:gd name="connsiteY15" fmla="*/ 2205346 h 2354271"/>
              <a:gd name="connsiteX16" fmla="*/ 610093 w 3043673"/>
              <a:gd name="connsiteY16" fmla="*/ 1088428 h 2354271"/>
              <a:gd name="connsiteX17" fmla="*/ 594896 w 3043673"/>
              <a:gd name="connsiteY17" fmla="*/ 1020044 h 2354271"/>
              <a:gd name="connsiteX18" fmla="*/ 537150 w 3043673"/>
              <a:gd name="connsiteY18" fmla="*/ 1050436 h 2354271"/>
              <a:gd name="connsiteX19" fmla="*/ 284894 w 3043673"/>
              <a:gd name="connsiteY19" fmla="*/ 1232790 h 2354271"/>
              <a:gd name="connsiteX20" fmla="*/ 149650 w 3043673"/>
              <a:gd name="connsiteY20" fmla="*/ 1273820 h 2354271"/>
              <a:gd name="connsiteX21" fmla="*/ 6804 w 3043673"/>
              <a:gd name="connsiteY21" fmla="*/ 1167448 h 2354271"/>
              <a:gd name="connsiteX22" fmla="*/ 66070 w 3043673"/>
              <a:gd name="connsiteY22" fmla="*/ 1007886 h 2354271"/>
              <a:gd name="connsiteX23" fmla="*/ 546268 w 3043673"/>
              <a:gd name="connsiteY23" fmla="*/ 661415 h 2354271"/>
              <a:gd name="connsiteX24" fmla="*/ 1372941 w 3043673"/>
              <a:gd name="connsiteY24" fmla="*/ 67242 h 2354271"/>
              <a:gd name="connsiteX25" fmla="*/ 1522812 w 3043673"/>
              <a:gd name="connsiteY25" fmla="*/ 0 h 2354271"/>
              <a:gd name="connsiteX0" fmla="*/ 1522812 w 3043673"/>
              <a:gd name="connsiteY0" fmla="*/ 0 h 2354271"/>
              <a:gd name="connsiteX1" fmla="*/ 1673823 w 3043673"/>
              <a:gd name="connsiteY1" fmla="*/ 67242 h 2354271"/>
              <a:gd name="connsiteX2" fmla="*/ 2518731 w 3043673"/>
              <a:gd name="connsiteY2" fmla="*/ 676609 h 2354271"/>
              <a:gd name="connsiteX3" fmla="*/ 2951822 w 3043673"/>
              <a:gd name="connsiteY3" fmla="*/ 985093 h 2354271"/>
              <a:gd name="connsiteX4" fmla="*/ 3042998 w 3043673"/>
              <a:gd name="connsiteY4" fmla="*/ 1108182 h 2354271"/>
              <a:gd name="connsiteX5" fmla="*/ 2979175 w 3043673"/>
              <a:gd name="connsiteY5" fmla="*/ 1244948 h 2354271"/>
              <a:gd name="connsiteX6" fmla="*/ 2784665 w 3043673"/>
              <a:gd name="connsiteY6" fmla="*/ 1244948 h 2354271"/>
              <a:gd name="connsiteX7" fmla="*/ 2524811 w 3043673"/>
              <a:gd name="connsiteY7" fmla="*/ 1061075 h 2354271"/>
              <a:gd name="connsiteX8" fmla="*/ 2448829 w 3043673"/>
              <a:gd name="connsiteY8" fmla="*/ 1020044 h 2354271"/>
              <a:gd name="connsiteX9" fmla="*/ 2435152 w 3043673"/>
              <a:gd name="connsiteY9" fmla="*/ 1103622 h 2354271"/>
              <a:gd name="connsiteX10" fmla="*/ 2435152 w 3043673"/>
              <a:gd name="connsiteY10" fmla="*/ 1653726 h 2354271"/>
              <a:gd name="connsiteX11" fmla="*/ 2435152 w 3043673"/>
              <a:gd name="connsiteY11" fmla="*/ 2208387 h 2354271"/>
              <a:gd name="connsiteX12" fmla="*/ 2295347 w 3043673"/>
              <a:gd name="connsiteY12" fmla="*/ 2354271 h 2354271"/>
              <a:gd name="connsiteX13" fmla="*/ 757496 w 3043673"/>
              <a:gd name="connsiteY13" fmla="*/ 2352752 h 2354271"/>
              <a:gd name="connsiteX14" fmla="*/ 611612 w 3043673"/>
              <a:gd name="connsiteY14" fmla="*/ 2205346 h 2354271"/>
              <a:gd name="connsiteX15" fmla="*/ 610093 w 3043673"/>
              <a:gd name="connsiteY15" fmla="*/ 1088428 h 2354271"/>
              <a:gd name="connsiteX16" fmla="*/ 594896 w 3043673"/>
              <a:gd name="connsiteY16" fmla="*/ 1020044 h 2354271"/>
              <a:gd name="connsiteX17" fmla="*/ 537150 w 3043673"/>
              <a:gd name="connsiteY17" fmla="*/ 1050436 h 2354271"/>
              <a:gd name="connsiteX18" fmla="*/ 284894 w 3043673"/>
              <a:gd name="connsiteY18" fmla="*/ 1232790 h 2354271"/>
              <a:gd name="connsiteX19" fmla="*/ 149650 w 3043673"/>
              <a:gd name="connsiteY19" fmla="*/ 1273820 h 2354271"/>
              <a:gd name="connsiteX20" fmla="*/ 6804 w 3043673"/>
              <a:gd name="connsiteY20" fmla="*/ 1167448 h 2354271"/>
              <a:gd name="connsiteX21" fmla="*/ 66070 w 3043673"/>
              <a:gd name="connsiteY21" fmla="*/ 1007886 h 2354271"/>
              <a:gd name="connsiteX22" fmla="*/ 546268 w 3043673"/>
              <a:gd name="connsiteY22" fmla="*/ 661415 h 2354271"/>
              <a:gd name="connsiteX23" fmla="*/ 1372941 w 3043673"/>
              <a:gd name="connsiteY23" fmla="*/ 67242 h 2354271"/>
              <a:gd name="connsiteX24" fmla="*/ 1522812 w 3043673"/>
              <a:gd name="connsiteY24" fmla="*/ 0 h 235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43673" h="2354271">
                <a:moveTo>
                  <a:pt x="1522812" y="0"/>
                </a:moveTo>
                <a:cubicBezTo>
                  <a:pt x="1566311" y="0"/>
                  <a:pt x="1610000" y="22414"/>
                  <a:pt x="1673823" y="67242"/>
                </a:cubicBezTo>
                <a:lnTo>
                  <a:pt x="2518731" y="676609"/>
                </a:lnTo>
                <a:lnTo>
                  <a:pt x="2951822" y="985093"/>
                </a:lnTo>
                <a:cubicBezTo>
                  <a:pt x="2995891" y="1017006"/>
                  <a:pt x="3038440" y="1047397"/>
                  <a:pt x="3042998" y="1108182"/>
                </a:cubicBezTo>
                <a:cubicBezTo>
                  <a:pt x="3047558" y="1165928"/>
                  <a:pt x="3029323" y="1214555"/>
                  <a:pt x="2979175" y="1244948"/>
                </a:cubicBezTo>
                <a:cubicBezTo>
                  <a:pt x="2915352" y="1284457"/>
                  <a:pt x="2846969" y="1285976"/>
                  <a:pt x="2784665" y="1244948"/>
                </a:cubicBezTo>
                <a:cubicBezTo>
                  <a:pt x="2696528" y="1187202"/>
                  <a:pt x="2611429" y="1121860"/>
                  <a:pt x="2524811" y="1061075"/>
                </a:cubicBezTo>
                <a:cubicBezTo>
                  <a:pt x="2500496" y="1044359"/>
                  <a:pt x="2476182" y="1007886"/>
                  <a:pt x="2448829" y="1020044"/>
                </a:cubicBezTo>
                <a:cubicBezTo>
                  <a:pt x="2418436" y="1033720"/>
                  <a:pt x="2435152" y="1074750"/>
                  <a:pt x="2435152" y="1103622"/>
                </a:cubicBezTo>
                <a:cubicBezTo>
                  <a:pt x="2433632" y="1289017"/>
                  <a:pt x="2435152" y="1471371"/>
                  <a:pt x="2435152" y="1653726"/>
                </a:cubicBezTo>
                <a:lnTo>
                  <a:pt x="2435152" y="2208387"/>
                </a:lnTo>
                <a:cubicBezTo>
                  <a:pt x="2435152" y="2313241"/>
                  <a:pt x="2398681" y="2352752"/>
                  <a:pt x="2295347" y="2354271"/>
                </a:cubicBezTo>
                <a:lnTo>
                  <a:pt x="757496" y="2352752"/>
                </a:lnTo>
                <a:cubicBezTo>
                  <a:pt x="648083" y="2351230"/>
                  <a:pt x="611612" y="2314760"/>
                  <a:pt x="611612" y="2205346"/>
                </a:cubicBezTo>
                <a:cubicBezTo>
                  <a:pt x="611612" y="1833042"/>
                  <a:pt x="611612" y="1460735"/>
                  <a:pt x="610093" y="1088428"/>
                </a:cubicBezTo>
                <a:cubicBezTo>
                  <a:pt x="610093" y="1065632"/>
                  <a:pt x="623768" y="1032200"/>
                  <a:pt x="594896" y="1020044"/>
                </a:cubicBezTo>
                <a:cubicBezTo>
                  <a:pt x="573623" y="1010927"/>
                  <a:pt x="555385" y="1036760"/>
                  <a:pt x="537150" y="1050436"/>
                </a:cubicBezTo>
                <a:cubicBezTo>
                  <a:pt x="452054" y="1111220"/>
                  <a:pt x="368474" y="1170486"/>
                  <a:pt x="284894" y="1232790"/>
                </a:cubicBezTo>
                <a:cubicBezTo>
                  <a:pt x="243864" y="1263184"/>
                  <a:pt x="199795" y="1279900"/>
                  <a:pt x="149650" y="1273820"/>
                </a:cubicBezTo>
                <a:cubicBezTo>
                  <a:pt x="81267" y="1266222"/>
                  <a:pt x="26559" y="1237350"/>
                  <a:pt x="6804" y="1167448"/>
                </a:cubicBezTo>
                <a:cubicBezTo>
                  <a:pt x="-12951" y="1102103"/>
                  <a:pt x="11364" y="1047397"/>
                  <a:pt x="66070" y="1007886"/>
                </a:cubicBezTo>
                <a:lnTo>
                  <a:pt x="546268" y="661415"/>
                </a:lnTo>
                <a:lnTo>
                  <a:pt x="1372941" y="67242"/>
                </a:lnTo>
                <a:cubicBezTo>
                  <a:pt x="1436004" y="22414"/>
                  <a:pt x="1479313" y="0"/>
                  <a:pt x="1522812" y="0"/>
                </a:cubicBezTo>
                <a:close/>
              </a:path>
            </a:pathLst>
          </a:custGeom>
          <a:solidFill>
            <a:schemeClr val="accent1"/>
          </a:solidFill>
          <a:ln w="587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13" name="Group 16">
            <a:extLst>
              <a:ext uri="{FF2B5EF4-FFF2-40B4-BE49-F238E27FC236}">
                <a16:creationId xmlns:a16="http://schemas.microsoft.com/office/drawing/2014/main" id="{C93D4930-C6C3-42FF-9184-C7B14DDB77E3}"/>
              </a:ext>
            </a:extLst>
          </p:cNvPr>
          <p:cNvGrpSpPr/>
          <p:nvPr/>
        </p:nvGrpSpPr>
        <p:grpSpPr>
          <a:xfrm flipH="1">
            <a:off x="7044946" y="4219506"/>
            <a:ext cx="4446114" cy="2343779"/>
            <a:chOff x="0" y="4209406"/>
            <a:chExt cx="5305910" cy="2797022"/>
          </a:xfrm>
        </p:grpSpPr>
        <p:sp>
          <p:nvSpPr>
            <p:cNvPr id="14" name="Freeform: Shape 6">
              <a:extLst>
                <a:ext uri="{FF2B5EF4-FFF2-40B4-BE49-F238E27FC236}">
                  <a16:creationId xmlns:a16="http://schemas.microsoft.com/office/drawing/2014/main" id="{DD45F8E2-3952-42E6-BF44-71E90637490B}"/>
                </a:ext>
              </a:extLst>
            </p:cNvPr>
            <p:cNvSpPr/>
            <p:nvPr/>
          </p:nvSpPr>
          <p:spPr>
            <a:xfrm>
              <a:off x="0" y="4350704"/>
              <a:ext cx="5305910" cy="2655724"/>
            </a:xfrm>
            <a:custGeom>
              <a:avLst/>
              <a:gdLst>
                <a:gd name="connsiteX0" fmla="*/ 6847555 w 6849572"/>
                <a:gd name="connsiteY0" fmla="*/ 124465 h 3428362"/>
                <a:gd name="connsiteX1" fmla="*/ 6835443 w 6849572"/>
                <a:gd name="connsiteY1" fmla="*/ 76181 h 3428362"/>
                <a:gd name="connsiteX2" fmla="*/ 6737647 w 6849572"/>
                <a:gd name="connsiteY2" fmla="*/ 1954 h 3428362"/>
                <a:gd name="connsiteX3" fmla="*/ 6674959 w 6849572"/>
                <a:gd name="connsiteY3" fmla="*/ 2036 h 3428362"/>
                <a:gd name="connsiteX4" fmla="*/ 6581582 w 6849572"/>
                <a:gd name="connsiteY4" fmla="*/ 38863 h 3428362"/>
                <a:gd name="connsiteX5" fmla="*/ 6565951 w 6849572"/>
                <a:gd name="connsiteY5" fmla="*/ 27406 h 3428362"/>
                <a:gd name="connsiteX6" fmla="*/ 6566687 w 6849572"/>
                <a:gd name="connsiteY6" fmla="*/ 25442 h 3428362"/>
                <a:gd name="connsiteX7" fmla="*/ 6564723 w 6849572"/>
                <a:gd name="connsiteY7" fmla="*/ 22414 h 3428362"/>
                <a:gd name="connsiteX8" fmla="*/ 6553594 w 6849572"/>
                <a:gd name="connsiteY8" fmla="*/ 40745 h 3428362"/>
                <a:gd name="connsiteX9" fmla="*/ 6541154 w 6849572"/>
                <a:gd name="connsiteY9" fmla="*/ 61614 h 3428362"/>
                <a:gd name="connsiteX10" fmla="*/ 6338933 w 6849572"/>
                <a:gd name="connsiteY10" fmla="*/ 276356 h 3428362"/>
                <a:gd name="connsiteX11" fmla="*/ 6059212 w 6849572"/>
                <a:gd name="connsiteY11" fmla="*/ 705349 h 3428362"/>
                <a:gd name="connsiteX12" fmla="*/ 5716066 w 6849572"/>
                <a:gd name="connsiteY12" fmla="*/ 1260945 h 3428362"/>
                <a:gd name="connsiteX13" fmla="*/ 5513682 w 6849572"/>
                <a:gd name="connsiteY13" fmla="*/ 1507195 h 3428362"/>
                <a:gd name="connsiteX14" fmla="*/ 5331920 w 6849572"/>
                <a:gd name="connsiteY14" fmla="*/ 1659086 h 3428362"/>
                <a:gd name="connsiteX15" fmla="*/ 5071103 w 6849572"/>
                <a:gd name="connsiteY15" fmla="*/ 1802302 h 3428362"/>
                <a:gd name="connsiteX16" fmla="*/ 5055064 w 6849572"/>
                <a:gd name="connsiteY16" fmla="*/ 1814005 h 3428362"/>
                <a:gd name="connsiteX17" fmla="*/ 4980100 w 6849572"/>
                <a:gd name="connsiteY17" fmla="*/ 1874483 h 3428362"/>
                <a:gd name="connsiteX18" fmla="*/ 4623943 w 6849572"/>
                <a:gd name="connsiteY18" fmla="*/ 1976043 h 3428362"/>
                <a:gd name="connsiteX19" fmla="*/ 4397497 w 6849572"/>
                <a:gd name="connsiteY19" fmla="*/ 1969251 h 3428362"/>
                <a:gd name="connsiteX20" fmla="*/ 3964576 w 6849572"/>
                <a:gd name="connsiteY20" fmla="*/ 1887822 h 3428362"/>
                <a:gd name="connsiteX21" fmla="*/ 3480342 w 6849572"/>
                <a:gd name="connsiteY21" fmla="*/ 1773004 h 3428362"/>
                <a:gd name="connsiteX22" fmla="*/ 3381318 w 6849572"/>
                <a:gd name="connsiteY22" fmla="*/ 1755573 h 3428362"/>
                <a:gd name="connsiteX23" fmla="*/ 3390402 w 6849572"/>
                <a:gd name="connsiteY23" fmla="*/ 1755736 h 3428362"/>
                <a:gd name="connsiteX24" fmla="*/ 3411107 w 6849572"/>
                <a:gd name="connsiteY24" fmla="*/ 1752790 h 3428362"/>
                <a:gd name="connsiteX25" fmla="*/ 3423710 w 6849572"/>
                <a:gd name="connsiteY25" fmla="*/ 1752381 h 3428362"/>
                <a:gd name="connsiteX26" fmla="*/ 3454399 w 6849572"/>
                <a:gd name="connsiteY26" fmla="*/ 1755327 h 3428362"/>
                <a:gd name="connsiteX27" fmla="*/ 3584849 w 6849572"/>
                <a:gd name="connsiteY27" fmla="*/ 1763838 h 3428362"/>
                <a:gd name="connsiteX28" fmla="*/ 3597288 w 6849572"/>
                <a:gd name="connsiteY28" fmla="*/ 1763920 h 3428362"/>
                <a:gd name="connsiteX29" fmla="*/ 3631005 w 6849572"/>
                <a:gd name="connsiteY29" fmla="*/ 1768094 h 3428362"/>
                <a:gd name="connsiteX30" fmla="*/ 3666114 w 6849572"/>
                <a:gd name="connsiteY30" fmla="*/ 1772922 h 3428362"/>
                <a:gd name="connsiteX31" fmla="*/ 3945917 w 6849572"/>
                <a:gd name="connsiteY31" fmla="*/ 1819652 h 3428362"/>
                <a:gd name="connsiteX32" fmla="*/ 4348477 w 6849572"/>
                <a:gd name="connsiteY32" fmla="*/ 1891096 h 3428362"/>
                <a:gd name="connsiteX33" fmla="*/ 4593990 w 6849572"/>
                <a:gd name="connsiteY33" fmla="*/ 1910737 h 3428362"/>
                <a:gd name="connsiteX34" fmla="*/ 4760611 w 6849572"/>
                <a:gd name="connsiteY34" fmla="*/ 1898625 h 3428362"/>
                <a:gd name="connsiteX35" fmla="*/ 4968152 w 6849572"/>
                <a:gd name="connsiteY35" fmla="*/ 1844284 h 3428362"/>
                <a:gd name="connsiteX36" fmla="*/ 5028057 w 6849572"/>
                <a:gd name="connsiteY36" fmla="*/ 1816378 h 3428362"/>
                <a:gd name="connsiteX37" fmla="*/ 5085589 w 6849572"/>
                <a:gd name="connsiteY37" fmla="*/ 1780124 h 3428362"/>
                <a:gd name="connsiteX38" fmla="*/ 5107194 w 6849572"/>
                <a:gd name="connsiteY38" fmla="*/ 1757373 h 3428362"/>
                <a:gd name="connsiteX39" fmla="*/ 5224467 w 6849572"/>
                <a:gd name="connsiteY39" fmla="*/ 1503185 h 3428362"/>
                <a:gd name="connsiteX40" fmla="*/ 5224140 w 6849572"/>
                <a:gd name="connsiteY40" fmla="*/ 1473887 h 3428362"/>
                <a:gd name="connsiteX41" fmla="*/ 5138128 w 6849572"/>
                <a:gd name="connsiteY41" fmla="*/ 1310621 h 3428362"/>
                <a:gd name="connsiteX42" fmla="*/ 4994503 w 6849572"/>
                <a:gd name="connsiteY42" fmla="*/ 1252680 h 3428362"/>
                <a:gd name="connsiteX43" fmla="*/ 4509370 w 6849572"/>
                <a:gd name="connsiteY43" fmla="*/ 1178044 h 3428362"/>
                <a:gd name="connsiteX44" fmla="*/ 4219418 w 6849572"/>
                <a:gd name="connsiteY44" fmla="*/ 1145800 h 3428362"/>
                <a:gd name="connsiteX45" fmla="*/ 3745578 w 6849572"/>
                <a:gd name="connsiteY45" fmla="*/ 1033109 h 3428362"/>
                <a:gd name="connsiteX46" fmla="*/ 3470276 w 6849572"/>
                <a:gd name="connsiteY46" fmla="*/ 938669 h 3428362"/>
                <a:gd name="connsiteX47" fmla="*/ 3312575 w 6849572"/>
                <a:gd name="connsiteY47" fmla="*/ 876553 h 3428362"/>
                <a:gd name="connsiteX48" fmla="*/ 3169768 w 6849572"/>
                <a:gd name="connsiteY48" fmla="*/ 817549 h 3428362"/>
                <a:gd name="connsiteX49" fmla="*/ 2636841 w 6849572"/>
                <a:gd name="connsiteY49" fmla="*/ 587748 h 3428362"/>
                <a:gd name="connsiteX50" fmla="*/ 2470710 w 6849572"/>
                <a:gd name="connsiteY50" fmla="*/ 514995 h 3428362"/>
                <a:gd name="connsiteX51" fmla="*/ 2460726 w 6849572"/>
                <a:gd name="connsiteY51" fmla="*/ 512212 h 3428362"/>
                <a:gd name="connsiteX52" fmla="*/ 2041308 w 6849572"/>
                <a:gd name="connsiteY52" fmla="*/ 373906 h 3428362"/>
                <a:gd name="connsiteX53" fmla="*/ 1784747 w 6849572"/>
                <a:gd name="connsiteY53" fmla="*/ 325459 h 3428362"/>
                <a:gd name="connsiteX54" fmla="*/ 1632692 w 6849572"/>
                <a:gd name="connsiteY54" fmla="*/ 312119 h 3428362"/>
                <a:gd name="connsiteX55" fmla="*/ 1357145 w 6849572"/>
                <a:gd name="connsiteY55" fmla="*/ 323985 h 3428362"/>
                <a:gd name="connsiteX56" fmla="*/ 1181930 w 6849572"/>
                <a:gd name="connsiteY56" fmla="*/ 363922 h 3428362"/>
                <a:gd name="connsiteX57" fmla="*/ 754901 w 6849572"/>
                <a:gd name="connsiteY57" fmla="*/ 553622 h 3428362"/>
                <a:gd name="connsiteX58" fmla="*/ 380657 w 6849572"/>
                <a:gd name="connsiteY58" fmla="*/ 900041 h 3428362"/>
                <a:gd name="connsiteX59" fmla="*/ 104209 w 6849572"/>
                <a:gd name="connsiteY59" fmla="*/ 1436815 h 3428362"/>
                <a:gd name="connsiteX60" fmla="*/ 15906 w 6849572"/>
                <a:gd name="connsiteY60" fmla="*/ 1978580 h 3428362"/>
                <a:gd name="connsiteX61" fmla="*/ 6495 w 6849572"/>
                <a:gd name="connsiteY61" fmla="*/ 2200524 h 3428362"/>
                <a:gd name="connsiteX62" fmla="*/ 2812 w 6849572"/>
                <a:gd name="connsiteY62" fmla="*/ 2218529 h 3428362"/>
                <a:gd name="connsiteX63" fmla="*/ 2321 w 6849572"/>
                <a:gd name="connsiteY63" fmla="*/ 2260184 h 3428362"/>
                <a:gd name="connsiteX64" fmla="*/ 766 w 6849572"/>
                <a:gd name="connsiteY64" fmla="*/ 2353724 h 3428362"/>
                <a:gd name="connsiteX65" fmla="*/ 2239 w 6849572"/>
                <a:gd name="connsiteY65" fmla="*/ 2491130 h 3428362"/>
                <a:gd name="connsiteX66" fmla="*/ 2730 w 6849572"/>
                <a:gd name="connsiteY66" fmla="*/ 2537123 h 3428362"/>
                <a:gd name="connsiteX67" fmla="*/ 4613 w 6849572"/>
                <a:gd name="connsiteY67" fmla="*/ 2561756 h 3428362"/>
                <a:gd name="connsiteX68" fmla="*/ 6413 w 6849572"/>
                <a:gd name="connsiteY68" fmla="*/ 2667735 h 3428362"/>
                <a:gd name="connsiteX69" fmla="*/ 6986 w 6849572"/>
                <a:gd name="connsiteY69" fmla="*/ 2692696 h 3428362"/>
                <a:gd name="connsiteX70" fmla="*/ 8868 w 6849572"/>
                <a:gd name="connsiteY70" fmla="*/ 2715120 h 3428362"/>
                <a:gd name="connsiteX71" fmla="*/ 10587 w 6849572"/>
                <a:gd name="connsiteY71" fmla="*/ 2781245 h 3428362"/>
                <a:gd name="connsiteX72" fmla="*/ 11160 w 6849572"/>
                <a:gd name="connsiteY72" fmla="*/ 2801950 h 3428362"/>
                <a:gd name="connsiteX73" fmla="*/ 14842 w 6849572"/>
                <a:gd name="connsiteY73" fmla="*/ 2873803 h 3428362"/>
                <a:gd name="connsiteX74" fmla="*/ 15333 w 6849572"/>
                <a:gd name="connsiteY74" fmla="*/ 2890252 h 3428362"/>
                <a:gd name="connsiteX75" fmla="*/ 19016 w 6849572"/>
                <a:gd name="connsiteY75" fmla="*/ 2949421 h 3428362"/>
                <a:gd name="connsiteX76" fmla="*/ 19507 w 6849572"/>
                <a:gd name="connsiteY76" fmla="*/ 2965952 h 3428362"/>
                <a:gd name="connsiteX77" fmla="*/ 23108 w 6849572"/>
                <a:gd name="connsiteY77" fmla="*/ 3020865 h 3428362"/>
                <a:gd name="connsiteX78" fmla="*/ 23763 w 6849572"/>
                <a:gd name="connsiteY78" fmla="*/ 3041489 h 3428362"/>
                <a:gd name="connsiteX79" fmla="*/ 27445 w 6849572"/>
                <a:gd name="connsiteY79" fmla="*/ 3088136 h 3428362"/>
                <a:gd name="connsiteX80" fmla="*/ 27936 w 6849572"/>
                <a:gd name="connsiteY80" fmla="*/ 3100493 h 3428362"/>
                <a:gd name="connsiteX81" fmla="*/ 31537 w 6849572"/>
                <a:gd name="connsiteY81" fmla="*/ 3151151 h 3428362"/>
                <a:gd name="connsiteX82" fmla="*/ 32110 w 6849572"/>
                <a:gd name="connsiteY82" fmla="*/ 3163508 h 3428362"/>
                <a:gd name="connsiteX83" fmla="*/ 35957 w 6849572"/>
                <a:gd name="connsiteY83" fmla="*/ 3210074 h 3428362"/>
                <a:gd name="connsiteX84" fmla="*/ 36366 w 6849572"/>
                <a:gd name="connsiteY84" fmla="*/ 3222268 h 3428362"/>
                <a:gd name="connsiteX85" fmla="*/ 39967 w 6849572"/>
                <a:gd name="connsiteY85" fmla="*/ 3264660 h 3428362"/>
                <a:gd name="connsiteX86" fmla="*/ 40539 w 6849572"/>
                <a:gd name="connsiteY86" fmla="*/ 3276935 h 3428362"/>
                <a:gd name="connsiteX87" fmla="*/ 43977 w 6849572"/>
                <a:gd name="connsiteY87" fmla="*/ 3310898 h 3428362"/>
                <a:gd name="connsiteX88" fmla="*/ 44631 w 6849572"/>
                <a:gd name="connsiteY88" fmla="*/ 3323420 h 3428362"/>
                <a:gd name="connsiteX89" fmla="*/ 48232 w 6849572"/>
                <a:gd name="connsiteY89" fmla="*/ 3357137 h 3428362"/>
                <a:gd name="connsiteX90" fmla="*/ 48887 w 6849572"/>
                <a:gd name="connsiteY90" fmla="*/ 3369494 h 3428362"/>
                <a:gd name="connsiteX91" fmla="*/ 50933 w 6849572"/>
                <a:gd name="connsiteY91" fmla="*/ 3388808 h 3428362"/>
                <a:gd name="connsiteX92" fmla="*/ 53634 w 6849572"/>
                <a:gd name="connsiteY92" fmla="*/ 3408121 h 3428362"/>
                <a:gd name="connsiteX93" fmla="*/ 64272 w 6849572"/>
                <a:gd name="connsiteY93" fmla="*/ 3428090 h 3428362"/>
                <a:gd name="connsiteX94" fmla="*/ 83913 w 6849572"/>
                <a:gd name="connsiteY94" fmla="*/ 3412377 h 3428362"/>
                <a:gd name="connsiteX95" fmla="*/ 180809 w 6849572"/>
                <a:gd name="connsiteY95" fmla="*/ 3243791 h 3428362"/>
                <a:gd name="connsiteX96" fmla="*/ 357742 w 6849572"/>
                <a:gd name="connsiteY96" fmla="*/ 2995987 h 3428362"/>
                <a:gd name="connsiteX97" fmla="*/ 500631 w 6849572"/>
                <a:gd name="connsiteY97" fmla="*/ 2851707 h 3428362"/>
                <a:gd name="connsiteX98" fmla="*/ 642129 w 6849572"/>
                <a:gd name="connsiteY98" fmla="*/ 2734515 h 3428362"/>
                <a:gd name="connsiteX99" fmla="*/ 907528 w 6849572"/>
                <a:gd name="connsiteY99" fmla="*/ 2561428 h 3428362"/>
                <a:gd name="connsiteX100" fmla="*/ 1219166 w 6849572"/>
                <a:gd name="connsiteY100" fmla="*/ 2425496 h 3428362"/>
                <a:gd name="connsiteX101" fmla="*/ 1498560 w 6849572"/>
                <a:gd name="connsiteY101" fmla="*/ 2360599 h 3428362"/>
                <a:gd name="connsiteX102" fmla="*/ 1520165 w 6849572"/>
                <a:gd name="connsiteY102" fmla="*/ 2356752 h 3428362"/>
                <a:gd name="connsiteX103" fmla="*/ 1522129 w 6849572"/>
                <a:gd name="connsiteY103" fmla="*/ 2356425 h 3428362"/>
                <a:gd name="connsiteX104" fmla="*/ 1524093 w 6849572"/>
                <a:gd name="connsiteY104" fmla="*/ 2356507 h 3428362"/>
                <a:gd name="connsiteX105" fmla="*/ 1549545 w 6849572"/>
                <a:gd name="connsiteY105" fmla="*/ 2352824 h 3428362"/>
                <a:gd name="connsiteX106" fmla="*/ 1557729 w 6849572"/>
                <a:gd name="connsiteY106" fmla="*/ 2352333 h 3428362"/>
                <a:gd name="connsiteX107" fmla="*/ 1587518 w 6849572"/>
                <a:gd name="connsiteY107" fmla="*/ 2348405 h 3428362"/>
                <a:gd name="connsiteX108" fmla="*/ 1595538 w 6849572"/>
                <a:gd name="connsiteY108" fmla="*/ 2348077 h 3428362"/>
                <a:gd name="connsiteX109" fmla="*/ 1629500 w 6849572"/>
                <a:gd name="connsiteY109" fmla="*/ 2344395 h 3428362"/>
                <a:gd name="connsiteX110" fmla="*/ 1641776 w 6849572"/>
                <a:gd name="connsiteY110" fmla="*/ 2343822 h 3428362"/>
                <a:gd name="connsiteX111" fmla="*/ 1688424 w 6849572"/>
                <a:gd name="connsiteY111" fmla="*/ 2340057 h 3428362"/>
                <a:gd name="connsiteX112" fmla="*/ 1709047 w 6849572"/>
                <a:gd name="connsiteY112" fmla="*/ 2339566 h 3428362"/>
                <a:gd name="connsiteX113" fmla="*/ 1884998 w 6849572"/>
                <a:gd name="connsiteY113" fmla="*/ 2337848 h 3428362"/>
                <a:gd name="connsiteX114" fmla="*/ 1937047 w 6849572"/>
                <a:gd name="connsiteY114" fmla="*/ 2339566 h 3428362"/>
                <a:gd name="connsiteX115" fmla="*/ 1957752 w 6849572"/>
                <a:gd name="connsiteY115" fmla="*/ 2340139 h 3428362"/>
                <a:gd name="connsiteX116" fmla="*/ 2012665 w 6849572"/>
                <a:gd name="connsiteY116" fmla="*/ 2343822 h 3428362"/>
                <a:gd name="connsiteX117" fmla="*/ 2025022 w 6849572"/>
                <a:gd name="connsiteY117" fmla="*/ 2344313 h 3428362"/>
                <a:gd name="connsiteX118" fmla="*/ 2063240 w 6849572"/>
                <a:gd name="connsiteY118" fmla="*/ 2347914 h 3428362"/>
                <a:gd name="connsiteX119" fmla="*/ 2075516 w 6849572"/>
                <a:gd name="connsiteY119" fmla="*/ 2348487 h 3428362"/>
                <a:gd name="connsiteX120" fmla="*/ 2109315 w 6849572"/>
                <a:gd name="connsiteY120" fmla="*/ 2352251 h 3428362"/>
                <a:gd name="connsiteX121" fmla="*/ 2117499 w 6849572"/>
                <a:gd name="connsiteY121" fmla="*/ 2352660 h 3428362"/>
                <a:gd name="connsiteX122" fmla="*/ 2147206 w 6849572"/>
                <a:gd name="connsiteY122" fmla="*/ 2356425 h 3428362"/>
                <a:gd name="connsiteX123" fmla="*/ 2155390 w 6849572"/>
                <a:gd name="connsiteY123" fmla="*/ 2356916 h 3428362"/>
                <a:gd name="connsiteX124" fmla="*/ 2185015 w 6849572"/>
                <a:gd name="connsiteY124" fmla="*/ 2360599 h 3428362"/>
                <a:gd name="connsiteX125" fmla="*/ 2186979 w 6849572"/>
                <a:gd name="connsiteY125" fmla="*/ 2360517 h 3428362"/>
                <a:gd name="connsiteX126" fmla="*/ 2188943 w 6849572"/>
                <a:gd name="connsiteY126" fmla="*/ 2360844 h 3428362"/>
                <a:gd name="connsiteX127" fmla="*/ 2218650 w 6849572"/>
                <a:gd name="connsiteY127" fmla="*/ 2364855 h 3428362"/>
                <a:gd name="connsiteX128" fmla="*/ 2226916 w 6849572"/>
                <a:gd name="connsiteY128" fmla="*/ 2365509 h 3428362"/>
                <a:gd name="connsiteX129" fmla="*/ 2248112 w 6849572"/>
                <a:gd name="connsiteY129" fmla="*/ 2369028 h 3428362"/>
                <a:gd name="connsiteX130" fmla="*/ 2256296 w 6849572"/>
                <a:gd name="connsiteY130" fmla="*/ 2369601 h 3428362"/>
                <a:gd name="connsiteX131" fmla="*/ 2277491 w 6849572"/>
                <a:gd name="connsiteY131" fmla="*/ 2373202 h 3428362"/>
                <a:gd name="connsiteX132" fmla="*/ 2309981 w 6849572"/>
                <a:gd name="connsiteY132" fmla="*/ 2379258 h 3428362"/>
                <a:gd name="connsiteX133" fmla="*/ 2699529 w 6849572"/>
                <a:gd name="connsiteY133" fmla="*/ 2489984 h 3428362"/>
                <a:gd name="connsiteX134" fmla="*/ 3107408 w 6849572"/>
                <a:gd name="connsiteY134" fmla="*/ 2622479 h 3428362"/>
                <a:gd name="connsiteX135" fmla="*/ 3753353 w 6849572"/>
                <a:gd name="connsiteY135" fmla="*/ 2821100 h 3428362"/>
                <a:gd name="connsiteX136" fmla="*/ 3937733 w 6849572"/>
                <a:gd name="connsiteY136" fmla="*/ 2860873 h 3428362"/>
                <a:gd name="connsiteX137" fmla="*/ 3959174 w 6849572"/>
                <a:gd name="connsiteY137" fmla="*/ 2864965 h 3428362"/>
                <a:gd name="connsiteX138" fmla="*/ 4013597 w 6849572"/>
                <a:gd name="connsiteY138" fmla="*/ 2873885 h 3428362"/>
                <a:gd name="connsiteX139" fmla="*/ 4034874 w 6849572"/>
                <a:gd name="connsiteY139" fmla="*/ 2877567 h 3428362"/>
                <a:gd name="connsiteX140" fmla="*/ 4043140 w 6849572"/>
                <a:gd name="connsiteY140" fmla="*/ 2878140 h 3428362"/>
                <a:gd name="connsiteX141" fmla="*/ 4064336 w 6849572"/>
                <a:gd name="connsiteY141" fmla="*/ 2881741 h 3428362"/>
                <a:gd name="connsiteX142" fmla="*/ 4072602 w 6849572"/>
                <a:gd name="connsiteY142" fmla="*/ 2882314 h 3428362"/>
                <a:gd name="connsiteX143" fmla="*/ 4097971 w 6849572"/>
                <a:gd name="connsiteY143" fmla="*/ 2885915 h 3428362"/>
                <a:gd name="connsiteX144" fmla="*/ 4106237 w 6849572"/>
                <a:gd name="connsiteY144" fmla="*/ 2886406 h 3428362"/>
                <a:gd name="connsiteX145" fmla="*/ 4135944 w 6849572"/>
                <a:gd name="connsiteY145" fmla="*/ 2890007 h 3428362"/>
                <a:gd name="connsiteX146" fmla="*/ 4144046 w 6849572"/>
                <a:gd name="connsiteY146" fmla="*/ 2890334 h 3428362"/>
                <a:gd name="connsiteX147" fmla="*/ 4182182 w 6849572"/>
                <a:gd name="connsiteY147" fmla="*/ 2894181 h 3428362"/>
                <a:gd name="connsiteX148" fmla="*/ 4194622 w 6849572"/>
                <a:gd name="connsiteY148" fmla="*/ 2894754 h 3428362"/>
                <a:gd name="connsiteX149" fmla="*/ 4249535 w 6849572"/>
                <a:gd name="connsiteY149" fmla="*/ 2898355 h 3428362"/>
                <a:gd name="connsiteX150" fmla="*/ 4270240 w 6849572"/>
                <a:gd name="connsiteY150" fmla="*/ 2898764 h 3428362"/>
                <a:gd name="connsiteX151" fmla="*/ 4366726 w 6849572"/>
                <a:gd name="connsiteY151" fmla="*/ 2898927 h 3428362"/>
                <a:gd name="connsiteX152" fmla="*/ 4387513 w 6849572"/>
                <a:gd name="connsiteY152" fmla="*/ 2898355 h 3428362"/>
                <a:gd name="connsiteX153" fmla="*/ 4434079 w 6849572"/>
                <a:gd name="connsiteY153" fmla="*/ 2894590 h 3428362"/>
                <a:gd name="connsiteX154" fmla="*/ 4446273 w 6849572"/>
                <a:gd name="connsiteY154" fmla="*/ 2894099 h 3428362"/>
                <a:gd name="connsiteX155" fmla="*/ 4471970 w 6849572"/>
                <a:gd name="connsiteY155" fmla="*/ 2890334 h 3428362"/>
                <a:gd name="connsiteX156" fmla="*/ 4479990 w 6849572"/>
                <a:gd name="connsiteY156" fmla="*/ 2889925 h 3428362"/>
                <a:gd name="connsiteX157" fmla="*/ 4501431 w 6849572"/>
                <a:gd name="connsiteY157" fmla="*/ 2886079 h 3428362"/>
                <a:gd name="connsiteX158" fmla="*/ 4503395 w 6849572"/>
                <a:gd name="connsiteY158" fmla="*/ 2885751 h 3428362"/>
                <a:gd name="connsiteX159" fmla="*/ 4505441 w 6849572"/>
                <a:gd name="connsiteY159" fmla="*/ 2885833 h 3428362"/>
                <a:gd name="connsiteX160" fmla="*/ 4526719 w 6849572"/>
                <a:gd name="connsiteY160" fmla="*/ 2881905 h 3428362"/>
                <a:gd name="connsiteX161" fmla="*/ 4597509 w 6849572"/>
                <a:gd name="connsiteY161" fmla="*/ 2865701 h 3428362"/>
                <a:gd name="connsiteX162" fmla="*/ 4985911 w 6849572"/>
                <a:gd name="connsiteY162" fmla="*/ 2692860 h 3428362"/>
                <a:gd name="connsiteX163" fmla="*/ 5238216 w 6849572"/>
                <a:gd name="connsiteY163" fmla="*/ 2525829 h 3428362"/>
                <a:gd name="connsiteX164" fmla="*/ 5458196 w 6849572"/>
                <a:gd name="connsiteY164" fmla="*/ 2363218 h 3428362"/>
                <a:gd name="connsiteX165" fmla="*/ 5712956 w 6849572"/>
                <a:gd name="connsiteY165" fmla="*/ 2156823 h 3428362"/>
                <a:gd name="connsiteX166" fmla="*/ 5900038 w 6849572"/>
                <a:gd name="connsiteY166" fmla="*/ 1992820 h 3428362"/>
                <a:gd name="connsiteX167" fmla="*/ 6034497 w 6849572"/>
                <a:gd name="connsiteY167" fmla="*/ 1860652 h 3428362"/>
                <a:gd name="connsiteX168" fmla="*/ 6175830 w 6849572"/>
                <a:gd name="connsiteY168" fmla="*/ 1684947 h 3428362"/>
                <a:gd name="connsiteX169" fmla="*/ 6409232 w 6849572"/>
                <a:gd name="connsiteY169" fmla="*/ 1254644 h 3428362"/>
                <a:gd name="connsiteX170" fmla="*/ 6656873 w 6849572"/>
                <a:gd name="connsiteY170" fmla="*/ 723599 h 3428362"/>
                <a:gd name="connsiteX171" fmla="*/ 6785112 w 6849572"/>
                <a:gd name="connsiteY171" fmla="*/ 407951 h 3428362"/>
                <a:gd name="connsiteX172" fmla="*/ 6843708 w 6849572"/>
                <a:gd name="connsiteY172" fmla="*/ 199347 h 3428362"/>
                <a:gd name="connsiteX173" fmla="*/ 6847227 w 6849572"/>
                <a:gd name="connsiteY173" fmla="*/ 177905 h 3428362"/>
                <a:gd name="connsiteX174" fmla="*/ 6847718 w 6849572"/>
                <a:gd name="connsiteY174" fmla="*/ 165711 h 3428362"/>
                <a:gd name="connsiteX175" fmla="*/ 6847555 w 6849572"/>
                <a:gd name="connsiteY175" fmla="*/ 124465 h 3428362"/>
                <a:gd name="connsiteX176" fmla="*/ 3343755 w 6849572"/>
                <a:gd name="connsiteY176" fmla="*/ 1752217 h 3428362"/>
                <a:gd name="connsiteX177" fmla="*/ 3340727 w 6849572"/>
                <a:gd name="connsiteY177" fmla="*/ 1752054 h 3428362"/>
                <a:gd name="connsiteX178" fmla="*/ 3340891 w 6849572"/>
                <a:gd name="connsiteY178" fmla="*/ 1751317 h 3428362"/>
                <a:gd name="connsiteX179" fmla="*/ 3343755 w 6849572"/>
                <a:gd name="connsiteY179" fmla="*/ 1752217 h 3428362"/>
                <a:gd name="connsiteX180" fmla="*/ 3022378 w 6849572"/>
                <a:gd name="connsiteY180" fmla="*/ 778676 h 3428362"/>
                <a:gd name="connsiteX181" fmla="*/ 3022460 w 6849572"/>
                <a:gd name="connsiteY181" fmla="*/ 776548 h 3428362"/>
                <a:gd name="connsiteX182" fmla="*/ 3025734 w 6849572"/>
                <a:gd name="connsiteY182" fmla="*/ 777612 h 3428362"/>
                <a:gd name="connsiteX183" fmla="*/ 3022378 w 6849572"/>
                <a:gd name="connsiteY183" fmla="*/ 778676 h 342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6849572" h="3428362">
                  <a:moveTo>
                    <a:pt x="6847555" y="124465"/>
                  </a:moveTo>
                  <a:cubicBezTo>
                    <a:pt x="6843135" y="108425"/>
                    <a:pt x="6842072" y="91730"/>
                    <a:pt x="6835443" y="76181"/>
                  </a:cubicBezTo>
                  <a:cubicBezTo>
                    <a:pt x="6816865" y="32643"/>
                    <a:pt x="6779465" y="14557"/>
                    <a:pt x="6737647" y="1954"/>
                  </a:cubicBezTo>
                  <a:cubicBezTo>
                    <a:pt x="6716696" y="-583"/>
                    <a:pt x="6695828" y="-747"/>
                    <a:pt x="6674959" y="2036"/>
                  </a:cubicBezTo>
                  <a:cubicBezTo>
                    <a:pt x="6641896" y="9483"/>
                    <a:pt x="6610634" y="21268"/>
                    <a:pt x="6581582" y="38863"/>
                  </a:cubicBezTo>
                  <a:cubicBezTo>
                    <a:pt x="6567015" y="47701"/>
                    <a:pt x="6563332" y="41973"/>
                    <a:pt x="6565951" y="27406"/>
                  </a:cubicBezTo>
                  <a:cubicBezTo>
                    <a:pt x="6566360" y="27406"/>
                    <a:pt x="6566606" y="26751"/>
                    <a:pt x="6566687" y="25442"/>
                  </a:cubicBezTo>
                  <a:cubicBezTo>
                    <a:pt x="6566769" y="24214"/>
                    <a:pt x="6566115" y="23232"/>
                    <a:pt x="6564723" y="22414"/>
                  </a:cubicBezTo>
                  <a:cubicBezTo>
                    <a:pt x="6555230" y="25032"/>
                    <a:pt x="6554658" y="33461"/>
                    <a:pt x="6553594" y="40745"/>
                  </a:cubicBezTo>
                  <a:cubicBezTo>
                    <a:pt x="6552203" y="49665"/>
                    <a:pt x="6548356" y="56212"/>
                    <a:pt x="6541154" y="61614"/>
                  </a:cubicBezTo>
                  <a:cubicBezTo>
                    <a:pt x="6461199" y="121437"/>
                    <a:pt x="6399084" y="198037"/>
                    <a:pt x="6338933" y="276356"/>
                  </a:cubicBezTo>
                  <a:cubicBezTo>
                    <a:pt x="6234590" y="412125"/>
                    <a:pt x="6146860" y="558696"/>
                    <a:pt x="6059212" y="705349"/>
                  </a:cubicBezTo>
                  <a:cubicBezTo>
                    <a:pt x="5947504" y="892185"/>
                    <a:pt x="5840787" y="1082130"/>
                    <a:pt x="5716066" y="1260945"/>
                  </a:cubicBezTo>
                  <a:cubicBezTo>
                    <a:pt x="5655098" y="1348266"/>
                    <a:pt x="5589055" y="1431659"/>
                    <a:pt x="5513682" y="1507195"/>
                  </a:cubicBezTo>
                  <a:cubicBezTo>
                    <a:pt x="5457705" y="1563254"/>
                    <a:pt x="5397145" y="1614075"/>
                    <a:pt x="5331920" y="1659086"/>
                  </a:cubicBezTo>
                  <a:cubicBezTo>
                    <a:pt x="5249837" y="1715718"/>
                    <a:pt x="5163417" y="1764329"/>
                    <a:pt x="5071103" y="1802302"/>
                  </a:cubicBezTo>
                  <a:cubicBezTo>
                    <a:pt x="5065047" y="1805166"/>
                    <a:pt x="5059810" y="1809340"/>
                    <a:pt x="5055064" y="1814005"/>
                  </a:cubicBezTo>
                  <a:cubicBezTo>
                    <a:pt x="5032885" y="1837574"/>
                    <a:pt x="5008252" y="1858443"/>
                    <a:pt x="4980100" y="1874483"/>
                  </a:cubicBezTo>
                  <a:cubicBezTo>
                    <a:pt x="4869783" y="1937580"/>
                    <a:pt x="4750381" y="1970724"/>
                    <a:pt x="4623943" y="1976043"/>
                  </a:cubicBezTo>
                  <a:cubicBezTo>
                    <a:pt x="4548488" y="1979235"/>
                    <a:pt x="4473034" y="1976453"/>
                    <a:pt x="4397497" y="1969251"/>
                  </a:cubicBezTo>
                  <a:cubicBezTo>
                    <a:pt x="4250598" y="1955256"/>
                    <a:pt x="4106892" y="1925549"/>
                    <a:pt x="3964576" y="1887822"/>
                  </a:cubicBezTo>
                  <a:cubicBezTo>
                    <a:pt x="3804174" y="1845348"/>
                    <a:pt x="3644181" y="1800992"/>
                    <a:pt x="3480342" y="1773004"/>
                  </a:cubicBezTo>
                  <a:cubicBezTo>
                    <a:pt x="3446789" y="1767275"/>
                    <a:pt x="3413481" y="1759992"/>
                    <a:pt x="3381318" y="1755573"/>
                  </a:cubicBezTo>
                  <a:cubicBezTo>
                    <a:pt x="3384346" y="1755573"/>
                    <a:pt x="3387374" y="1755573"/>
                    <a:pt x="3390402" y="1755736"/>
                  </a:cubicBezTo>
                  <a:cubicBezTo>
                    <a:pt x="3397195" y="1753936"/>
                    <a:pt x="3404069" y="1753036"/>
                    <a:pt x="3411107" y="1752790"/>
                  </a:cubicBezTo>
                  <a:cubicBezTo>
                    <a:pt x="3415936" y="1752627"/>
                    <a:pt x="3420109" y="1752545"/>
                    <a:pt x="3423710" y="1752381"/>
                  </a:cubicBezTo>
                  <a:cubicBezTo>
                    <a:pt x="3433695" y="1755491"/>
                    <a:pt x="3444661" y="1750335"/>
                    <a:pt x="3454399" y="1755327"/>
                  </a:cubicBezTo>
                  <a:cubicBezTo>
                    <a:pt x="3498183" y="1753936"/>
                    <a:pt x="3541147" y="1764575"/>
                    <a:pt x="3584849" y="1763838"/>
                  </a:cubicBezTo>
                  <a:cubicBezTo>
                    <a:pt x="3589023" y="1761383"/>
                    <a:pt x="3593196" y="1759992"/>
                    <a:pt x="3597288" y="1763920"/>
                  </a:cubicBezTo>
                  <a:cubicBezTo>
                    <a:pt x="3607682" y="1772022"/>
                    <a:pt x="3619793" y="1766375"/>
                    <a:pt x="3631005" y="1768094"/>
                  </a:cubicBezTo>
                  <a:cubicBezTo>
                    <a:pt x="3642463" y="1771858"/>
                    <a:pt x="3654493" y="1771040"/>
                    <a:pt x="3666114" y="1772922"/>
                  </a:cubicBezTo>
                  <a:cubicBezTo>
                    <a:pt x="3759490" y="1787980"/>
                    <a:pt x="3853031" y="1801893"/>
                    <a:pt x="3945917" y="1819652"/>
                  </a:cubicBezTo>
                  <a:cubicBezTo>
                    <a:pt x="4079803" y="1845266"/>
                    <a:pt x="4213117" y="1873337"/>
                    <a:pt x="4348477" y="1891096"/>
                  </a:cubicBezTo>
                  <a:cubicBezTo>
                    <a:pt x="4430150" y="1901735"/>
                    <a:pt x="4511907" y="1908445"/>
                    <a:pt x="4593990" y="1910737"/>
                  </a:cubicBezTo>
                  <a:cubicBezTo>
                    <a:pt x="4649803" y="1912292"/>
                    <a:pt x="4705289" y="1906072"/>
                    <a:pt x="4760611" y="1898625"/>
                  </a:cubicBezTo>
                  <a:cubicBezTo>
                    <a:pt x="4832056" y="1888968"/>
                    <a:pt x="4901863" y="1873419"/>
                    <a:pt x="4968152" y="1844284"/>
                  </a:cubicBezTo>
                  <a:cubicBezTo>
                    <a:pt x="4988939" y="1836674"/>
                    <a:pt x="5009480" y="1828736"/>
                    <a:pt x="5028057" y="1816378"/>
                  </a:cubicBezTo>
                  <a:cubicBezTo>
                    <a:pt x="5046961" y="1803857"/>
                    <a:pt x="5066357" y="1792154"/>
                    <a:pt x="5085589" y="1780124"/>
                  </a:cubicBezTo>
                  <a:cubicBezTo>
                    <a:pt x="5092791" y="1772513"/>
                    <a:pt x="5099583" y="1764575"/>
                    <a:pt x="5107194" y="1757373"/>
                  </a:cubicBezTo>
                  <a:cubicBezTo>
                    <a:pt x="5180275" y="1688302"/>
                    <a:pt x="5214401" y="1601308"/>
                    <a:pt x="5224467" y="1503185"/>
                  </a:cubicBezTo>
                  <a:cubicBezTo>
                    <a:pt x="5224386" y="1493446"/>
                    <a:pt x="5224958" y="1483626"/>
                    <a:pt x="5224140" y="1473887"/>
                  </a:cubicBezTo>
                  <a:cubicBezTo>
                    <a:pt x="5219230" y="1418319"/>
                    <a:pt x="5214810" y="1362834"/>
                    <a:pt x="5138128" y="1310621"/>
                  </a:cubicBezTo>
                  <a:cubicBezTo>
                    <a:pt x="5094673" y="1280996"/>
                    <a:pt x="5044588" y="1266101"/>
                    <a:pt x="4994503" y="1252680"/>
                  </a:cubicBezTo>
                  <a:cubicBezTo>
                    <a:pt x="4835575" y="1210124"/>
                    <a:pt x="4672554" y="1192938"/>
                    <a:pt x="4509370" y="1178044"/>
                  </a:cubicBezTo>
                  <a:cubicBezTo>
                    <a:pt x="4412474" y="1169205"/>
                    <a:pt x="4315578" y="1160858"/>
                    <a:pt x="4219418" y="1145800"/>
                  </a:cubicBezTo>
                  <a:cubicBezTo>
                    <a:pt x="4058525" y="1120676"/>
                    <a:pt x="3901479" y="1079430"/>
                    <a:pt x="3745578" y="1033109"/>
                  </a:cubicBezTo>
                  <a:cubicBezTo>
                    <a:pt x="3714234" y="1023780"/>
                    <a:pt x="3476905" y="941205"/>
                    <a:pt x="3470276" y="938669"/>
                  </a:cubicBezTo>
                  <a:cubicBezTo>
                    <a:pt x="3427475" y="922301"/>
                    <a:pt x="3317567" y="878763"/>
                    <a:pt x="3312575" y="876553"/>
                  </a:cubicBezTo>
                  <a:cubicBezTo>
                    <a:pt x="3279594" y="861905"/>
                    <a:pt x="3175660" y="820004"/>
                    <a:pt x="3169768" y="817549"/>
                  </a:cubicBezTo>
                  <a:cubicBezTo>
                    <a:pt x="3095950" y="787269"/>
                    <a:pt x="2709022" y="619010"/>
                    <a:pt x="2636841" y="587748"/>
                  </a:cubicBezTo>
                  <a:cubicBezTo>
                    <a:pt x="2581355" y="563688"/>
                    <a:pt x="2526033" y="539219"/>
                    <a:pt x="2470710" y="514995"/>
                  </a:cubicBezTo>
                  <a:cubicBezTo>
                    <a:pt x="2467355" y="514094"/>
                    <a:pt x="2463918" y="513522"/>
                    <a:pt x="2460726" y="512212"/>
                  </a:cubicBezTo>
                  <a:cubicBezTo>
                    <a:pt x="2323812" y="457381"/>
                    <a:pt x="2184769" y="409015"/>
                    <a:pt x="2041308" y="373906"/>
                  </a:cubicBezTo>
                  <a:cubicBezTo>
                    <a:pt x="1956606" y="353201"/>
                    <a:pt x="1871331" y="336261"/>
                    <a:pt x="1784747" y="325459"/>
                  </a:cubicBezTo>
                  <a:cubicBezTo>
                    <a:pt x="1734171" y="319157"/>
                    <a:pt x="1683431" y="316211"/>
                    <a:pt x="1632692" y="312119"/>
                  </a:cubicBezTo>
                  <a:cubicBezTo>
                    <a:pt x="1540134" y="304672"/>
                    <a:pt x="1448557" y="312119"/>
                    <a:pt x="1357145" y="323985"/>
                  </a:cubicBezTo>
                  <a:cubicBezTo>
                    <a:pt x="1297567" y="331760"/>
                    <a:pt x="1240035" y="349192"/>
                    <a:pt x="1181930" y="363922"/>
                  </a:cubicBezTo>
                  <a:cubicBezTo>
                    <a:pt x="1028730" y="402877"/>
                    <a:pt x="885677" y="464501"/>
                    <a:pt x="754901" y="553622"/>
                  </a:cubicBezTo>
                  <a:cubicBezTo>
                    <a:pt x="612912" y="650354"/>
                    <a:pt x="489256" y="767055"/>
                    <a:pt x="380657" y="900041"/>
                  </a:cubicBezTo>
                  <a:cubicBezTo>
                    <a:pt x="250535" y="1059461"/>
                    <a:pt x="160432" y="1239422"/>
                    <a:pt x="104209" y="1436815"/>
                  </a:cubicBezTo>
                  <a:cubicBezTo>
                    <a:pt x="53797" y="1613912"/>
                    <a:pt x="30064" y="1795591"/>
                    <a:pt x="15906" y="1978580"/>
                  </a:cubicBezTo>
                  <a:cubicBezTo>
                    <a:pt x="10178" y="2052316"/>
                    <a:pt x="4695" y="2126297"/>
                    <a:pt x="6495" y="2200524"/>
                  </a:cubicBezTo>
                  <a:cubicBezTo>
                    <a:pt x="6659" y="2206662"/>
                    <a:pt x="7804" y="2213291"/>
                    <a:pt x="2812" y="2218529"/>
                  </a:cubicBezTo>
                  <a:cubicBezTo>
                    <a:pt x="2649" y="2232441"/>
                    <a:pt x="2485" y="2246271"/>
                    <a:pt x="2321" y="2260184"/>
                  </a:cubicBezTo>
                  <a:cubicBezTo>
                    <a:pt x="-1607" y="2291282"/>
                    <a:pt x="603" y="2322544"/>
                    <a:pt x="766" y="2353724"/>
                  </a:cubicBezTo>
                  <a:cubicBezTo>
                    <a:pt x="930" y="2399554"/>
                    <a:pt x="-1607" y="2445383"/>
                    <a:pt x="2239" y="2491130"/>
                  </a:cubicBezTo>
                  <a:cubicBezTo>
                    <a:pt x="2403" y="2506434"/>
                    <a:pt x="2567" y="2521737"/>
                    <a:pt x="2730" y="2537123"/>
                  </a:cubicBezTo>
                  <a:cubicBezTo>
                    <a:pt x="6577" y="2545061"/>
                    <a:pt x="4367" y="2553490"/>
                    <a:pt x="4613" y="2561756"/>
                  </a:cubicBezTo>
                  <a:cubicBezTo>
                    <a:pt x="5840" y="2597110"/>
                    <a:pt x="2567" y="2632463"/>
                    <a:pt x="6413" y="2667735"/>
                  </a:cubicBezTo>
                  <a:cubicBezTo>
                    <a:pt x="6577" y="2676083"/>
                    <a:pt x="6741" y="2684349"/>
                    <a:pt x="6986" y="2692696"/>
                  </a:cubicBezTo>
                  <a:cubicBezTo>
                    <a:pt x="10751" y="2699898"/>
                    <a:pt x="8541" y="2707672"/>
                    <a:pt x="8868" y="2715120"/>
                  </a:cubicBezTo>
                  <a:cubicBezTo>
                    <a:pt x="10014" y="2737134"/>
                    <a:pt x="6986" y="2759312"/>
                    <a:pt x="10587" y="2781245"/>
                  </a:cubicBezTo>
                  <a:cubicBezTo>
                    <a:pt x="10751" y="2788119"/>
                    <a:pt x="10996" y="2795075"/>
                    <a:pt x="11160" y="2801950"/>
                  </a:cubicBezTo>
                  <a:cubicBezTo>
                    <a:pt x="16643" y="2825683"/>
                    <a:pt x="9687" y="2850070"/>
                    <a:pt x="14842" y="2873803"/>
                  </a:cubicBezTo>
                  <a:cubicBezTo>
                    <a:pt x="15006" y="2879286"/>
                    <a:pt x="15170" y="2884769"/>
                    <a:pt x="15333" y="2890252"/>
                  </a:cubicBezTo>
                  <a:cubicBezTo>
                    <a:pt x="20735" y="2909730"/>
                    <a:pt x="13942" y="2929944"/>
                    <a:pt x="19016" y="2949421"/>
                  </a:cubicBezTo>
                  <a:cubicBezTo>
                    <a:pt x="19180" y="2954904"/>
                    <a:pt x="19344" y="2960469"/>
                    <a:pt x="19507" y="2965952"/>
                  </a:cubicBezTo>
                  <a:cubicBezTo>
                    <a:pt x="24827" y="2983957"/>
                    <a:pt x="18361" y="3002779"/>
                    <a:pt x="23108" y="3020865"/>
                  </a:cubicBezTo>
                  <a:cubicBezTo>
                    <a:pt x="23354" y="3027740"/>
                    <a:pt x="23517" y="3034614"/>
                    <a:pt x="23763" y="3041489"/>
                  </a:cubicBezTo>
                  <a:cubicBezTo>
                    <a:pt x="29000" y="3056710"/>
                    <a:pt x="22535" y="3072914"/>
                    <a:pt x="27445" y="3088136"/>
                  </a:cubicBezTo>
                  <a:cubicBezTo>
                    <a:pt x="27609" y="3092228"/>
                    <a:pt x="27773" y="3096320"/>
                    <a:pt x="27936" y="3100493"/>
                  </a:cubicBezTo>
                  <a:cubicBezTo>
                    <a:pt x="33338" y="3117107"/>
                    <a:pt x="26709" y="3134538"/>
                    <a:pt x="31537" y="3151151"/>
                  </a:cubicBezTo>
                  <a:cubicBezTo>
                    <a:pt x="31701" y="3155243"/>
                    <a:pt x="31947" y="3159417"/>
                    <a:pt x="32110" y="3163508"/>
                  </a:cubicBezTo>
                  <a:cubicBezTo>
                    <a:pt x="37511" y="3178730"/>
                    <a:pt x="30801" y="3194852"/>
                    <a:pt x="35957" y="3210074"/>
                  </a:cubicBezTo>
                  <a:cubicBezTo>
                    <a:pt x="36120" y="3214166"/>
                    <a:pt x="36202" y="3218258"/>
                    <a:pt x="36366" y="3222268"/>
                  </a:cubicBezTo>
                  <a:cubicBezTo>
                    <a:pt x="41603" y="3236017"/>
                    <a:pt x="35220" y="3250829"/>
                    <a:pt x="39967" y="3264660"/>
                  </a:cubicBezTo>
                  <a:cubicBezTo>
                    <a:pt x="40130" y="3268752"/>
                    <a:pt x="40376" y="3272844"/>
                    <a:pt x="40539" y="3276935"/>
                  </a:cubicBezTo>
                  <a:cubicBezTo>
                    <a:pt x="45532" y="3287902"/>
                    <a:pt x="39721" y="3299932"/>
                    <a:pt x="43977" y="3310898"/>
                  </a:cubicBezTo>
                  <a:cubicBezTo>
                    <a:pt x="44222" y="3315072"/>
                    <a:pt x="44386" y="3319246"/>
                    <a:pt x="44631" y="3323420"/>
                  </a:cubicBezTo>
                  <a:cubicBezTo>
                    <a:pt x="49869" y="3334222"/>
                    <a:pt x="43813" y="3346252"/>
                    <a:pt x="48232" y="3357137"/>
                  </a:cubicBezTo>
                  <a:cubicBezTo>
                    <a:pt x="48478" y="3361229"/>
                    <a:pt x="48723" y="3365402"/>
                    <a:pt x="48887" y="3369494"/>
                  </a:cubicBezTo>
                  <a:cubicBezTo>
                    <a:pt x="52651" y="3375632"/>
                    <a:pt x="50033" y="3382424"/>
                    <a:pt x="50933" y="3388808"/>
                  </a:cubicBezTo>
                  <a:cubicBezTo>
                    <a:pt x="54206" y="3394946"/>
                    <a:pt x="60262" y="3400593"/>
                    <a:pt x="53634" y="3408121"/>
                  </a:cubicBezTo>
                  <a:cubicBezTo>
                    <a:pt x="55598" y="3415732"/>
                    <a:pt x="54043" y="3426208"/>
                    <a:pt x="64272" y="3428090"/>
                  </a:cubicBezTo>
                  <a:cubicBezTo>
                    <a:pt x="75402" y="3430136"/>
                    <a:pt x="79331" y="3420233"/>
                    <a:pt x="83913" y="3412377"/>
                  </a:cubicBezTo>
                  <a:cubicBezTo>
                    <a:pt x="116158" y="3356155"/>
                    <a:pt x="148402" y="3299932"/>
                    <a:pt x="180809" y="3243791"/>
                  </a:cubicBezTo>
                  <a:cubicBezTo>
                    <a:pt x="231876" y="3155570"/>
                    <a:pt x="290881" y="3072832"/>
                    <a:pt x="357742" y="2995987"/>
                  </a:cubicBezTo>
                  <a:cubicBezTo>
                    <a:pt x="402180" y="2944920"/>
                    <a:pt x="449646" y="2896636"/>
                    <a:pt x="500631" y="2851707"/>
                  </a:cubicBezTo>
                  <a:cubicBezTo>
                    <a:pt x="546624" y="2811197"/>
                    <a:pt x="593271" y="2771506"/>
                    <a:pt x="642129" y="2734515"/>
                  </a:cubicBezTo>
                  <a:cubicBezTo>
                    <a:pt x="726503" y="2670600"/>
                    <a:pt x="814888" y="2612905"/>
                    <a:pt x="907528" y="2561428"/>
                  </a:cubicBezTo>
                  <a:cubicBezTo>
                    <a:pt x="1007206" y="2506106"/>
                    <a:pt x="1111140" y="2461014"/>
                    <a:pt x="1219166" y="2425496"/>
                  </a:cubicBezTo>
                  <a:cubicBezTo>
                    <a:pt x="1310252" y="2395544"/>
                    <a:pt x="1403547" y="2374102"/>
                    <a:pt x="1498560" y="2360599"/>
                  </a:cubicBezTo>
                  <a:cubicBezTo>
                    <a:pt x="1505189" y="2356098"/>
                    <a:pt x="1513536" y="2361335"/>
                    <a:pt x="1520165" y="2356752"/>
                  </a:cubicBezTo>
                  <a:lnTo>
                    <a:pt x="1522129" y="2356425"/>
                  </a:lnTo>
                  <a:lnTo>
                    <a:pt x="1524093" y="2356507"/>
                  </a:lnTo>
                  <a:cubicBezTo>
                    <a:pt x="1532032" y="2351597"/>
                    <a:pt x="1541525" y="2357243"/>
                    <a:pt x="1549545" y="2352824"/>
                  </a:cubicBezTo>
                  <a:cubicBezTo>
                    <a:pt x="1552246" y="2352660"/>
                    <a:pt x="1554946" y="2352497"/>
                    <a:pt x="1557729" y="2352333"/>
                  </a:cubicBezTo>
                  <a:cubicBezTo>
                    <a:pt x="1567140" y="2347095"/>
                    <a:pt x="1578106" y="2353561"/>
                    <a:pt x="1587518" y="2348405"/>
                  </a:cubicBezTo>
                  <a:cubicBezTo>
                    <a:pt x="1590218" y="2348323"/>
                    <a:pt x="1592837" y="2348159"/>
                    <a:pt x="1595538" y="2348077"/>
                  </a:cubicBezTo>
                  <a:cubicBezTo>
                    <a:pt x="1606422" y="2343004"/>
                    <a:pt x="1618534" y="2349141"/>
                    <a:pt x="1629500" y="2344395"/>
                  </a:cubicBezTo>
                  <a:cubicBezTo>
                    <a:pt x="1633592" y="2344231"/>
                    <a:pt x="1637684" y="2343986"/>
                    <a:pt x="1641776" y="2343822"/>
                  </a:cubicBezTo>
                  <a:cubicBezTo>
                    <a:pt x="1656998" y="2338584"/>
                    <a:pt x="1673202" y="2345131"/>
                    <a:pt x="1688424" y="2340057"/>
                  </a:cubicBezTo>
                  <a:cubicBezTo>
                    <a:pt x="1695298" y="2339894"/>
                    <a:pt x="1702172" y="2339730"/>
                    <a:pt x="1709047" y="2339566"/>
                  </a:cubicBezTo>
                  <a:cubicBezTo>
                    <a:pt x="1767642" y="2335147"/>
                    <a:pt x="1826320" y="2338503"/>
                    <a:pt x="1884998" y="2337848"/>
                  </a:cubicBezTo>
                  <a:cubicBezTo>
                    <a:pt x="1902347" y="2337684"/>
                    <a:pt x="1919861" y="2335229"/>
                    <a:pt x="1937047" y="2339566"/>
                  </a:cubicBezTo>
                  <a:cubicBezTo>
                    <a:pt x="1943921" y="2339730"/>
                    <a:pt x="1950877" y="2339894"/>
                    <a:pt x="1957752" y="2340139"/>
                  </a:cubicBezTo>
                  <a:cubicBezTo>
                    <a:pt x="1975838" y="2345131"/>
                    <a:pt x="1994660" y="2338421"/>
                    <a:pt x="2012665" y="2343822"/>
                  </a:cubicBezTo>
                  <a:cubicBezTo>
                    <a:pt x="2016756" y="2343986"/>
                    <a:pt x="2020930" y="2344149"/>
                    <a:pt x="2025022" y="2344313"/>
                  </a:cubicBezTo>
                  <a:cubicBezTo>
                    <a:pt x="2037380" y="2349059"/>
                    <a:pt x="2050883" y="2342758"/>
                    <a:pt x="2063240" y="2347914"/>
                  </a:cubicBezTo>
                  <a:cubicBezTo>
                    <a:pt x="2067332" y="2348077"/>
                    <a:pt x="2071424" y="2348241"/>
                    <a:pt x="2075516" y="2348487"/>
                  </a:cubicBezTo>
                  <a:cubicBezTo>
                    <a:pt x="2086400" y="2353315"/>
                    <a:pt x="2098512" y="2346932"/>
                    <a:pt x="2109315" y="2352251"/>
                  </a:cubicBezTo>
                  <a:cubicBezTo>
                    <a:pt x="2112016" y="2352415"/>
                    <a:pt x="2114798" y="2352579"/>
                    <a:pt x="2117499" y="2352660"/>
                  </a:cubicBezTo>
                  <a:cubicBezTo>
                    <a:pt x="2126992" y="2357325"/>
                    <a:pt x="2137794" y="2351269"/>
                    <a:pt x="2147206" y="2356425"/>
                  </a:cubicBezTo>
                  <a:cubicBezTo>
                    <a:pt x="2149906" y="2356589"/>
                    <a:pt x="2152689" y="2356752"/>
                    <a:pt x="2155390" y="2356916"/>
                  </a:cubicBezTo>
                  <a:cubicBezTo>
                    <a:pt x="2164801" y="2361499"/>
                    <a:pt x="2175603" y="2355525"/>
                    <a:pt x="2185015" y="2360599"/>
                  </a:cubicBezTo>
                  <a:lnTo>
                    <a:pt x="2186979" y="2360517"/>
                  </a:lnTo>
                  <a:lnTo>
                    <a:pt x="2188943" y="2360844"/>
                  </a:lnTo>
                  <a:cubicBezTo>
                    <a:pt x="2198355" y="2366000"/>
                    <a:pt x="2209321" y="2359535"/>
                    <a:pt x="2218650" y="2364855"/>
                  </a:cubicBezTo>
                  <a:cubicBezTo>
                    <a:pt x="2221433" y="2365100"/>
                    <a:pt x="2224133" y="2365264"/>
                    <a:pt x="2226916" y="2365509"/>
                  </a:cubicBezTo>
                  <a:cubicBezTo>
                    <a:pt x="2233545" y="2369356"/>
                    <a:pt x="2241646" y="2364527"/>
                    <a:pt x="2248112" y="2369028"/>
                  </a:cubicBezTo>
                  <a:cubicBezTo>
                    <a:pt x="2250812" y="2369192"/>
                    <a:pt x="2253595" y="2369437"/>
                    <a:pt x="2256296" y="2369601"/>
                  </a:cubicBezTo>
                  <a:cubicBezTo>
                    <a:pt x="2262924" y="2373611"/>
                    <a:pt x="2271026" y="2368619"/>
                    <a:pt x="2277491" y="2373202"/>
                  </a:cubicBezTo>
                  <a:cubicBezTo>
                    <a:pt x="2288294" y="2375166"/>
                    <a:pt x="2299342" y="2376639"/>
                    <a:pt x="2309981" y="2379258"/>
                  </a:cubicBezTo>
                  <a:cubicBezTo>
                    <a:pt x="2441085" y="2411747"/>
                    <a:pt x="2570880" y="2449147"/>
                    <a:pt x="2699529" y="2489984"/>
                  </a:cubicBezTo>
                  <a:cubicBezTo>
                    <a:pt x="2835788" y="2533276"/>
                    <a:pt x="2971803" y="2577387"/>
                    <a:pt x="3107408" y="2622479"/>
                  </a:cubicBezTo>
                  <a:cubicBezTo>
                    <a:pt x="3321250" y="2693678"/>
                    <a:pt x="3534764" y="2765695"/>
                    <a:pt x="3753353" y="2821100"/>
                  </a:cubicBezTo>
                  <a:cubicBezTo>
                    <a:pt x="3814322" y="2836567"/>
                    <a:pt x="3875455" y="2851461"/>
                    <a:pt x="3937733" y="2860873"/>
                  </a:cubicBezTo>
                  <a:cubicBezTo>
                    <a:pt x="3944198" y="2865865"/>
                    <a:pt x="3952709" y="2860136"/>
                    <a:pt x="3959174" y="2864965"/>
                  </a:cubicBezTo>
                  <a:cubicBezTo>
                    <a:pt x="3976770" y="2871266"/>
                    <a:pt x="3995183" y="2872494"/>
                    <a:pt x="4013597" y="2873885"/>
                  </a:cubicBezTo>
                  <a:cubicBezTo>
                    <a:pt x="4020144" y="2878140"/>
                    <a:pt x="4028327" y="2872903"/>
                    <a:pt x="4034874" y="2877567"/>
                  </a:cubicBezTo>
                  <a:cubicBezTo>
                    <a:pt x="4037657" y="2877731"/>
                    <a:pt x="4040357" y="2877977"/>
                    <a:pt x="4043140" y="2878140"/>
                  </a:cubicBezTo>
                  <a:cubicBezTo>
                    <a:pt x="4049687" y="2882150"/>
                    <a:pt x="4057871" y="2877158"/>
                    <a:pt x="4064336" y="2881741"/>
                  </a:cubicBezTo>
                  <a:cubicBezTo>
                    <a:pt x="4067118" y="2881905"/>
                    <a:pt x="4069819" y="2882150"/>
                    <a:pt x="4072602" y="2882314"/>
                  </a:cubicBezTo>
                  <a:cubicBezTo>
                    <a:pt x="4080622" y="2886570"/>
                    <a:pt x="4090033" y="2881005"/>
                    <a:pt x="4097971" y="2885915"/>
                  </a:cubicBezTo>
                  <a:cubicBezTo>
                    <a:pt x="4100754" y="2886079"/>
                    <a:pt x="4103454" y="2886242"/>
                    <a:pt x="4106237" y="2886406"/>
                  </a:cubicBezTo>
                  <a:cubicBezTo>
                    <a:pt x="4115730" y="2890907"/>
                    <a:pt x="4126451" y="2885015"/>
                    <a:pt x="4135944" y="2890007"/>
                  </a:cubicBezTo>
                  <a:cubicBezTo>
                    <a:pt x="4138645" y="2890089"/>
                    <a:pt x="4141345" y="2890252"/>
                    <a:pt x="4144046" y="2890334"/>
                  </a:cubicBezTo>
                  <a:cubicBezTo>
                    <a:pt x="4156403" y="2895326"/>
                    <a:pt x="4169906" y="2888943"/>
                    <a:pt x="4182182" y="2894181"/>
                  </a:cubicBezTo>
                  <a:cubicBezTo>
                    <a:pt x="4186356" y="2894344"/>
                    <a:pt x="4190448" y="2894590"/>
                    <a:pt x="4194622" y="2894754"/>
                  </a:cubicBezTo>
                  <a:cubicBezTo>
                    <a:pt x="4212708" y="2899500"/>
                    <a:pt x="4231531" y="2893035"/>
                    <a:pt x="4249535" y="2898355"/>
                  </a:cubicBezTo>
                  <a:cubicBezTo>
                    <a:pt x="4256409" y="2898518"/>
                    <a:pt x="4263365" y="2898600"/>
                    <a:pt x="4270240" y="2898764"/>
                  </a:cubicBezTo>
                  <a:cubicBezTo>
                    <a:pt x="4302402" y="2901874"/>
                    <a:pt x="4334564" y="2901628"/>
                    <a:pt x="4366726" y="2898927"/>
                  </a:cubicBezTo>
                  <a:cubicBezTo>
                    <a:pt x="4373683" y="2898764"/>
                    <a:pt x="4380557" y="2898600"/>
                    <a:pt x="4387513" y="2898355"/>
                  </a:cubicBezTo>
                  <a:cubicBezTo>
                    <a:pt x="4402735" y="2893035"/>
                    <a:pt x="4418857" y="2899582"/>
                    <a:pt x="4434079" y="2894590"/>
                  </a:cubicBezTo>
                  <a:cubicBezTo>
                    <a:pt x="4438171" y="2894426"/>
                    <a:pt x="4442181" y="2894263"/>
                    <a:pt x="4446273" y="2894099"/>
                  </a:cubicBezTo>
                  <a:cubicBezTo>
                    <a:pt x="4454293" y="2889352"/>
                    <a:pt x="4463867" y="2894999"/>
                    <a:pt x="4471970" y="2890334"/>
                  </a:cubicBezTo>
                  <a:cubicBezTo>
                    <a:pt x="4474670" y="2890171"/>
                    <a:pt x="4477289" y="2890089"/>
                    <a:pt x="4479990" y="2889925"/>
                  </a:cubicBezTo>
                  <a:cubicBezTo>
                    <a:pt x="4486537" y="2885342"/>
                    <a:pt x="4494884" y="2890662"/>
                    <a:pt x="4501431" y="2886079"/>
                  </a:cubicBezTo>
                  <a:lnTo>
                    <a:pt x="4503395" y="2885751"/>
                  </a:lnTo>
                  <a:lnTo>
                    <a:pt x="4505441" y="2885833"/>
                  </a:lnTo>
                  <a:cubicBezTo>
                    <a:pt x="4511907" y="2881005"/>
                    <a:pt x="4520254" y="2886570"/>
                    <a:pt x="4526719" y="2881905"/>
                  </a:cubicBezTo>
                  <a:cubicBezTo>
                    <a:pt x="4550452" y="2876995"/>
                    <a:pt x="4574021" y="2871757"/>
                    <a:pt x="4597509" y="2865701"/>
                  </a:cubicBezTo>
                  <a:cubicBezTo>
                    <a:pt x="4736715" y="2829775"/>
                    <a:pt x="4863399" y="2765859"/>
                    <a:pt x="4985911" y="2692860"/>
                  </a:cubicBezTo>
                  <a:cubicBezTo>
                    <a:pt x="5072576" y="2641220"/>
                    <a:pt x="5156706" y="2585407"/>
                    <a:pt x="5238216" y="2525829"/>
                  </a:cubicBezTo>
                  <a:cubicBezTo>
                    <a:pt x="5311788" y="2471980"/>
                    <a:pt x="5386424" y="2419440"/>
                    <a:pt x="5458196" y="2363218"/>
                  </a:cubicBezTo>
                  <a:cubicBezTo>
                    <a:pt x="5544289" y="2295865"/>
                    <a:pt x="5629891" y="2227940"/>
                    <a:pt x="5712956" y="2156823"/>
                  </a:cubicBezTo>
                  <a:cubicBezTo>
                    <a:pt x="5775972" y="2102892"/>
                    <a:pt x="5839560" y="2049534"/>
                    <a:pt x="5900038" y="1992820"/>
                  </a:cubicBezTo>
                  <a:cubicBezTo>
                    <a:pt x="5945785" y="1949855"/>
                    <a:pt x="5992105" y="1907381"/>
                    <a:pt x="6034497" y="1860652"/>
                  </a:cubicBezTo>
                  <a:cubicBezTo>
                    <a:pt x="6085155" y="1804757"/>
                    <a:pt x="6133848" y="1747552"/>
                    <a:pt x="6175830" y="1684947"/>
                  </a:cubicBezTo>
                  <a:cubicBezTo>
                    <a:pt x="6266916" y="1548769"/>
                    <a:pt x="6337379" y="1401215"/>
                    <a:pt x="6409232" y="1254644"/>
                  </a:cubicBezTo>
                  <a:cubicBezTo>
                    <a:pt x="6495243" y="1079266"/>
                    <a:pt x="6578636" y="902660"/>
                    <a:pt x="6656873" y="723599"/>
                  </a:cubicBezTo>
                  <a:cubicBezTo>
                    <a:pt x="6702375" y="619501"/>
                    <a:pt x="6746239" y="514749"/>
                    <a:pt x="6785112" y="407951"/>
                  </a:cubicBezTo>
                  <a:cubicBezTo>
                    <a:pt x="6809909" y="339862"/>
                    <a:pt x="6829387" y="270382"/>
                    <a:pt x="6843708" y="199347"/>
                  </a:cubicBezTo>
                  <a:cubicBezTo>
                    <a:pt x="6847636" y="192636"/>
                    <a:pt x="6842808" y="184534"/>
                    <a:pt x="6847227" y="177905"/>
                  </a:cubicBezTo>
                  <a:cubicBezTo>
                    <a:pt x="6847391" y="173813"/>
                    <a:pt x="6847555" y="169803"/>
                    <a:pt x="6847718" y="165711"/>
                  </a:cubicBezTo>
                  <a:cubicBezTo>
                    <a:pt x="6850337" y="152290"/>
                    <a:pt x="6850091" y="138377"/>
                    <a:pt x="6847555" y="124465"/>
                  </a:cubicBezTo>
                  <a:close/>
                  <a:moveTo>
                    <a:pt x="3343755" y="1752217"/>
                  </a:moveTo>
                  <a:cubicBezTo>
                    <a:pt x="3342773" y="1752136"/>
                    <a:pt x="3341709" y="1752054"/>
                    <a:pt x="3340727" y="1752054"/>
                  </a:cubicBezTo>
                  <a:cubicBezTo>
                    <a:pt x="3340809" y="1751890"/>
                    <a:pt x="3340891" y="1751644"/>
                    <a:pt x="3340891" y="1751317"/>
                  </a:cubicBezTo>
                  <a:cubicBezTo>
                    <a:pt x="3341873" y="1751644"/>
                    <a:pt x="3342773" y="1751890"/>
                    <a:pt x="3343755" y="1752217"/>
                  </a:cubicBezTo>
                  <a:close/>
                  <a:moveTo>
                    <a:pt x="3022378" y="778676"/>
                  </a:moveTo>
                  <a:cubicBezTo>
                    <a:pt x="3022460" y="777857"/>
                    <a:pt x="3022460" y="777203"/>
                    <a:pt x="3022460" y="776548"/>
                  </a:cubicBezTo>
                  <a:cubicBezTo>
                    <a:pt x="3023524" y="776957"/>
                    <a:pt x="3024588" y="777203"/>
                    <a:pt x="3025734" y="777612"/>
                  </a:cubicBezTo>
                  <a:cubicBezTo>
                    <a:pt x="3024424" y="777857"/>
                    <a:pt x="3023442" y="778267"/>
                    <a:pt x="3022378" y="778676"/>
                  </a:cubicBezTo>
                  <a:close/>
                </a:path>
              </a:pathLst>
            </a:custGeom>
            <a:solidFill>
              <a:srgbClr val="F9C9A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7">
              <a:extLst>
                <a:ext uri="{FF2B5EF4-FFF2-40B4-BE49-F238E27FC236}">
                  <a16:creationId xmlns:a16="http://schemas.microsoft.com/office/drawing/2014/main" id="{A2E67491-C834-4784-B132-60A7437CC31D}"/>
                </a:ext>
              </a:extLst>
            </p:cNvPr>
            <p:cNvSpPr/>
            <p:nvPr/>
          </p:nvSpPr>
          <p:spPr>
            <a:xfrm>
              <a:off x="3917789" y="4209406"/>
              <a:ext cx="1170869" cy="1536787"/>
            </a:xfrm>
            <a:custGeom>
              <a:avLst/>
              <a:gdLst>
                <a:gd name="connsiteX0" fmla="*/ 167276 w 1511513"/>
                <a:gd name="connsiteY0" fmla="*/ 1679535 h 1983889"/>
                <a:gd name="connsiteX1" fmla="*/ 257379 w 1511513"/>
                <a:gd name="connsiteY1" fmla="*/ 1587222 h 1983889"/>
                <a:gd name="connsiteX2" fmla="*/ 398795 w 1511513"/>
                <a:gd name="connsiteY2" fmla="*/ 1386638 h 1983889"/>
                <a:gd name="connsiteX3" fmla="*/ 548395 w 1511513"/>
                <a:gd name="connsiteY3" fmla="*/ 1128112 h 1983889"/>
                <a:gd name="connsiteX4" fmla="*/ 665750 w 1511513"/>
                <a:gd name="connsiteY4" fmla="*/ 891765 h 1983889"/>
                <a:gd name="connsiteX5" fmla="*/ 850866 w 1511513"/>
                <a:gd name="connsiteY5" fmla="*/ 500172 h 1983889"/>
                <a:gd name="connsiteX6" fmla="*/ 1019207 w 1511513"/>
                <a:gd name="connsiteY6" fmla="*/ 163982 h 1983889"/>
                <a:gd name="connsiteX7" fmla="*/ 1070682 w 1511513"/>
                <a:gd name="connsiteY7" fmla="*/ 98267 h 1983889"/>
                <a:gd name="connsiteX8" fmla="*/ 1240168 w 1511513"/>
                <a:gd name="connsiteY8" fmla="*/ 6363 h 1983889"/>
                <a:gd name="connsiteX9" fmla="*/ 1261692 w 1511513"/>
                <a:gd name="connsiteY9" fmla="*/ 2680 h 1983889"/>
                <a:gd name="connsiteX10" fmla="*/ 1269548 w 1511513"/>
                <a:gd name="connsiteY10" fmla="*/ 2271 h 1983889"/>
                <a:gd name="connsiteX11" fmla="*/ 1323970 w 1511513"/>
                <a:gd name="connsiteY11" fmla="*/ 2026 h 1983889"/>
                <a:gd name="connsiteX12" fmla="*/ 1413337 w 1511513"/>
                <a:gd name="connsiteY12" fmla="*/ 27804 h 1983889"/>
                <a:gd name="connsiteX13" fmla="*/ 1505323 w 1511513"/>
                <a:gd name="connsiteY13" fmla="*/ 146224 h 1983889"/>
                <a:gd name="connsiteX14" fmla="*/ 1509251 w 1511513"/>
                <a:gd name="connsiteY14" fmla="*/ 158090 h 1983889"/>
                <a:gd name="connsiteX15" fmla="*/ 1508433 w 1511513"/>
                <a:gd name="connsiteY15" fmla="*/ 204083 h 1983889"/>
                <a:gd name="connsiteX16" fmla="*/ 1444681 w 1511513"/>
                <a:gd name="connsiteY16" fmla="*/ 282156 h 1983889"/>
                <a:gd name="connsiteX17" fmla="*/ 1335755 w 1511513"/>
                <a:gd name="connsiteY17" fmla="*/ 397793 h 1983889"/>
                <a:gd name="connsiteX18" fmla="*/ 1172816 w 1511513"/>
                <a:gd name="connsiteY18" fmla="*/ 620555 h 1983889"/>
                <a:gd name="connsiteX19" fmla="*/ 939415 w 1511513"/>
                <a:gd name="connsiteY19" fmla="*/ 1003146 h 1983889"/>
                <a:gd name="connsiteX20" fmla="*/ 735721 w 1511513"/>
                <a:gd name="connsiteY20" fmla="*/ 1337617 h 1983889"/>
                <a:gd name="connsiteX21" fmla="*/ 556005 w 1511513"/>
                <a:gd name="connsiteY21" fmla="*/ 1586976 h 1983889"/>
                <a:gd name="connsiteX22" fmla="*/ 295025 w 1511513"/>
                <a:gd name="connsiteY22" fmla="*/ 1828234 h 1983889"/>
                <a:gd name="connsiteX23" fmla="*/ 47466 w 1511513"/>
                <a:gd name="connsiteY23" fmla="*/ 1972514 h 1983889"/>
                <a:gd name="connsiteX24" fmla="*/ 16040 w 1511513"/>
                <a:gd name="connsiteY24" fmla="*/ 1983889 h 1983889"/>
                <a:gd name="connsiteX25" fmla="*/ 0 w 1511513"/>
                <a:gd name="connsiteY25" fmla="*/ 1981352 h 1983889"/>
                <a:gd name="connsiteX26" fmla="*/ 60723 w 1511513"/>
                <a:gd name="connsiteY26" fmla="*/ 1928976 h 1983889"/>
                <a:gd name="connsiteX27" fmla="*/ 162120 w 1511513"/>
                <a:gd name="connsiteY27" fmla="*/ 1718326 h 1983889"/>
                <a:gd name="connsiteX28" fmla="*/ 167276 w 1511513"/>
                <a:gd name="connsiteY28" fmla="*/ 1679535 h 198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11513" h="1983889">
                  <a:moveTo>
                    <a:pt x="167276" y="1679535"/>
                  </a:moveTo>
                  <a:cubicBezTo>
                    <a:pt x="201321" y="1643445"/>
                    <a:pt x="229064" y="1620693"/>
                    <a:pt x="257379" y="1587222"/>
                  </a:cubicBezTo>
                  <a:cubicBezTo>
                    <a:pt x="310001" y="1524861"/>
                    <a:pt x="354684" y="1455299"/>
                    <a:pt x="398795" y="1386638"/>
                  </a:cubicBezTo>
                  <a:cubicBezTo>
                    <a:pt x="452726" y="1302590"/>
                    <a:pt x="501174" y="1216170"/>
                    <a:pt x="548395" y="1128112"/>
                  </a:cubicBezTo>
                  <a:cubicBezTo>
                    <a:pt x="590705" y="1049139"/>
                    <a:pt x="627613" y="972703"/>
                    <a:pt x="665750" y="891765"/>
                  </a:cubicBezTo>
                  <a:cubicBezTo>
                    <a:pt x="726801" y="762216"/>
                    <a:pt x="790061" y="629803"/>
                    <a:pt x="850866" y="500172"/>
                  </a:cubicBezTo>
                  <a:cubicBezTo>
                    <a:pt x="904552" y="385681"/>
                    <a:pt x="949645" y="270290"/>
                    <a:pt x="1019207" y="163982"/>
                  </a:cubicBezTo>
                  <a:cubicBezTo>
                    <a:pt x="1024690" y="155635"/>
                    <a:pt x="1058162" y="111770"/>
                    <a:pt x="1070682" y="98267"/>
                  </a:cubicBezTo>
                  <a:cubicBezTo>
                    <a:pt x="1117085" y="48018"/>
                    <a:pt x="1174125" y="19375"/>
                    <a:pt x="1240168" y="6363"/>
                  </a:cubicBezTo>
                  <a:cubicBezTo>
                    <a:pt x="1246797" y="2026"/>
                    <a:pt x="1255063" y="7181"/>
                    <a:pt x="1261692" y="2680"/>
                  </a:cubicBezTo>
                  <a:cubicBezTo>
                    <a:pt x="1264311" y="2517"/>
                    <a:pt x="1266930" y="2435"/>
                    <a:pt x="1269548" y="2271"/>
                  </a:cubicBezTo>
                  <a:cubicBezTo>
                    <a:pt x="1287716" y="-839"/>
                    <a:pt x="1305802" y="-593"/>
                    <a:pt x="1323970" y="2026"/>
                  </a:cubicBezTo>
                  <a:cubicBezTo>
                    <a:pt x="1354496" y="8081"/>
                    <a:pt x="1385103" y="12910"/>
                    <a:pt x="1413337" y="27804"/>
                  </a:cubicBezTo>
                  <a:cubicBezTo>
                    <a:pt x="1462194" y="53583"/>
                    <a:pt x="1495993" y="90083"/>
                    <a:pt x="1505323" y="146224"/>
                  </a:cubicBezTo>
                  <a:cubicBezTo>
                    <a:pt x="1505977" y="150315"/>
                    <a:pt x="1507942" y="154162"/>
                    <a:pt x="1509251" y="158090"/>
                  </a:cubicBezTo>
                  <a:cubicBezTo>
                    <a:pt x="1511788" y="173475"/>
                    <a:pt x="1513016" y="188861"/>
                    <a:pt x="1508433" y="204083"/>
                  </a:cubicBezTo>
                  <a:cubicBezTo>
                    <a:pt x="1505404" y="244838"/>
                    <a:pt x="1470296" y="260632"/>
                    <a:pt x="1444681" y="282156"/>
                  </a:cubicBezTo>
                  <a:cubicBezTo>
                    <a:pt x="1403680" y="316609"/>
                    <a:pt x="1369554" y="357201"/>
                    <a:pt x="1335755" y="397793"/>
                  </a:cubicBezTo>
                  <a:cubicBezTo>
                    <a:pt x="1276832" y="468582"/>
                    <a:pt x="1223146" y="543382"/>
                    <a:pt x="1172816" y="620555"/>
                  </a:cubicBezTo>
                  <a:cubicBezTo>
                    <a:pt x="1091142" y="745685"/>
                    <a:pt x="1015361" y="874415"/>
                    <a:pt x="939415" y="1003146"/>
                  </a:cubicBezTo>
                  <a:cubicBezTo>
                    <a:pt x="873045" y="1115591"/>
                    <a:pt x="805774" y="1227381"/>
                    <a:pt x="735721" y="1337617"/>
                  </a:cubicBezTo>
                  <a:cubicBezTo>
                    <a:pt x="680644" y="1424365"/>
                    <a:pt x="621148" y="1507758"/>
                    <a:pt x="556005" y="1586976"/>
                  </a:cubicBezTo>
                  <a:cubicBezTo>
                    <a:pt x="479978" y="1679453"/>
                    <a:pt x="392739" y="1758181"/>
                    <a:pt x="295025" y="1828234"/>
                  </a:cubicBezTo>
                  <a:cubicBezTo>
                    <a:pt x="216297" y="1884702"/>
                    <a:pt x="134705" y="1930940"/>
                    <a:pt x="47466" y="1972514"/>
                  </a:cubicBezTo>
                  <a:cubicBezTo>
                    <a:pt x="38054" y="1977015"/>
                    <a:pt x="25860" y="1980370"/>
                    <a:pt x="16040" y="1983889"/>
                  </a:cubicBezTo>
                  <a:cubicBezTo>
                    <a:pt x="-7775" y="1981598"/>
                    <a:pt x="7120" y="1984707"/>
                    <a:pt x="0" y="1981352"/>
                  </a:cubicBezTo>
                  <a:cubicBezTo>
                    <a:pt x="18577" y="1969731"/>
                    <a:pt x="49921" y="1939861"/>
                    <a:pt x="60723" y="1928976"/>
                  </a:cubicBezTo>
                  <a:cubicBezTo>
                    <a:pt x="118501" y="1870708"/>
                    <a:pt x="149026" y="1798281"/>
                    <a:pt x="162120" y="1718326"/>
                  </a:cubicBezTo>
                  <a:cubicBezTo>
                    <a:pt x="163921" y="1707114"/>
                    <a:pt x="165394" y="1692138"/>
                    <a:pt x="167276" y="1679535"/>
                  </a:cubicBezTo>
                  <a:close/>
                </a:path>
              </a:pathLst>
            </a:custGeom>
            <a:solidFill>
              <a:srgbClr val="E1AF8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8">
              <a:extLst>
                <a:ext uri="{FF2B5EF4-FFF2-40B4-BE49-F238E27FC236}">
                  <a16:creationId xmlns:a16="http://schemas.microsoft.com/office/drawing/2014/main" id="{B7D4348E-808D-472D-AF75-194C9AB7EBEE}"/>
                </a:ext>
              </a:extLst>
            </p:cNvPr>
            <p:cNvSpPr/>
            <p:nvPr/>
          </p:nvSpPr>
          <p:spPr>
            <a:xfrm>
              <a:off x="2577888" y="5707316"/>
              <a:ext cx="1352389" cy="179258"/>
            </a:xfrm>
            <a:custGeom>
              <a:avLst/>
              <a:gdLst>
                <a:gd name="connsiteX0" fmla="*/ 12930 w 1745843"/>
                <a:gd name="connsiteY0" fmla="*/ 20 h 231410"/>
                <a:gd name="connsiteX1" fmla="*/ 304518 w 1745843"/>
                <a:gd name="connsiteY1" fmla="*/ 11641 h 231410"/>
                <a:gd name="connsiteX2" fmla="*/ 959956 w 1745843"/>
                <a:gd name="connsiteY2" fmla="*/ 125478 h 231410"/>
                <a:gd name="connsiteX3" fmla="*/ 1207516 w 1745843"/>
                <a:gd name="connsiteY3" fmla="*/ 154612 h 231410"/>
                <a:gd name="connsiteX4" fmla="*/ 1581923 w 1745843"/>
                <a:gd name="connsiteY4" fmla="*/ 115739 h 231410"/>
                <a:gd name="connsiteX5" fmla="*/ 1729804 w 1745843"/>
                <a:gd name="connsiteY5" fmla="*/ 47323 h 231410"/>
                <a:gd name="connsiteX6" fmla="*/ 1745844 w 1745843"/>
                <a:gd name="connsiteY6" fmla="*/ 49860 h 231410"/>
                <a:gd name="connsiteX7" fmla="*/ 1647066 w 1745843"/>
                <a:gd name="connsiteY7" fmla="*/ 132843 h 231410"/>
                <a:gd name="connsiteX8" fmla="*/ 1440262 w 1745843"/>
                <a:gd name="connsiteY8" fmla="*/ 211325 h 231410"/>
                <a:gd name="connsiteX9" fmla="*/ 1272822 w 1745843"/>
                <a:gd name="connsiteY9" fmla="*/ 231294 h 231410"/>
                <a:gd name="connsiteX10" fmla="*/ 1092697 w 1745843"/>
                <a:gd name="connsiteY10" fmla="*/ 226956 h 231410"/>
                <a:gd name="connsiteX11" fmla="*/ 802419 w 1745843"/>
                <a:gd name="connsiteY11" fmla="*/ 182764 h 231410"/>
                <a:gd name="connsiteX12" fmla="*/ 338563 w 1745843"/>
                <a:gd name="connsiteY12" fmla="*/ 66063 h 231410"/>
                <a:gd name="connsiteX13" fmla="*/ 0 w 1745843"/>
                <a:gd name="connsiteY13" fmla="*/ 3785 h 231410"/>
                <a:gd name="connsiteX14" fmla="*/ 12930 w 1745843"/>
                <a:gd name="connsiteY14" fmla="*/ 20 h 23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5843" h="231410">
                  <a:moveTo>
                    <a:pt x="12930" y="20"/>
                  </a:moveTo>
                  <a:cubicBezTo>
                    <a:pt x="29707" y="20"/>
                    <a:pt x="292733" y="10086"/>
                    <a:pt x="304518" y="11641"/>
                  </a:cubicBezTo>
                  <a:cubicBezTo>
                    <a:pt x="525152" y="37502"/>
                    <a:pt x="740713" y="92252"/>
                    <a:pt x="959956" y="125478"/>
                  </a:cubicBezTo>
                  <a:cubicBezTo>
                    <a:pt x="1041548" y="137835"/>
                    <a:pt x="1124941" y="149865"/>
                    <a:pt x="1207516" y="154612"/>
                  </a:cubicBezTo>
                  <a:cubicBezTo>
                    <a:pt x="1333954" y="161814"/>
                    <a:pt x="1460394" y="150111"/>
                    <a:pt x="1581923" y="115739"/>
                  </a:cubicBezTo>
                  <a:cubicBezTo>
                    <a:pt x="1597636" y="111320"/>
                    <a:pt x="1683893" y="75720"/>
                    <a:pt x="1729804" y="47323"/>
                  </a:cubicBezTo>
                  <a:cubicBezTo>
                    <a:pt x="1737415" y="50678"/>
                    <a:pt x="1743225" y="49778"/>
                    <a:pt x="1745844" y="49860"/>
                  </a:cubicBezTo>
                  <a:cubicBezTo>
                    <a:pt x="1726039" y="82431"/>
                    <a:pt x="1679637" y="115002"/>
                    <a:pt x="1647066" y="132843"/>
                  </a:cubicBezTo>
                  <a:cubicBezTo>
                    <a:pt x="1581841" y="168606"/>
                    <a:pt x="1513179" y="195858"/>
                    <a:pt x="1440262" y="211325"/>
                  </a:cubicBezTo>
                  <a:cubicBezTo>
                    <a:pt x="1385103" y="223028"/>
                    <a:pt x="1329453" y="231539"/>
                    <a:pt x="1272822" y="231294"/>
                  </a:cubicBezTo>
                  <a:cubicBezTo>
                    <a:pt x="1212753" y="231048"/>
                    <a:pt x="1152602" y="233013"/>
                    <a:pt x="1092697" y="226956"/>
                  </a:cubicBezTo>
                  <a:cubicBezTo>
                    <a:pt x="995229" y="217054"/>
                    <a:pt x="898332" y="203305"/>
                    <a:pt x="802419" y="182764"/>
                  </a:cubicBezTo>
                  <a:cubicBezTo>
                    <a:pt x="646436" y="149374"/>
                    <a:pt x="493972" y="101745"/>
                    <a:pt x="338563" y="66063"/>
                  </a:cubicBezTo>
                  <a:cubicBezTo>
                    <a:pt x="237657" y="42903"/>
                    <a:pt x="11703" y="3785"/>
                    <a:pt x="0" y="3785"/>
                  </a:cubicBezTo>
                  <a:cubicBezTo>
                    <a:pt x="3437" y="-2517"/>
                    <a:pt x="8838" y="1248"/>
                    <a:pt x="12930" y="20"/>
                  </a:cubicBezTo>
                  <a:close/>
                </a:path>
              </a:pathLst>
            </a:custGeom>
            <a:solidFill>
              <a:srgbClr val="DAB29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5">
              <a:extLst>
                <a:ext uri="{FF2B5EF4-FFF2-40B4-BE49-F238E27FC236}">
                  <a16:creationId xmlns:a16="http://schemas.microsoft.com/office/drawing/2014/main" id="{D815F737-E3CB-4042-BC78-6062FB83A677}"/>
                </a:ext>
              </a:extLst>
            </p:cNvPr>
            <p:cNvSpPr/>
            <p:nvPr/>
          </p:nvSpPr>
          <p:spPr>
            <a:xfrm>
              <a:off x="3497454" y="5324995"/>
              <a:ext cx="497880" cy="421593"/>
            </a:xfrm>
            <a:custGeom>
              <a:avLst/>
              <a:gdLst>
                <a:gd name="connsiteX0" fmla="*/ 642220 w 642730"/>
                <a:gd name="connsiteY0" fmla="*/ 230627 h 544248"/>
                <a:gd name="connsiteX1" fmla="*/ 573313 w 642730"/>
                <a:gd name="connsiteY1" fmla="*/ 400686 h 544248"/>
                <a:gd name="connsiteX2" fmla="*/ 303658 w 642730"/>
                <a:gd name="connsiteY2" fmla="*/ 536864 h 544248"/>
                <a:gd name="connsiteX3" fmla="*/ 132617 w 642730"/>
                <a:gd name="connsiteY3" fmla="*/ 528762 h 544248"/>
                <a:gd name="connsiteX4" fmla="*/ 41204 w 642730"/>
                <a:gd name="connsiteY4" fmla="*/ 439886 h 544248"/>
                <a:gd name="connsiteX5" fmla="*/ 1513 w 642730"/>
                <a:gd name="connsiteY5" fmla="*/ 258861 h 544248"/>
                <a:gd name="connsiteX6" fmla="*/ 24755 w 642730"/>
                <a:gd name="connsiteY6" fmla="*/ 48293 h 544248"/>
                <a:gd name="connsiteX7" fmla="*/ 87279 w 642730"/>
                <a:gd name="connsiteY7" fmla="*/ 6392 h 544248"/>
                <a:gd name="connsiteX8" fmla="*/ 225093 w 642730"/>
                <a:gd name="connsiteY8" fmla="*/ 8 h 544248"/>
                <a:gd name="connsiteX9" fmla="*/ 494503 w 642730"/>
                <a:gd name="connsiteY9" fmla="*/ 50666 h 544248"/>
                <a:gd name="connsiteX10" fmla="*/ 581333 w 642730"/>
                <a:gd name="connsiteY10" fmla="*/ 100424 h 544248"/>
                <a:gd name="connsiteX11" fmla="*/ 642220 w 642730"/>
                <a:gd name="connsiteY11" fmla="*/ 230627 h 54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730" h="544248">
                  <a:moveTo>
                    <a:pt x="642220" y="230627"/>
                  </a:moveTo>
                  <a:cubicBezTo>
                    <a:pt x="643939" y="301744"/>
                    <a:pt x="614477" y="354448"/>
                    <a:pt x="573313" y="400686"/>
                  </a:cubicBezTo>
                  <a:cubicBezTo>
                    <a:pt x="501705" y="481214"/>
                    <a:pt x="406773" y="517468"/>
                    <a:pt x="303658" y="536864"/>
                  </a:cubicBezTo>
                  <a:cubicBezTo>
                    <a:pt x="245962" y="547748"/>
                    <a:pt x="188921" y="547830"/>
                    <a:pt x="132617" y="528762"/>
                  </a:cubicBezTo>
                  <a:cubicBezTo>
                    <a:pt x="87934" y="513622"/>
                    <a:pt x="56917" y="483915"/>
                    <a:pt x="41204" y="439886"/>
                  </a:cubicBezTo>
                  <a:cubicBezTo>
                    <a:pt x="20336" y="381291"/>
                    <a:pt x="7078" y="321303"/>
                    <a:pt x="1513" y="258861"/>
                  </a:cubicBezTo>
                  <a:cubicBezTo>
                    <a:pt x="-4871" y="186516"/>
                    <a:pt x="10106" y="117609"/>
                    <a:pt x="24755" y="48293"/>
                  </a:cubicBezTo>
                  <a:cubicBezTo>
                    <a:pt x="31547" y="15885"/>
                    <a:pt x="43823" y="10484"/>
                    <a:pt x="87279" y="6392"/>
                  </a:cubicBezTo>
                  <a:cubicBezTo>
                    <a:pt x="133190" y="2054"/>
                    <a:pt x="179428" y="-155"/>
                    <a:pt x="225093" y="8"/>
                  </a:cubicBezTo>
                  <a:cubicBezTo>
                    <a:pt x="317406" y="254"/>
                    <a:pt x="408165" y="14903"/>
                    <a:pt x="494503" y="50666"/>
                  </a:cubicBezTo>
                  <a:cubicBezTo>
                    <a:pt x="525683" y="63597"/>
                    <a:pt x="556045" y="78163"/>
                    <a:pt x="581333" y="100424"/>
                  </a:cubicBezTo>
                  <a:cubicBezTo>
                    <a:pt x="622006" y="136268"/>
                    <a:pt x="646639" y="180215"/>
                    <a:pt x="642220" y="230627"/>
                  </a:cubicBezTo>
                  <a:close/>
                </a:path>
              </a:pathLst>
            </a:custGeom>
            <a:solidFill>
              <a:srgbClr val="FEE5D5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roup 12">
            <a:extLst>
              <a:ext uri="{FF2B5EF4-FFF2-40B4-BE49-F238E27FC236}">
                <a16:creationId xmlns:a16="http://schemas.microsoft.com/office/drawing/2014/main" id="{14763B44-191F-4F1E-9C91-7A0E7241CDF4}"/>
              </a:ext>
            </a:extLst>
          </p:cNvPr>
          <p:cNvGrpSpPr/>
          <p:nvPr/>
        </p:nvGrpSpPr>
        <p:grpSpPr>
          <a:xfrm>
            <a:off x="1419698" y="3198735"/>
            <a:ext cx="4689974" cy="657567"/>
            <a:chOff x="2551705" y="4319146"/>
            <a:chExt cx="3683695" cy="65756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3C14D34-0F31-415D-80E4-202C15B6D5EA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8E5442E-8FB9-4B2D-8443-F2725EC37AD1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15">
            <a:extLst>
              <a:ext uri="{FF2B5EF4-FFF2-40B4-BE49-F238E27FC236}">
                <a16:creationId xmlns:a16="http://schemas.microsoft.com/office/drawing/2014/main" id="{985C055D-9C72-4C91-9C99-1CE38294F62B}"/>
              </a:ext>
            </a:extLst>
          </p:cNvPr>
          <p:cNvGrpSpPr/>
          <p:nvPr/>
        </p:nvGrpSpPr>
        <p:grpSpPr>
          <a:xfrm>
            <a:off x="1419698" y="3932442"/>
            <a:ext cx="4689974" cy="666620"/>
            <a:chOff x="2551705" y="4296700"/>
            <a:chExt cx="3552136" cy="66662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5162AEC-81DD-4FB1-BDA2-87975755BD67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6DA3BCB-AF98-4353-A796-384E44010B82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18">
            <a:extLst>
              <a:ext uri="{FF2B5EF4-FFF2-40B4-BE49-F238E27FC236}">
                <a16:creationId xmlns:a16="http://schemas.microsoft.com/office/drawing/2014/main" id="{975D9159-96C8-40A4-8D5A-08B0DD44A15C}"/>
              </a:ext>
            </a:extLst>
          </p:cNvPr>
          <p:cNvGrpSpPr/>
          <p:nvPr/>
        </p:nvGrpSpPr>
        <p:grpSpPr>
          <a:xfrm>
            <a:off x="1419698" y="4675202"/>
            <a:ext cx="4689978" cy="675673"/>
            <a:chOff x="2551704" y="4319146"/>
            <a:chExt cx="2894333" cy="675673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03C8104-D6BF-4EEB-9C16-E2CDEF9E50C6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6D2924F-6C16-49F0-B382-2ACEF2B6874C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21">
            <a:extLst>
              <a:ext uri="{FF2B5EF4-FFF2-40B4-BE49-F238E27FC236}">
                <a16:creationId xmlns:a16="http://schemas.microsoft.com/office/drawing/2014/main" id="{D97B12D9-0067-4DAA-9D79-60678A58D349}"/>
              </a:ext>
            </a:extLst>
          </p:cNvPr>
          <p:cNvGrpSpPr/>
          <p:nvPr/>
        </p:nvGrpSpPr>
        <p:grpSpPr>
          <a:xfrm>
            <a:off x="1433370" y="5398503"/>
            <a:ext cx="4676301" cy="675673"/>
            <a:chOff x="2729835" y="4319146"/>
            <a:chExt cx="2208570" cy="67567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0A7FF27-6B54-421F-B745-67EDE4C94FFD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18CE3D2-3965-4FE6-A6E4-FEBAE5729579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27">
            <a:extLst>
              <a:ext uri="{FF2B5EF4-FFF2-40B4-BE49-F238E27FC236}">
                <a16:creationId xmlns:a16="http://schemas.microsoft.com/office/drawing/2014/main" id="{D7EB218D-2C20-48A2-A9EA-B7B566E8A904}"/>
              </a:ext>
            </a:extLst>
          </p:cNvPr>
          <p:cNvGrpSpPr/>
          <p:nvPr/>
        </p:nvGrpSpPr>
        <p:grpSpPr>
          <a:xfrm>
            <a:off x="1038056" y="1829134"/>
            <a:ext cx="6547813" cy="1107996"/>
            <a:chOff x="2551704" y="4283314"/>
            <a:chExt cx="2360407" cy="110799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CE3AD16-2153-49BE-BC59-9672C1BD71BF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68CC2BE-79E2-442C-8F66-484420D9A048}"/>
                </a:ext>
              </a:extLst>
            </p:cNvPr>
            <p:cNvSpPr txBox="1"/>
            <p:nvPr/>
          </p:nvSpPr>
          <p:spPr>
            <a:xfrm>
              <a:off x="2551704" y="4283314"/>
              <a:ext cx="23604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5" name="Rectangle 30">
            <a:extLst>
              <a:ext uri="{FF2B5EF4-FFF2-40B4-BE49-F238E27FC236}">
                <a16:creationId xmlns:a16="http://schemas.microsoft.com/office/drawing/2014/main" id="{0A41A9E3-C968-4A5C-B4D7-043DBE6C27E7}"/>
              </a:ext>
            </a:extLst>
          </p:cNvPr>
          <p:cNvSpPr/>
          <p:nvPr/>
        </p:nvSpPr>
        <p:spPr>
          <a:xfrm>
            <a:off x="866022" y="3198735"/>
            <a:ext cx="540000" cy="5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01</a:t>
            </a:r>
            <a:endParaRPr lang="ko-KR" altLang="en-US" sz="1400" b="1" dirty="0"/>
          </a:p>
        </p:txBody>
      </p:sp>
      <p:sp>
        <p:nvSpPr>
          <p:cNvPr id="56" name="Rectangle 31">
            <a:extLst>
              <a:ext uri="{FF2B5EF4-FFF2-40B4-BE49-F238E27FC236}">
                <a16:creationId xmlns:a16="http://schemas.microsoft.com/office/drawing/2014/main" id="{272DC203-B7C5-4F1C-BC9B-3779BCBCA1BF}"/>
              </a:ext>
            </a:extLst>
          </p:cNvPr>
          <p:cNvSpPr/>
          <p:nvPr/>
        </p:nvSpPr>
        <p:spPr>
          <a:xfrm>
            <a:off x="866022" y="3944513"/>
            <a:ext cx="540000" cy="5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02</a:t>
            </a:r>
            <a:endParaRPr lang="ko-KR" altLang="en-US" sz="1400" b="1" dirty="0"/>
          </a:p>
        </p:txBody>
      </p:sp>
      <p:sp>
        <p:nvSpPr>
          <p:cNvPr id="57" name="Rectangle 32">
            <a:extLst>
              <a:ext uri="{FF2B5EF4-FFF2-40B4-BE49-F238E27FC236}">
                <a16:creationId xmlns:a16="http://schemas.microsoft.com/office/drawing/2014/main" id="{2A8D35D0-0A9E-420C-BABE-01753DF1E65F}"/>
              </a:ext>
            </a:extLst>
          </p:cNvPr>
          <p:cNvSpPr/>
          <p:nvPr/>
        </p:nvSpPr>
        <p:spPr>
          <a:xfrm>
            <a:off x="866022" y="4690291"/>
            <a:ext cx="540000" cy="5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03</a:t>
            </a:r>
            <a:endParaRPr lang="ko-KR" altLang="en-US" sz="1400" b="1" dirty="0"/>
          </a:p>
        </p:txBody>
      </p:sp>
      <p:sp>
        <p:nvSpPr>
          <p:cNvPr id="58" name="Rectangle 33">
            <a:extLst>
              <a:ext uri="{FF2B5EF4-FFF2-40B4-BE49-F238E27FC236}">
                <a16:creationId xmlns:a16="http://schemas.microsoft.com/office/drawing/2014/main" id="{B7B0FB0A-6399-4013-B914-808CF19340A6}"/>
              </a:ext>
            </a:extLst>
          </p:cNvPr>
          <p:cNvSpPr/>
          <p:nvPr/>
        </p:nvSpPr>
        <p:spPr>
          <a:xfrm>
            <a:off x="866022" y="5436068"/>
            <a:ext cx="540000" cy="54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04</a:t>
            </a:r>
            <a:endParaRPr lang="ko-KR" altLang="en-US" sz="1400" b="1" dirty="0"/>
          </a:p>
        </p:txBody>
      </p:sp>
      <p:sp>
        <p:nvSpPr>
          <p:cNvPr id="63" name="Freeform: Shape 10">
            <a:extLst>
              <a:ext uri="{FF2B5EF4-FFF2-40B4-BE49-F238E27FC236}">
                <a16:creationId xmlns:a16="http://schemas.microsoft.com/office/drawing/2014/main" id="{8482A257-0BCB-4B04-AE82-719104E3CB61}"/>
              </a:ext>
            </a:extLst>
          </p:cNvPr>
          <p:cNvSpPr/>
          <p:nvPr/>
        </p:nvSpPr>
        <p:spPr>
          <a:xfrm>
            <a:off x="8301081" y="3258648"/>
            <a:ext cx="1676615" cy="1538399"/>
          </a:xfrm>
          <a:custGeom>
            <a:avLst/>
            <a:gdLst>
              <a:gd name="connsiteX0" fmla="*/ 2649379 w 2657475"/>
              <a:gd name="connsiteY0" fmla="*/ 2105847 h 2438400"/>
              <a:gd name="connsiteX1" fmla="*/ 2644616 w 2657475"/>
              <a:gd name="connsiteY1" fmla="*/ 2094417 h 2438400"/>
              <a:gd name="connsiteX2" fmla="*/ 2649379 w 2657475"/>
              <a:gd name="connsiteY2" fmla="*/ 2070604 h 2438400"/>
              <a:gd name="connsiteX3" fmla="*/ 2644616 w 2657475"/>
              <a:gd name="connsiteY3" fmla="*/ 2062984 h 2438400"/>
              <a:gd name="connsiteX4" fmla="*/ 2630329 w 2657475"/>
              <a:gd name="connsiteY4" fmla="*/ 2055364 h 2438400"/>
              <a:gd name="connsiteX5" fmla="*/ 2633186 w 2657475"/>
              <a:gd name="connsiteY5" fmla="*/ 2039172 h 2438400"/>
              <a:gd name="connsiteX6" fmla="*/ 2628424 w 2657475"/>
              <a:gd name="connsiteY6" fmla="*/ 2032504 h 2438400"/>
              <a:gd name="connsiteX7" fmla="*/ 2620804 w 2657475"/>
              <a:gd name="connsiteY7" fmla="*/ 2029647 h 2438400"/>
              <a:gd name="connsiteX8" fmla="*/ 2576036 w 2657475"/>
              <a:gd name="connsiteY8" fmla="*/ 1994404 h 2438400"/>
              <a:gd name="connsiteX9" fmla="*/ 2450306 w 2657475"/>
              <a:gd name="connsiteY9" fmla="*/ 2037267 h 2438400"/>
              <a:gd name="connsiteX10" fmla="*/ 2367439 w 2657475"/>
              <a:gd name="connsiteY10" fmla="*/ 2059175 h 2438400"/>
              <a:gd name="connsiteX11" fmla="*/ 2388394 w 2657475"/>
              <a:gd name="connsiteY11" fmla="*/ 2002025 h 2438400"/>
              <a:gd name="connsiteX12" fmla="*/ 2333149 w 2657475"/>
              <a:gd name="connsiteY12" fmla="*/ 1995357 h 2438400"/>
              <a:gd name="connsiteX13" fmla="*/ 2230279 w 2657475"/>
              <a:gd name="connsiteY13" fmla="*/ 2017264 h 2438400"/>
              <a:gd name="connsiteX14" fmla="*/ 2156936 w 2657475"/>
              <a:gd name="connsiteY14" fmla="*/ 2010597 h 2438400"/>
              <a:gd name="connsiteX15" fmla="*/ 2101691 w 2657475"/>
              <a:gd name="connsiteY15" fmla="*/ 2037267 h 2438400"/>
              <a:gd name="connsiteX16" fmla="*/ 1998821 w 2657475"/>
              <a:gd name="connsiteY16" fmla="*/ 1897250 h 2438400"/>
              <a:gd name="connsiteX17" fmla="*/ 2027396 w 2657475"/>
              <a:gd name="connsiteY17" fmla="*/ 1709607 h 2438400"/>
              <a:gd name="connsiteX18" fmla="*/ 2015966 w 2657475"/>
              <a:gd name="connsiteY18" fmla="*/ 1630550 h 2438400"/>
              <a:gd name="connsiteX19" fmla="*/ 1779746 w 2657475"/>
              <a:gd name="connsiteY19" fmla="*/ 1366707 h 2438400"/>
              <a:gd name="connsiteX20" fmla="*/ 1827371 w 2657475"/>
              <a:gd name="connsiteY20" fmla="*/ 1300032 h 2438400"/>
              <a:gd name="connsiteX21" fmla="*/ 1854041 w 2657475"/>
              <a:gd name="connsiteY21" fmla="*/ 1255264 h 2438400"/>
              <a:gd name="connsiteX22" fmla="*/ 1841659 w 2657475"/>
              <a:gd name="connsiteY22" fmla="*/ 1220022 h 2438400"/>
              <a:gd name="connsiteX23" fmla="*/ 1834991 w 2657475"/>
              <a:gd name="connsiteY23" fmla="*/ 1188589 h 2438400"/>
              <a:gd name="connsiteX24" fmla="*/ 1833086 w 2657475"/>
              <a:gd name="connsiteY24" fmla="*/ 1147632 h 2438400"/>
              <a:gd name="connsiteX25" fmla="*/ 1799749 w 2657475"/>
              <a:gd name="connsiteY25" fmla="*/ 1114294 h 2438400"/>
              <a:gd name="connsiteX26" fmla="*/ 1774031 w 2657475"/>
              <a:gd name="connsiteY26" fmla="*/ 1078099 h 2438400"/>
              <a:gd name="connsiteX27" fmla="*/ 1723549 w 2657475"/>
              <a:gd name="connsiteY27" fmla="*/ 1099054 h 2438400"/>
              <a:gd name="connsiteX28" fmla="*/ 1654016 w 2657475"/>
              <a:gd name="connsiteY28" fmla="*/ 1186684 h 2438400"/>
              <a:gd name="connsiteX29" fmla="*/ 1637824 w 2657475"/>
              <a:gd name="connsiteY29" fmla="*/ 1186684 h 2438400"/>
              <a:gd name="connsiteX30" fmla="*/ 1458754 w 2657475"/>
              <a:gd name="connsiteY30" fmla="*/ 1060954 h 2438400"/>
              <a:gd name="connsiteX31" fmla="*/ 1353979 w 2657475"/>
              <a:gd name="connsiteY31" fmla="*/ 1099054 h 2438400"/>
              <a:gd name="connsiteX32" fmla="*/ 1339691 w 2657475"/>
              <a:gd name="connsiteY32" fmla="*/ 1081909 h 2438400"/>
              <a:gd name="connsiteX33" fmla="*/ 1256824 w 2657475"/>
              <a:gd name="connsiteY33" fmla="*/ 1012377 h 2438400"/>
              <a:gd name="connsiteX34" fmla="*/ 1223486 w 2657475"/>
              <a:gd name="connsiteY34" fmla="*/ 958084 h 2438400"/>
              <a:gd name="connsiteX35" fmla="*/ 1261586 w 2657475"/>
              <a:gd name="connsiteY35" fmla="*/ 899029 h 2438400"/>
              <a:gd name="connsiteX36" fmla="*/ 1299686 w 2657475"/>
              <a:gd name="connsiteY36" fmla="*/ 920937 h 2438400"/>
              <a:gd name="connsiteX37" fmla="*/ 1358741 w 2657475"/>
              <a:gd name="connsiteY37" fmla="*/ 916174 h 2438400"/>
              <a:gd name="connsiteX38" fmla="*/ 1366361 w 2657475"/>
              <a:gd name="connsiteY38" fmla="*/ 887599 h 2438400"/>
              <a:gd name="connsiteX39" fmla="*/ 1399699 w 2657475"/>
              <a:gd name="connsiteY39" fmla="*/ 889504 h 2438400"/>
              <a:gd name="connsiteX40" fmla="*/ 1412081 w 2657475"/>
              <a:gd name="connsiteY40" fmla="*/ 865692 h 2438400"/>
              <a:gd name="connsiteX41" fmla="*/ 1440656 w 2657475"/>
              <a:gd name="connsiteY41" fmla="*/ 860929 h 2438400"/>
              <a:gd name="connsiteX42" fmla="*/ 1452086 w 2657475"/>
              <a:gd name="connsiteY42" fmla="*/ 830449 h 2438400"/>
              <a:gd name="connsiteX43" fmla="*/ 1497806 w 2657475"/>
              <a:gd name="connsiteY43" fmla="*/ 825687 h 2438400"/>
              <a:gd name="connsiteX44" fmla="*/ 1513999 w 2657475"/>
              <a:gd name="connsiteY44" fmla="*/ 797112 h 2438400"/>
              <a:gd name="connsiteX45" fmla="*/ 1520666 w 2657475"/>
              <a:gd name="connsiteY45" fmla="*/ 687574 h 2438400"/>
              <a:gd name="connsiteX46" fmla="*/ 1560671 w 2657475"/>
              <a:gd name="connsiteY46" fmla="*/ 654237 h 2438400"/>
              <a:gd name="connsiteX47" fmla="*/ 1667351 w 2657475"/>
              <a:gd name="connsiteY47" fmla="*/ 541842 h 2438400"/>
              <a:gd name="connsiteX48" fmla="*/ 1674019 w 2657475"/>
              <a:gd name="connsiteY48" fmla="*/ 578037 h 2438400"/>
              <a:gd name="connsiteX49" fmla="*/ 1697831 w 2657475"/>
              <a:gd name="connsiteY49" fmla="*/ 511362 h 2438400"/>
              <a:gd name="connsiteX50" fmla="*/ 1718786 w 2657475"/>
              <a:gd name="connsiteY50" fmla="*/ 552319 h 2438400"/>
              <a:gd name="connsiteX51" fmla="*/ 1749266 w 2657475"/>
              <a:gd name="connsiteY51" fmla="*/ 473262 h 2438400"/>
              <a:gd name="connsiteX52" fmla="*/ 1768316 w 2657475"/>
              <a:gd name="connsiteY52" fmla="*/ 552319 h 2438400"/>
              <a:gd name="connsiteX53" fmla="*/ 1777841 w 2657475"/>
              <a:gd name="connsiteY53" fmla="*/ 436114 h 2438400"/>
              <a:gd name="connsiteX54" fmla="*/ 1744504 w 2657475"/>
              <a:gd name="connsiteY54" fmla="*/ 324672 h 2438400"/>
              <a:gd name="connsiteX55" fmla="*/ 1623536 w 2657475"/>
              <a:gd name="connsiteY55" fmla="*/ 188464 h 2438400"/>
              <a:gd name="connsiteX56" fmla="*/ 1264444 w 2657475"/>
              <a:gd name="connsiteY56" fmla="*/ 7489 h 2438400"/>
              <a:gd name="connsiteX57" fmla="*/ 845344 w 2657475"/>
              <a:gd name="connsiteY57" fmla="*/ 407539 h 2438400"/>
              <a:gd name="connsiteX58" fmla="*/ 673894 w 2657475"/>
              <a:gd name="connsiteY58" fmla="*/ 515172 h 2438400"/>
              <a:gd name="connsiteX59" fmla="*/ 432911 w 2657475"/>
              <a:gd name="connsiteY59" fmla="*/ 683764 h 2438400"/>
              <a:gd name="connsiteX60" fmla="*/ 328136 w 2657475"/>
              <a:gd name="connsiteY60" fmla="*/ 871407 h 2438400"/>
              <a:gd name="connsiteX61" fmla="*/ 210979 w 2657475"/>
              <a:gd name="connsiteY61" fmla="*/ 1068574 h 2438400"/>
              <a:gd name="connsiteX62" fmla="*/ 90964 w 2657475"/>
              <a:gd name="connsiteY62" fmla="*/ 1174302 h 2438400"/>
              <a:gd name="connsiteX63" fmla="*/ 133826 w 2657475"/>
              <a:gd name="connsiteY63" fmla="*/ 1162872 h 2438400"/>
              <a:gd name="connsiteX64" fmla="*/ 16669 w 2657475"/>
              <a:gd name="connsiteY64" fmla="*/ 1445764 h 2438400"/>
              <a:gd name="connsiteX65" fmla="*/ 64294 w 2657475"/>
              <a:gd name="connsiteY65" fmla="*/ 1400997 h 2438400"/>
              <a:gd name="connsiteX66" fmla="*/ 38576 w 2657475"/>
              <a:gd name="connsiteY66" fmla="*/ 1543872 h 2438400"/>
              <a:gd name="connsiteX67" fmla="*/ 7144 w 2657475"/>
              <a:gd name="connsiteY67" fmla="*/ 1769614 h 2438400"/>
              <a:gd name="connsiteX68" fmla="*/ 57626 w 2657475"/>
              <a:gd name="connsiteY68" fmla="*/ 1696272 h 2438400"/>
              <a:gd name="connsiteX69" fmla="*/ 10001 w 2657475"/>
              <a:gd name="connsiteY69" fmla="*/ 1889629 h 2438400"/>
              <a:gd name="connsiteX70" fmla="*/ 64294 w 2657475"/>
              <a:gd name="connsiteY70" fmla="*/ 1791522 h 2438400"/>
              <a:gd name="connsiteX71" fmla="*/ 32861 w 2657475"/>
              <a:gd name="connsiteY71" fmla="*/ 2001072 h 2438400"/>
              <a:gd name="connsiteX72" fmla="*/ 68104 w 2657475"/>
              <a:gd name="connsiteY72" fmla="*/ 2184905 h 2438400"/>
              <a:gd name="connsiteX73" fmla="*/ 147161 w 2657475"/>
              <a:gd name="connsiteY73" fmla="*/ 2175380 h 2438400"/>
              <a:gd name="connsiteX74" fmla="*/ 347186 w 2657475"/>
              <a:gd name="connsiteY74" fmla="*/ 2429697 h 2438400"/>
              <a:gd name="connsiteX75" fmla="*/ 718661 w 2657475"/>
              <a:gd name="connsiteY75" fmla="*/ 2391597 h 2438400"/>
              <a:gd name="connsiteX76" fmla="*/ 816769 w 2657475"/>
              <a:gd name="connsiteY76" fmla="*/ 2322064 h 2438400"/>
              <a:gd name="connsiteX77" fmla="*/ 890111 w 2657475"/>
              <a:gd name="connsiteY77" fmla="*/ 2264914 h 2438400"/>
              <a:gd name="connsiteX78" fmla="*/ 940594 w 2657475"/>
              <a:gd name="connsiteY78" fmla="*/ 2243007 h 2438400"/>
              <a:gd name="connsiteX79" fmla="*/ 994886 w 2657475"/>
              <a:gd name="connsiteY79" fmla="*/ 2226814 h 2438400"/>
              <a:gd name="connsiteX80" fmla="*/ 1011079 w 2657475"/>
              <a:gd name="connsiteY80" fmla="*/ 2160139 h 2438400"/>
              <a:gd name="connsiteX81" fmla="*/ 1032986 w 2657475"/>
              <a:gd name="connsiteY81" fmla="*/ 2143947 h 2438400"/>
              <a:gd name="connsiteX82" fmla="*/ 1042511 w 2657475"/>
              <a:gd name="connsiteY82" fmla="*/ 2089654 h 2438400"/>
              <a:gd name="connsiteX83" fmla="*/ 1052036 w 2657475"/>
              <a:gd name="connsiteY83" fmla="*/ 2022979 h 2438400"/>
              <a:gd name="connsiteX84" fmla="*/ 1061561 w 2657475"/>
              <a:gd name="connsiteY84" fmla="*/ 1930587 h 2438400"/>
              <a:gd name="connsiteX85" fmla="*/ 1087279 w 2657475"/>
              <a:gd name="connsiteY85" fmla="*/ 1866769 h 2438400"/>
              <a:gd name="connsiteX86" fmla="*/ 1306354 w 2657475"/>
              <a:gd name="connsiteY86" fmla="*/ 1606737 h 2438400"/>
              <a:gd name="connsiteX87" fmla="*/ 1382554 w 2657475"/>
              <a:gd name="connsiteY87" fmla="*/ 1561969 h 2438400"/>
              <a:gd name="connsiteX88" fmla="*/ 1413986 w 2657475"/>
              <a:gd name="connsiteY88" fmla="*/ 1578162 h 2438400"/>
              <a:gd name="connsiteX89" fmla="*/ 1615916 w 2657475"/>
              <a:gd name="connsiteY89" fmla="*/ 1890582 h 2438400"/>
              <a:gd name="connsiteX90" fmla="*/ 1768316 w 2657475"/>
              <a:gd name="connsiteY90" fmla="*/ 2219194 h 2438400"/>
              <a:gd name="connsiteX91" fmla="*/ 1804511 w 2657475"/>
              <a:gd name="connsiteY91" fmla="*/ 2371594 h 2438400"/>
              <a:gd name="connsiteX92" fmla="*/ 1925479 w 2657475"/>
              <a:gd name="connsiteY92" fmla="*/ 2350639 h 2438400"/>
              <a:gd name="connsiteX93" fmla="*/ 1958816 w 2657475"/>
              <a:gd name="connsiteY93" fmla="*/ 2317302 h 2438400"/>
              <a:gd name="connsiteX94" fmla="*/ 2009299 w 2657475"/>
              <a:gd name="connsiteY94" fmla="*/ 2347782 h 2438400"/>
              <a:gd name="connsiteX95" fmla="*/ 2095024 w 2657475"/>
              <a:gd name="connsiteY95" fmla="*/ 2430650 h 2438400"/>
              <a:gd name="connsiteX96" fmla="*/ 2230279 w 2657475"/>
              <a:gd name="connsiteY96" fmla="*/ 2363975 h 2438400"/>
              <a:gd name="connsiteX97" fmla="*/ 2435066 w 2657475"/>
              <a:gd name="connsiteY97" fmla="*/ 2283012 h 2438400"/>
              <a:gd name="connsiteX98" fmla="*/ 2546509 w 2657475"/>
              <a:gd name="connsiteY98" fmla="*/ 2227767 h 2438400"/>
              <a:gd name="connsiteX99" fmla="*/ 2630329 w 2657475"/>
              <a:gd name="connsiteY99" fmla="*/ 2172522 h 2438400"/>
              <a:gd name="connsiteX100" fmla="*/ 2647474 w 2657475"/>
              <a:gd name="connsiteY100" fmla="*/ 2161092 h 2438400"/>
              <a:gd name="connsiteX101" fmla="*/ 2647474 w 2657475"/>
              <a:gd name="connsiteY101" fmla="*/ 2143947 h 2438400"/>
              <a:gd name="connsiteX102" fmla="*/ 2655094 w 2657475"/>
              <a:gd name="connsiteY102" fmla="*/ 2131564 h 2438400"/>
              <a:gd name="connsiteX103" fmla="*/ 2649379 w 2657475"/>
              <a:gd name="connsiteY103" fmla="*/ 2105847 h 2438400"/>
              <a:gd name="connsiteX104" fmla="*/ 918686 w 2657475"/>
              <a:gd name="connsiteY104" fmla="*/ 1436239 h 2438400"/>
              <a:gd name="connsiteX105" fmla="*/ 897731 w 2657475"/>
              <a:gd name="connsiteY105" fmla="*/ 1472434 h 2438400"/>
              <a:gd name="connsiteX106" fmla="*/ 873919 w 2657475"/>
              <a:gd name="connsiteY106" fmla="*/ 1496247 h 2438400"/>
              <a:gd name="connsiteX107" fmla="*/ 832961 w 2657475"/>
              <a:gd name="connsiteY107" fmla="*/ 1532442 h 2438400"/>
              <a:gd name="connsiteX108" fmla="*/ 804386 w 2657475"/>
              <a:gd name="connsiteY108" fmla="*/ 1537204 h 2438400"/>
              <a:gd name="connsiteX109" fmla="*/ 783431 w 2657475"/>
              <a:gd name="connsiteY109" fmla="*/ 1515297 h 2438400"/>
              <a:gd name="connsiteX110" fmla="*/ 752951 w 2657475"/>
              <a:gd name="connsiteY110" fmla="*/ 1508629 h 2438400"/>
              <a:gd name="connsiteX111" fmla="*/ 754856 w 2657475"/>
              <a:gd name="connsiteY111" fmla="*/ 1454337 h 2438400"/>
              <a:gd name="connsiteX112" fmla="*/ 826294 w 2657475"/>
              <a:gd name="connsiteY112" fmla="*/ 1399092 h 2438400"/>
              <a:gd name="connsiteX113" fmla="*/ 871061 w 2657475"/>
              <a:gd name="connsiteY113" fmla="*/ 1291459 h 2438400"/>
              <a:gd name="connsiteX114" fmla="*/ 915829 w 2657475"/>
              <a:gd name="connsiteY114" fmla="*/ 1286697 h 2438400"/>
              <a:gd name="connsiteX115" fmla="*/ 1001554 w 2657475"/>
              <a:gd name="connsiteY115" fmla="*/ 1374327 h 2438400"/>
              <a:gd name="connsiteX116" fmla="*/ 918686 w 2657475"/>
              <a:gd name="connsiteY116" fmla="*/ 1436239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2657475" h="2438400">
                <a:moveTo>
                  <a:pt x="2649379" y="2105847"/>
                </a:moveTo>
                <a:lnTo>
                  <a:pt x="2644616" y="2094417"/>
                </a:lnTo>
                <a:lnTo>
                  <a:pt x="2649379" y="2070604"/>
                </a:lnTo>
                <a:lnTo>
                  <a:pt x="2644616" y="2062984"/>
                </a:lnTo>
                <a:lnTo>
                  <a:pt x="2630329" y="2055364"/>
                </a:lnTo>
                <a:lnTo>
                  <a:pt x="2633186" y="2039172"/>
                </a:lnTo>
                <a:lnTo>
                  <a:pt x="2628424" y="2032504"/>
                </a:lnTo>
                <a:lnTo>
                  <a:pt x="2620804" y="2029647"/>
                </a:lnTo>
                <a:cubicBezTo>
                  <a:pt x="2620804" y="2029647"/>
                  <a:pt x="2628424" y="1980117"/>
                  <a:pt x="2576036" y="1994404"/>
                </a:cubicBezTo>
                <a:cubicBezTo>
                  <a:pt x="2576036" y="1994404"/>
                  <a:pt x="2493169" y="2006787"/>
                  <a:pt x="2450306" y="2037267"/>
                </a:cubicBezTo>
                <a:cubicBezTo>
                  <a:pt x="2450306" y="2037267"/>
                  <a:pt x="2404586" y="2058222"/>
                  <a:pt x="2367439" y="2059175"/>
                </a:cubicBezTo>
                <a:cubicBezTo>
                  <a:pt x="2367439" y="2059175"/>
                  <a:pt x="2397919" y="2025837"/>
                  <a:pt x="2388394" y="2002025"/>
                </a:cubicBezTo>
                <a:cubicBezTo>
                  <a:pt x="2388394" y="2002025"/>
                  <a:pt x="2376964" y="1970592"/>
                  <a:pt x="2333149" y="1995357"/>
                </a:cubicBezTo>
                <a:cubicBezTo>
                  <a:pt x="2333149" y="1995357"/>
                  <a:pt x="2290286" y="2021075"/>
                  <a:pt x="2230279" y="2017264"/>
                </a:cubicBezTo>
                <a:cubicBezTo>
                  <a:pt x="2230279" y="2017264"/>
                  <a:pt x="2194084" y="2015359"/>
                  <a:pt x="2156936" y="2010597"/>
                </a:cubicBezTo>
                <a:cubicBezTo>
                  <a:pt x="2156936" y="2010597"/>
                  <a:pt x="2128361" y="2013454"/>
                  <a:pt x="2101691" y="2037267"/>
                </a:cubicBezTo>
                <a:cubicBezTo>
                  <a:pt x="2101691" y="2037267"/>
                  <a:pt x="2020729" y="1970592"/>
                  <a:pt x="1998821" y="1897250"/>
                </a:cubicBezTo>
                <a:cubicBezTo>
                  <a:pt x="1998821" y="1897250"/>
                  <a:pt x="2025491" y="1808667"/>
                  <a:pt x="2027396" y="1709607"/>
                </a:cubicBezTo>
                <a:cubicBezTo>
                  <a:pt x="2027396" y="1709607"/>
                  <a:pt x="2024539" y="1674364"/>
                  <a:pt x="2015966" y="1630550"/>
                </a:cubicBezTo>
                <a:cubicBezTo>
                  <a:pt x="2015966" y="1630550"/>
                  <a:pt x="1889284" y="1452432"/>
                  <a:pt x="1779746" y="1366707"/>
                </a:cubicBezTo>
                <a:cubicBezTo>
                  <a:pt x="1779746" y="1366707"/>
                  <a:pt x="1810226" y="1349562"/>
                  <a:pt x="1827371" y="1300032"/>
                </a:cubicBezTo>
                <a:cubicBezTo>
                  <a:pt x="1827371" y="1300032"/>
                  <a:pt x="1834991" y="1269552"/>
                  <a:pt x="1854041" y="1255264"/>
                </a:cubicBezTo>
                <a:cubicBezTo>
                  <a:pt x="1854041" y="1255264"/>
                  <a:pt x="1868329" y="1231452"/>
                  <a:pt x="1841659" y="1220022"/>
                </a:cubicBezTo>
                <a:cubicBezTo>
                  <a:pt x="1841659" y="1220022"/>
                  <a:pt x="1829276" y="1200972"/>
                  <a:pt x="1834991" y="1188589"/>
                </a:cubicBezTo>
                <a:cubicBezTo>
                  <a:pt x="1834991" y="1188589"/>
                  <a:pt x="1852136" y="1147632"/>
                  <a:pt x="1833086" y="1147632"/>
                </a:cubicBezTo>
                <a:cubicBezTo>
                  <a:pt x="1833086" y="1147632"/>
                  <a:pt x="1797844" y="1130487"/>
                  <a:pt x="1799749" y="1114294"/>
                </a:cubicBezTo>
                <a:cubicBezTo>
                  <a:pt x="1799749" y="1114294"/>
                  <a:pt x="1814036" y="1073337"/>
                  <a:pt x="1774031" y="1078099"/>
                </a:cubicBezTo>
                <a:cubicBezTo>
                  <a:pt x="1774031" y="1078099"/>
                  <a:pt x="1764506" y="1073337"/>
                  <a:pt x="1723549" y="1099054"/>
                </a:cubicBezTo>
                <a:cubicBezTo>
                  <a:pt x="1723549" y="1099054"/>
                  <a:pt x="1668304" y="1151442"/>
                  <a:pt x="1654016" y="1186684"/>
                </a:cubicBezTo>
                <a:lnTo>
                  <a:pt x="1637824" y="1186684"/>
                </a:lnTo>
                <a:cubicBezTo>
                  <a:pt x="1637824" y="1186684"/>
                  <a:pt x="1596866" y="1074289"/>
                  <a:pt x="1458754" y="1060954"/>
                </a:cubicBezTo>
                <a:cubicBezTo>
                  <a:pt x="1458754" y="1060954"/>
                  <a:pt x="1409224" y="1051429"/>
                  <a:pt x="1353979" y="1099054"/>
                </a:cubicBezTo>
                <a:lnTo>
                  <a:pt x="1339691" y="1081909"/>
                </a:lnTo>
                <a:lnTo>
                  <a:pt x="1256824" y="1012377"/>
                </a:lnTo>
                <a:cubicBezTo>
                  <a:pt x="1256824" y="1012377"/>
                  <a:pt x="1223486" y="1005709"/>
                  <a:pt x="1223486" y="958084"/>
                </a:cubicBezTo>
                <a:cubicBezTo>
                  <a:pt x="1223486" y="958084"/>
                  <a:pt x="1216819" y="907602"/>
                  <a:pt x="1261586" y="899029"/>
                </a:cubicBezTo>
                <a:cubicBezTo>
                  <a:pt x="1261586" y="899029"/>
                  <a:pt x="1285399" y="896172"/>
                  <a:pt x="1299686" y="920937"/>
                </a:cubicBezTo>
                <a:cubicBezTo>
                  <a:pt x="1299686" y="920937"/>
                  <a:pt x="1334929" y="954274"/>
                  <a:pt x="1358741" y="916174"/>
                </a:cubicBezTo>
                <a:cubicBezTo>
                  <a:pt x="1358741" y="916174"/>
                  <a:pt x="1361599" y="899982"/>
                  <a:pt x="1366361" y="887599"/>
                </a:cubicBezTo>
                <a:cubicBezTo>
                  <a:pt x="1366361" y="887599"/>
                  <a:pt x="1382554" y="897124"/>
                  <a:pt x="1399699" y="889504"/>
                </a:cubicBezTo>
                <a:cubicBezTo>
                  <a:pt x="1399699" y="889504"/>
                  <a:pt x="1412081" y="884742"/>
                  <a:pt x="1412081" y="865692"/>
                </a:cubicBezTo>
                <a:cubicBezTo>
                  <a:pt x="1412081" y="865692"/>
                  <a:pt x="1416844" y="854262"/>
                  <a:pt x="1440656" y="860929"/>
                </a:cubicBezTo>
                <a:cubicBezTo>
                  <a:pt x="1440656" y="860929"/>
                  <a:pt x="1450181" y="865692"/>
                  <a:pt x="1452086" y="830449"/>
                </a:cubicBezTo>
                <a:lnTo>
                  <a:pt x="1497806" y="825687"/>
                </a:lnTo>
                <a:cubicBezTo>
                  <a:pt x="1497806" y="825687"/>
                  <a:pt x="1514951" y="827592"/>
                  <a:pt x="1513999" y="797112"/>
                </a:cubicBezTo>
                <a:cubicBezTo>
                  <a:pt x="1513999" y="797112"/>
                  <a:pt x="1506379" y="711387"/>
                  <a:pt x="1520666" y="687574"/>
                </a:cubicBezTo>
                <a:cubicBezTo>
                  <a:pt x="1520666" y="687574"/>
                  <a:pt x="1533049" y="671382"/>
                  <a:pt x="1560671" y="654237"/>
                </a:cubicBezTo>
                <a:cubicBezTo>
                  <a:pt x="1560671" y="654237"/>
                  <a:pt x="1643539" y="604707"/>
                  <a:pt x="1667351" y="541842"/>
                </a:cubicBezTo>
                <a:cubicBezTo>
                  <a:pt x="1667351" y="541842"/>
                  <a:pt x="1686401" y="551367"/>
                  <a:pt x="1674019" y="578037"/>
                </a:cubicBezTo>
                <a:cubicBezTo>
                  <a:pt x="1674019" y="578037"/>
                  <a:pt x="1697831" y="561844"/>
                  <a:pt x="1697831" y="511362"/>
                </a:cubicBezTo>
                <a:cubicBezTo>
                  <a:pt x="1697831" y="511362"/>
                  <a:pt x="1721644" y="514219"/>
                  <a:pt x="1718786" y="552319"/>
                </a:cubicBezTo>
                <a:cubicBezTo>
                  <a:pt x="1718786" y="552319"/>
                  <a:pt x="1750219" y="506599"/>
                  <a:pt x="1749266" y="473262"/>
                </a:cubicBezTo>
                <a:cubicBezTo>
                  <a:pt x="1749266" y="473262"/>
                  <a:pt x="1789271" y="466594"/>
                  <a:pt x="1768316" y="552319"/>
                </a:cubicBezTo>
                <a:cubicBezTo>
                  <a:pt x="1768316" y="552319"/>
                  <a:pt x="1794986" y="498027"/>
                  <a:pt x="1777841" y="436114"/>
                </a:cubicBezTo>
                <a:cubicBezTo>
                  <a:pt x="1777841" y="436114"/>
                  <a:pt x="1763554" y="352294"/>
                  <a:pt x="1744504" y="324672"/>
                </a:cubicBezTo>
                <a:cubicBezTo>
                  <a:pt x="1744504" y="324672"/>
                  <a:pt x="1665446" y="183702"/>
                  <a:pt x="1623536" y="188464"/>
                </a:cubicBezTo>
                <a:cubicBezTo>
                  <a:pt x="1623536" y="188464"/>
                  <a:pt x="1473994" y="-2036"/>
                  <a:pt x="1264444" y="7489"/>
                </a:cubicBezTo>
                <a:cubicBezTo>
                  <a:pt x="1264444" y="7489"/>
                  <a:pt x="1023461" y="-11561"/>
                  <a:pt x="845344" y="407539"/>
                </a:cubicBezTo>
                <a:cubicBezTo>
                  <a:pt x="845344" y="407539"/>
                  <a:pt x="838676" y="461832"/>
                  <a:pt x="673894" y="515172"/>
                </a:cubicBezTo>
                <a:cubicBezTo>
                  <a:pt x="673894" y="515172"/>
                  <a:pt x="537686" y="543747"/>
                  <a:pt x="432911" y="683764"/>
                </a:cubicBezTo>
                <a:cubicBezTo>
                  <a:pt x="432911" y="683764"/>
                  <a:pt x="369094" y="766632"/>
                  <a:pt x="328136" y="871407"/>
                </a:cubicBezTo>
                <a:cubicBezTo>
                  <a:pt x="328136" y="871407"/>
                  <a:pt x="280511" y="1007614"/>
                  <a:pt x="210979" y="1068574"/>
                </a:cubicBezTo>
                <a:lnTo>
                  <a:pt x="90964" y="1174302"/>
                </a:lnTo>
                <a:cubicBezTo>
                  <a:pt x="97631" y="1169539"/>
                  <a:pt x="110966" y="1162872"/>
                  <a:pt x="133826" y="1162872"/>
                </a:cubicBezTo>
                <a:cubicBezTo>
                  <a:pt x="133826" y="1162872"/>
                  <a:pt x="35719" y="1305747"/>
                  <a:pt x="16669" y="1445764"/>
                </a:cubicBezTo>
                <a:cubicBezTo>
                  <a:pt x="16669" y="1445764"/>
                  <a:pt x="45244" y="1404807"/>
                  <a:pt x="64294" y="1400997"/>
                </a:cubicBezTo>
                <a:cubicBezTo>
                  <a:pt x="64294" y="1400997"/>
                  <a:pt x="32861" y="1461004"/>
                  <a:pt x="38576" y="1543872"/>
                </a:cubicBezTo>
                <a:cubicBezTo>
                  <a:pt x="38576" y="1543872"/>
                  <a:pt x="48101" y="1651504"/>
                  <a:pt x="7144" y="1769614"/>
                </a:cubicBezTo>
                <a:cubicBezTo>
                  <a:pt x="7144" y="1769614"/>
                  <a:pt x="32861" y="1757232"/>
                  <a:pt x="57626" y="1696272"/>
                </a:cubicBezTo>
                <a:cubicBezTo>
                  <a:pt x="57626" y="1696272"/>
                  <a:pt x="3334" y="1832479"/>
                  <a:pt x="10001" y="1889629"/>
                </a:cubicBezTo>
                <a:cubicBezTo>
                  <a:pt x="10001" y="1889629"/>
                  <a:pt x="26194" y="1803904"/>
                  <a:pt x="64294" y="1791522"/>
                </a:cubicBezTo>
                <a:cubicBezTo>
                  <a:pt x="64294" y="1791522"/>
                  <a:pt x="64294" y="1956304"/>
                  <a:pt x="32861" y="2001072"/>
                </a:cubicBezTo>
                <a:cubicBezTo>
                  <a:pt x="32861" y="2001072"/>
                  <a:pt x="64294" y="2093464"/>
                  <a:pt x="68104" y="2184905"/>
                </a:cubicBezTo>
                <a:lnTo>
                  <a:pt x="147161" y="2175380"/>
                </a:lnTo>
                <a:cubicBezTo>
                  <a:pt x="147161" y="2175380"/>
                  <a:pt x="125254" y="2382072"/>
                  <a:pt x="347186" y="2429697"/>
                </a:cubicBezTo>
                <a:cubicBezTo>
                  <a:pt x="347186" y="2429697"/>
                  <a:pt x="591979" y="2445889"/>
                  <a:pt x="718661" y="2391597"/>
                </a:cubicBezTo>
                <a:cubicBezTo>
                  <a:pt x="718661" y="2391597"/>
                  <a:pt x="794861" y="2356355"/>
                  <a:pt x="816769" y="2322064"/>
                </a:cubicBezTo>
                <a:cubicBezTo>
                  <a:pt x="816769" y="2322064"/>
                  <a:pt x="835819" y="2331589"/>
                  <a:pt x="890111" y="2264914"/>
                </a:cubicBezTo>
                <a:lnTo>
                  <a:pt x="940594" y="2243007"/>
                </a:lnTo>
                <a:lnTo>
                  <a:pt x="994886" y="2226814"/>
                </a:lnTo>
                <a:lnTo>
                  <a:pt x="1011079" y="2160139"/>
                </a:lnTo>
                <a:lnTo>
                  <a:pt x="1032986" y="2143947"/>
                </a:lnTo>
                <a:cubicBezTo>
                  <a:pt x="1032986" y="2143947"/>
                  <a:pt x="1071086" y="2146805"/>
                  <a:pt x="1042511" y="2089654"/>
                </a:cubicBezTo>
                <a:cubicBezTo>
                  <a:pt x="1042511" y="2089654"/>
                  <a:pt x="1020604" y="2039172"/>
                  <a:pt x="1052036" y="2022979"/>
                </a:cubicBezTo>
                <a:cubicBezTo>
                  <a:pt x="1052036" y="2022979"/>
                  <a:pt x="1077754" y="2013454"/>
                  <a:pt x="1061561" y="1930587"/>
                </a:cubicBezTo>
                <a:cubicBezTo>
                  <a:pt x="1061561" y="1930587"/>
                  <a:pt x="1052036" y="1882962"/>
                  <a:pt x="1087279" y="1866769"/>
                </a:cubicBezTo>
                <a:cubicBezTo>
                  <a:pt x="1087279" y="1866769"/>
                  <a:pt x="1153954" y="1831527"/>
                  <a:pt x="1306354" y="1606737"/>
                </a:cubicBezTo>
                <a:cubicBezTo>
                  <a:pt x="1306354" y="1606737"/>
                  <a:pt x="1351121" y="1552444"/>
                  <a:pt x="1382554" y="1561969"/>
                </a:cubicBezTo>
                <a:cubicBezTo>
                  <a:pt x="1382554" y="1561969"/>
                  <a:pt x="1413986" y="1540062"/>
                  <a:pt x="1413986" y="1578162"/>
                </a:cubicBezTo>
                <a:cubicBezTo>
                  <a:pt x="1413986" y="1578162"/>
                  <a:pt x="1488281" y="1792475"/>
                  <a:pt x="1615916" y="1890582"/>
                </a:cubicBezTo>
                <a:cubicBezTo>
                  <a:pt x="1615916" y="1890582"/>
                  <a:pt x="1730216" y="2060127"/>
                  <a:pt x="1768316" y="2219194"/>
                </a:cubicBezTo>
                <a:cubicBezTo>
                  <a:pt x="1768316" y="2219194"/>
                  <a:pt x="1755934" y="2343019"/>
                  <a:pt x="1804511" y="2371594"/>
                </a:cubicBezTo>
                <a:cubicBezTo>
                  <a:pt x="1804511" y="2371594"/>
                  <a:pt x="1871186" y="2412552"/>
                  <a:pt x="1925479" y="2350639"/>
                </a:cubicBezTo>
                <a:lnTo>
                  <a:pt x="1958816" y="2317302"/>
                </a:lnTo>
                <a:cubicBezTo>
                  <a:pt x="1958816" y="2317302"/>
                  <a:pt x="2003584" y="2286822"/>
                  <a:pt x="2009299" y="2347782"/>
                </a:cubicBezTo>
                <a:cubicBezTo>
                  <a:pt x="2009299" y="2347782"/>
                  <a:pt x="2033111" y="2431602"/>
                  <a:pt x="2095024" y="2430650"/>
                </a:cubicBezTo>
                <a:cubicBezTo>
                  <a:pt x="2095024" y="2430650"/>
                  <a:pt x="2154079" y="2447794"/>
                  <a:pt x="2230279" y="2363975"/>
                </a:cubicBezTo>
                <a:cubicBezTo>
                  <a:pt x="2230279" y="2363975"/>
                  <a:pt x="2311241" y="2300157"/>
                  <a:pt x="2435066" y="2283012"/>
                </a:cubicBezTo>
                <a:cubicBezTo>
                  <a:pt x="2435066" y="2283012"/>
                  <a:pt x="2504599" y="2273487"/>
                  <a:pt x="2546509" y="2227767"/>
                </a:cubicBezTo>
                <a:cubicBezTo>
                  <a:pt x="2546509" y="2227767"/>
                  <a:pt x="2603659" y="2182047"/>
                  <a:pt x="2630329" y="2172522"/>
                </a:cubicBezTo>
                <a:lnTo>
                  <a:pt x="2647474" y="2161092"/>
                </a:lnTo>
                <a:lnTo>
                  <a:pt x="2647474" y="2143947"/>
                </a:lnTo>
                <a:lnTo>
                  <a:pt x="2655094" y="2131564"/>
                </a:lnTo>
                <a:lnTo>
                  <a:pt x="2649379" y="2105847"/>
                </a:lnTo>
                <a:close/>
                <a:moveTo>
                  <a:pt x="918686" y="1436239"/>
                </a:moveTo>
                <a:cubicBezTo>
                  <a:pt x="894874" y="1455289"/>
                  <a:pt x="897731" y="1472434"/>
                  <a:pt x="897731" y="1472434"/>
                </a:cubicBezTo>
                <a:cubicBezTo>
                  <a:pt x="895826" y="1499104"/>
                  <a:pt x="873919" y="1496247"/>
                  <a:pt x="873919" y="1496247"/>
                </a:cubicBezTo>
                <a:cubicBezTo>
                  <a:pt x="832961" y="1493389"/>
                  <a:pt x="832961" y="1532442"/>
                  <a:pt x="832961" y="1532442"/>
                </a:cubicBezTo>
                <a:cubicBezTo>
                  <a:pt x="821531" y="1551492"/>
                  <a:pt x="804386" y="1537204"/>
                  <a:pt x="804386" y="1537204"/>
                </a:cubicBezTo>
                <a:lnTo>
                  <a:pt x="783431" y="1515297"/>
                </a:lnTo>
                <a:lnTo>
                  <a:pt x="752951" y="1508629"/>
                </a:lnTo>
                <a:lnTo>
                  <a:pt x="754856" y="1454337"/>
                </a:lnTo>
                <a:cubicBezTo>
                  <a:pt x="809149" y="1435287"/>
                  <a:pt x="826294" y="1399092"/>
                  <a:pt x="826294" y="1399092"/>
                </a:cubicBezTo>
                <a:cubicBezTo>
                  <a:pt x="852964" y="1370517"/>
                  <a:pt x="871061" y="1291459"/>
                  <a:pt x="871061" y="1291459"/>
                </a:cubicBezTo>
                <a:cubicBezTo>
                  <a:pt x="901541" y="1253359"/>
                  <a:pt x="915829" y="1286697"/>
                  <a:pt x="915829" y="1286697"/>
                </a:cubicBezTo>
                <a:cubicBezTo>
                  <a:pt x="917734" y="1305747"/>
                  <a:pt x="1001554" y="1374327"/>
                  <a:pt x="1001554" y="1374327"/>
                </a:cubicBezTo>
                <a:lnTo>
                  <a:pt x="918686" y="143623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4" name="Freeform: Shape 11">
            <a:extLst>
              <a:ext uri="{FF2B5EF4-FFF2-40B4-BE49-F238E27FC236}">
                <a16:creationId xmlns:a16="http://schemas.microsoft.com/office/drawing/2014/main" id="{DE445446-E37F-4D81-8826-1DE5DCDA8A7E}"/>
              </a:ext>
            </a:extLst>
          </p:cNvPr>
          <p:cNvSpPr/>
          <p:nvPr/>
        </p:nvSpPr>
        <p:spPr>
          <a:xfrm>
            <a:off x="8350358" y="3995014"/>
            <a:ext cx="12019" cy="12019"/>
          </a:xfrm>
          <a:custGeom>
            <a:avLst/>
            <a:gdLst>
              <a:gd name="connsiteX0" fmla="*/ 7144 w 19050"/>
              <a:gd name="connsiteY0" fmla="*/ 11906 h 19050"/>
              <a:gd name="connsiteX1" fmla="*/ 11906 w 19050"/>
              <a:gd name="connsiteY1" fmla="*/ 7144 h 19050"/>
              <a:gd name="connsiteX2" fmla="*/ 7144 w 19050"/>
              <a:gd name="connsiteY2" fmla="*/ 11906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" h="19050">
                <a:moveTo>
                  <a:pt x="7144" y="11906"/>
                </a:moveTo>
                <a:lnTo>
                  <a:pt x="11906" y="7144"/>
                </a:lnTo>
                <a:cubicBezTo>
                  <a:pt x="9049" y="10001"/>
                  <a:pt x="7144" y="11906"/>
                  <a:pt x="7144" y="1190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텍스트 개체 틀 21">
            <a:extLst>
              <a:ext uri="{FF2B5EF4-FFF2-40B4-BE49-F238E27FC236}">
                <a16:creationId xmlns:a16="http://schemas.microsoft.com/office/drawing/2014/main" id="{5966410D-B9AB-4E67-A7B0-9127AF6760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2D88BB9C-207D-4972-BE6C-A48AEBEDC62C}"/>
              </a:ext>
            </a:extLst>
          </p:cNvPr>
          <p:cNvSpPr txBox="1">
            <a:spLocks/>
          </p:cNvSpPr>
          <p:nvPr/>
        </p:nvSpPr>
        <p:spPr>
          <a:xfrm>
            <a:off x="604928" y="2618625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9A302E62-2994-4DF2-AD49-C67FF53A457B}"/>
              </a:ext>
            </a:extLst>
          </p:cNvPr>
          <p:cNvSpPr txBox="1">
            <a:spLocks/>
          </p:cNvSpPr>
          <p:nvPr/>
        </p:nvSpPr>
        <p:spPr>
          <a:xfrm>
            <a:off x="604928" y="2895624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3D6E4C8-3F80-494E-9921-72980F3EBAFA}"/>
              </a:ext>
            </a:extLst>
          </p:cNvPr>
          <p:cNvSpPr txBox="1">
            <a:spLocks/>
          </p:cNvSpPr>
          <p:nvPr/>
        </p:nvSpPr>
        <p:spPr>
          <a:xfrm>
            <a:off x="3413962" y="2618625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245A211F-F1CC-405A-85AE-12974F91D039}"/>
              </a:ext>
            </a:extLst>
          </p:cNvPr>
          <p:cNvSpPr txBox="1">
            <a:spLocks/>
          </p:cNvSpPr>
          <p:nvPr/>
        </p:nvSpPr>
        <p:spPr>
          <a:xfrm>
            <a:off x="3413962" y="2895624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7174B8A-9C1E-44B1-843A-F8545D9CD184}"/>
              </a:ext>
            </a:extLst>
          </p:cNvPr>
          <p:cNvSpPr txBox="1">
            <a:spLocks/>
          </p:cNvSpPr>
          <p:nvPr/>
        </p:nvSpPr>
        <p:spPr>
          <a:xfrm>
            <a:off x="604928" y="4846635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 Placeholder 29">
            <a:extLst>
              <a:ext uri="{FF2B5EF4-FFF2-40B4-BE49-F238E27FC236}">
                <a16:creationId xmlns:a16="http://schemas.microsoft.com/office/drawing/2014/main" id="{60E1D345-8CE6-40E0-B5D1-E09672DD1B34}"/>
              </a:ext>
            </a:extLst>
          </p:cNvPr>
          <p:cNvSpPr txBox="1">
            <a:spLocks/>
          </p:cNvSpPr>
          <p:nvPr/>
        </p:nvSpPr>
        <p:spPr>
          <a:xfrm>
            <a:off x="604928" y="5123634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30" name="Text Placeholder 30">
            <a:extLst>
              <a:ext uri="{FF2B5EF4-FFF2-40B4-BE49-F238E27FC236}">
                <a16:creationId xmlns:a16="http://schemas.microsoft.com/office/drawing/2014/main" id="{9711E9F2-3F98-4223-B3D0-2BE50A979C85}"/>
              </a:ext>
            </a:extLst>
          </p:cNvPr>
          <p:cNvSpPr txBox="1">
            <a:spLocks/>
          </p:cNvSpPr>
          <p:nvPr/>
        </p:nvSpPr>
        <p:spPr>
          <a:xfrm>
            <a:off x="3413962" y="4846635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 Placeholder 31">
            <a:extLst>
              <a:ext uri="{FF2B5EF4-FFF2-40B4-BE49-F238E27FC236}">
                <a16:creationId xmlns:a16="http://schemas.microsoft.com/office/drawing/2014/main" id="{062DA0E6-6ED9-43E7-BBBF-E4CCBF6FD14F}"/>
              </a:ext>
            </a:extLst>
          </p:cNvPr>
          <p:cNvSpPr txBox="1">
            <a:spLocks/>
          </p:cNvSpPr>
          <p:nvPr/>
        </p:nvSpPr>
        <p:spPr>
          <a:xfrm>
            <a:off x="3413962" y="5123634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32" name="Oval 4">
            <a:extLst>
              <a:ext uri="{FF2B5EF4-FFF2-40B4-BE49-F238E27FC236}">
                <a16:creationId xmlns:a16="http://schemas.microsoft.com/office/drawing/2014/main" id="{CFC4BE95-2F8D-4C4F-B3EF-96E341073F01}"/>
              </a:ext>
            </a:extLst>
          </p:cNvPr>
          <p:cNvSpPr/>
          <p:nvPr/>
        </p:nvSpPr>
        <p:spPr>
          <a:xfrm>
            <a:off x="1324658" y="1764233"/>
            <a:ext cx="754393" cy="754393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33" name="Oval 18">
            <a:extLst>
              <a:ext uri="{FF2B5EF4-FFF2-40B4-BE49-F238E27FC236}">
                <a16:creationId xmlns:a16="http://schemas.microsoft.com/office/drawing/2014/main" id="{A0664923-CC8C-45B5-8AEE-4CBC5B7FEBA0}"/>
              </a:ext>
            </a:extLst>
          </p:cNvPr>
          <p:cNvSpPr/>
          <p:nvPr/>
        </p:nvSpPr>
        <p:spPr>
          <a:xfrm>
            <a:off x="4133692" y="1764233"/>
            <a:ext cx="754393" cy="754393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34" name="Oval 19">
            <a:extLst>
              <a:ext uri="{FF2B5EF4-FFF2-40B4-BE49-F238E27FC236}">
                <a16:creationId xmlns:a16="http://schemas.microsoft.com/office/drawing/2014/main" id="{46F6B3E2-6695-484F-8EF9-16AB7888EF3C}"/>
              </a:ext>
            </a:extLst>
          </p:cNvPr>
          <p:cNvSpPr/>
          <p:nvPr/>
        </p:nvSpPr>
        <p:spPr>
          <a:xfrm>
            <a:off x="4133692" y="3992244"/>
            <a:ext cx="754393" cy="754393"/>
          </a:xfrm>
          <a:prstGeom prst="ellipse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35" name="Oval 20">
            <a:extLst>
              <a:ext uri="{FF2B5EF4-FFF2-40B4-BE49-F238E27FC236}">
                <a16:creationId xmlns:a16="http://schemas.microsoft.com/office/drawing/2014/main" id="{06390D70-4974-471D-9D84-7365E509E3C1}"/>
              </a:ext>
            </a:extLst>
          </p:cNvPr>
          <p:cNvSpPr/>
          <p:nvPr/>
        </p:nvSpPr>
        <p:spPr>
          <a:xfrm>
            <a:off x="1324658" y="3992244"/>
            <a:ext cx="754393" cy="754393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EF476F4D-AEAC-4B2F-835B-730C5976C6DB}"/>
              </a:ext>
            </a:extLst>
          </p:cNvPr>
          <p:cNvSpPr txBox="1">
            <a:spLocks/>
          </p:cNvSpPr>
          <p:nvPr/>
        </p:nvSpPr>
        <p:spPr>
          <a:xfrm>
            <a:off x="6226565" y="2618939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26A5AB9B-8D74-45A3-9034-DC9DFE9DF4E6}"/>
              </a:ext>
            </a:extLst>
          </p:cNvPr>
          <p:cNvSpPr txBox="1">
            <a:spLocks/>
          </p:cNvSpPr>
          <p:nvPr/>
        </p:nvSpPr>
        <p:spPr>
          <a:xfrm>
            <a:off x="6226565" y="2895938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5084DBEB-E439-4C61-A578-5EC5FA0D819C}"/>
              </a:ext>
            </a:extLst>
          </p:cNvPr>
          <p:cNvSpPr txBox="1">
            <a:spLocks/>
          </p:cNvSpPr>
          <p:nvPr/>
        </p:nvSpPr>
        <p:spPr>
          <a:xfrm>
            <a:off x="6226565" y="4846949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 Placeholder 31">
            <a:extLst>
              <a:ext uri="{FF2B5EF4-FFF2-40B4-BE49-F238E27FC236}">
                <a16:creationId xmlns:a16="http://schemas.microsoft.com/office/drawing/2014/main" id="{F2FECE72-DD80-4745-92B7-8B4DFCEDEEA8}"/>
              </a:ext>
            </a:extLst>
          </p:cNvPr>
          <p:cNvSpPr txBox="1">
            <a:spLocks/>
          </p:cNvSpPr>
          <p:nvPr/>
        </p:nvSpPr>
        <p:spPr>
          <a:xfrm>
            <a:off x="6226565" y="5123948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40" name="Oval 18">
            <a:extLst>
              <a:ext uri="{FF2B5EF4-FFF2-40B4-BE49-F238E27FC236}">
                <a16:creationId xmlns:a16="http://schemas.microsoft.com/office/drawing/2014/main" id="{C8BF863C-3EB4-4ADF-B8DF-50BCC66BE3CF}"/>
              </a:ext>
            </a:extLst>
          </p:cNvPr>
          <p:cNvSpPr/>
          <p:nvPr/>
        </p:nvSpPr>
        <p:spPr>
          <a:xfrm>
            <a:off x="6946295" y="1764547"/>
            <a:ext cx="754393" cy="754393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41" name="Oval 19">
            <a:extLst>
              <a:ext uri="{FF2B5EF4-FFF2-40B4-BE49-F238E27FC236}">
                <a16:creationId xmlns:a16="http://schemas.microsoft.com/office/drawing/2014/main" id="{08B2B607-E38E-4800-BAFE-CCD94DC0744A}"/>
              </a:ext>
            </a:extLst>
          </p:cNvPr>
          <p:cNvSpPr/>
          <p:nvPr/>
        </p:nvSpPr>
        <p:spPr>
          <a:xfrm>
            <a:off x="6946295" y="3992558"/>
            <a:ext cx="754393" cy="754393"/>
          </a:xfrm>
          <a:prstGeom prst="ellipse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42" name="Donut 8">
            <a:extLst>
              <a:ext uri="{FF2B5EF4-FFF2-40B4-BE49-F238E27FC236}">
                <a16:creationId xmlns:a16="http://schemas.microsoft.com/office/drawing/2014/main" id="{EA6E577A-4B93-408F-A73E-DE7FEF74EE11}"/>
              </a:ext>
            </a:extLst>
          </p:cNvPr>
          <p:cNvSpPr/>
          <p:nvPr/>
        </p:nvSpPr>
        <p:spPr>
          <a:xfrm>
            <a:off x="4326102" y="4146428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3" name="Donut 39">
            <a:extLst>
              <a:ext uri="{FF2B5EF4-FFF2-40B4-BE49-F238E27FC236}">
                <a16:creationId xmlns:a16="http://schemas.microsoft.com/office/drawing/2014/main" id="{3D130E32-975C-4C25-9863-AFF7D370AB61}"/>
              </a:ext>
            </a:extLst>
          </p:cNvPr>
          <p:cNvSpPr/>
          <p:nvPr/>
        </p:nvSpPr>
        <p:spPr>
          <a:xfrm>
            <a:off x="7139712" y="1950851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4" name="Rectangle 36">
            <a:extLst>
              <a:ext uri="{FF2B5EF4-FFF2-40B4-BE49-F238E27FC236}">
                <a16:creationId xmlns:a16="http://schemas.microsoft.com/office/drawing/2014/main" id="{3E563C02-813E-4212-8EC4-F3194CF19871}"/>
              </a:ext>
            </a:extLst>
          </p:cNvPr>
          <p:cNvSpPr/>
          <p:nvPr/>
        </p:nvSpPr>
        <p:spPr>
          <a:xfrm>
            <a:off x="4306886" y="1964060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id="{4747888E-EB91-4806-8325-10BA67CB368E}"/>
              </a:ext>
            </a:extLst>
          </p:cNvPr>
          <p:cNvSpPr/>
          <p:nvPr/>
        </p:nvSpPr>
        <p:spPr>
          <a:xfrm>
            <a:off x="1479793" y="2011977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Teardrop 6">
            <a:extLst>
              <a:ext uri="{FF2B5EF4-FFF2-40B4-BE49-F238E27FC236}">
                <a16:creationId xmlns:a16="http://schemas.microsoft.com/office/drawing/2014/main" id="{B02552A8-86FD-4481-986C-6049B75ED969}"/>
              </a:ext>
            </a:extLst>
          </p:cNvPr>
          <p:cNvSpPr/>
          <p:nvPr/>
        </p:nvSpPr>
        <p:spPr>
          <a:xfrm rot="8100000">
            <a:off x="7171700" y="4200670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Oval 21">
            <a:extLst>
              <a:ext uri="{FF2B5EF4-FFF2-40B4-BE49-F238E27FC236}">
                <a16:creationId xmlns:a16="http://schemas.microsoft.com/office/drawing/2014/main" id="{431E79D9-F8B4-45C2-9314-B2AD407CA7C5}"/>
              </a:ext>
            </a:extLst>
          </p:cNvPr>
          <p:cNvSpPr>
            <a:spLocks noChangeAspect="1"/>
          </p:cNvSpPr>
          <p:nvPr/>
        </p:nvSpPr>
        <p:spPr>
          <a:xfrm>
            <a:off x="1532624" y="4201602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54AD0E-CB13-4B7D-A464-E0E159D1922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74E34D7-DD93-40FE-A63B-E061C9CC6C1E}"/>
              </a:ext>
            </a:extLst>
          </p:cNvPr>
          <p:cNvGrpSpPr/>
          <p:nvPr/>
        </p:nvGrpSpPr>
        <p:grpSpPr>
          <a:xfrm>
            <a:off x="3771184" y="3047792"/>
            <a:ext cx="8420816" cy="3368971"/>
            <a:chOff x="3927721" y="3552654"/>
            <a:chExt cx="6649598" cy="2660348"/>
          </a:xfrm>
        </p:grpSpPr>
        <p:sp>
          <p:nvSpPr>
            <p:cNvPr id="4" name="L-Shape 3">
              <a:extLst>
                <a:ext uri="{FF2B5EF4-FFF2-40B4-BE49-F238E27FC236}">
                  <a16:creationId xmlns:a16="http://schemas.microsoft.com/office/drawing/2014/main" id="{E53E2164-BE03-49A5-B93E-985361040347}"/>
                </a:ext>
              </a:extLst>
            </p:cNvPr>
            <p:cNvSpPr/>
            <p:nvPr/>
          </p:nvSpPr>
          <p:spPr>
            <a:xfrm rot="5400000">
              <a:off x="5317613" y="4824758"/>
              <a:ext cx="714954" cy="1164928"/>
            </a:xfrm>
            <a:prstGeom prst="corner">
              <a:avLst>
                <a:gd name="adj1" fmla="val 7692"/>
                <a:gd name="adj2" fmla="val 2968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C5E37B34-B7AE-4EC2-B0CB-87DF78FF8BC7}"/>
                </a:ext>
              </a:extLst>
            </p:cNvPr>
            <p:cNvSpPr/>
            <p:nvPr/>
          </p:nvSpPr>
          <p:spPr>
            <a:xfrm rot="5400000">
              <a:off x="6483378" y="4314927"/>
              <a:ext cx="713232" cy="1164928"/>
            </a:xfrm>
            <a:prstGeom prst="corner">
              <a:avLst>
                <a:gd name="adj1" fmla="val 7692"/>
                <a:gd name="adj2" fmla="val 2968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5A31098D-3F8A-437D-A22D-8A37525BFBE2}"/>
                </a:ext>
              </a:extLst>
            </p:cNvPr>
            <p:cNvSpPr/>
            <p:nvPr/>
          </p:nvSpPr>
          <p:spPr>
            <a:xfrm rot="5400000">
              <a:off x="7648283" y="3825836"/>
              <a:ext cx="713232" cy="1164928"/>
            </a:xfrm>
            <a:prstGeom prst="corner">
              <a:avLst>
                <a:gd name="adj1" fmla="val 7692"/>
                <a:gd name="adj2" fmla="val 2968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397C29D9-B07F-42A6-8A28-F528D461BB51}"/>
                </a:ext>
              </a:extLst>
            </p:cNvPr>
            <p:cNvSpPr/>
            <p:nvPr/>
          </p:nvSpPr>
          <p:spPr>
            <a:xfrm rot="5400000">
              <a:off x="9220789" y="2909356"/>
              <a:ext cx="713232" cy="1999828"/>
            </a:xfrm>
            <a:prstGeom prst="corner">
              <a:avLst>
                <a:gd name="adj1" fmla="val 7692"/>
                <a:gd name="adj2" fmla="val 2968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-Shape 7">
              <a:extLst>
                <a:ext uri="{FF2B5EF4-FFF2-40B4-BE49-F238E27FC236}">
                  <a16:creationId xmlns:a16="http://schemas.microsoft.com/office/drawing/2014/main" id="{E2857A56-2877-4273-99AD-2DBF553B9D75}"/>
                </a:ext>
              </a:extLst>
            </p:cNvPr>
            <p:cNvSpPr/>
            <p:nvPr/>
          </p:nvSpPr>
          <p:spPr>
            <a:xfrm rot="5400000">
              <a:off x="4192979" y="5313333"/>
              <a:ext cx="634411" cy="1164928"/>
            </a:xfrm>
            <a:prstGeom prst="corner">
              <a:avLst>
                <a:gd name="adj1" fmla="val 7692"/>
                <a:gd name="adj2" fmla="val 2968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FC66756-50AC-4693-95C0-B187051AABD4}"/>
              </a:ext>
            </a:extLst>
          </p:cNvPr>
          <p:cNvSpPr txBox="1"/>
          <p:nvPr/>
        </p:nvSpPr>
        <p:spPr>
          <a:xfrm>
            <a:off x="3903795" y="5908565"/>
            <a:ext cx="127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D846E8-B499-42C4-8F4F-50A09E982C91}"/>
              </a:ext>
            </a:extLst>
          </p:cNvPr>
          <p:cNvSpPr txBox="1"/>
          <p:nvPr/>
        </p:nvSpPr>
        <p:spPr>
          <a:xfrm>
            <a:off x="5377008" y="5275573"/>
            <a:ext cx="127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B30CB7-93D5-4D12-9964-587353512CBA}"/>
              </a:ext>
            </a:extLst>
          </p:cNvPr>
          <p:cNvSpPr txBox="1"/>
          <p:nvPr/>
        </p:nvSpPr>
        <p:spPr>
          <a:xfrm>
            <a:off x="6850221" y="4642580"/>
            <a:ext cx="127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659B82-4B2E-4767-A16C-DD08865BC945}"/>
              </a:ext>
            </a:extLst>
          </p:cNvPr>
          <p:cNvSpPr txBox="1"/>
          <p:nvPr/>
        </p:nvSpPr>
        <p:spPr>
          <a:xfrm>
            <a:off x="8323434" y="4009587"/>
            <a:ext cx="127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64C91D-6EBE-4390-9D99-93C65997148D}"/>
              </a:ext>
            </a:extLst>
          </p:cNvPr>
          <p:cNvSpPr txBox="1"/>
          <p:nvPr/>
        </p:nvSpPr>
        <p:spPr>
          <a:xfrm>
            <a:off x="9796646" y="3376594"/>
            <a:ext cx="127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22">
            <a:extLst>
              <a:ext uri="{FF2B5EF4-FFF2-40B4-BE49-F238E27FC236}">
                <a16:creationId xmlns:a16="http://schemas.microsoft.com/office/drawing/2014/main" id="{EE98AB52-01DD-46DC-AB01-BCDA96CDC91C}"/>
              </a:ext>
            </a:extLst>
          </p:cNvPr>
          <p:cNvSpPr/>
          <p:nvPr/>
        </p:nvSpPr>
        <p:spPr>
          <a:xfrm>
            <a:off x="0" y="6172796"/>
            <a:ext cx="3771183" cy="243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402736-0AC0-4AF1-8771-1AD4E044A418}"/>
              </a:ext>
            </a:extLst>
          </p:cNvPr>
          <p:cNvSpPr txBox="1"/>
          <p:nvPr/>
        </p:nvSpPr>
        <p:spPr>
          <a:xfrm>
            <a:off x="4639921" y="4220748"/>
            <a:ext cx="200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9B2AD4-D45C-4AF4-94BE-7E799F7D4CD5}"/>
              </a:ext>
            </a:extLst>
          </p:cNvPr>
          <p:cNvSpPr txBox="1"/>
          <p:nvPr/>
        </p:nvSpPr>
        <p:spPr>
          <a:xfrm>
            <a:off x="6123058" y="3614495"/>
            <a:ext cx="200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0A260C-F8A3-4F8F-95C5-FBA6BC47AECE}"/>
              </a:ext>
            </a:extLst>
          </p:cNvPr>
          <p:cNvSpPr txBox="1"/>
          <p:nvPr/>
        </p:nvSpPr>
        <p:spPr>
          <a:xfrm>
            <a:off x="7586263" y="2976527"/>
            <a:ext cx="200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B4F274-1AC5-4DA1-B986-BB76E26C95F6}"/>
              </a:ext>
            </a:extLst>
          </p:cNvPr>
          <p:cNvSpPr txBox="1"/>
          <p:nvPr/>
        </p:nvSpPr>
        <p:spPr>
          <a:xfrm>
            <a:off x="3189314" y="4906696"/>
            <a:ext cx="200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8F249C-E785-4059-9FE8-3A97520A87C2}"/>
              </a:ext>
            </a:extLst>
          </p:cNvPr>
          <p:cNvSpPr txBox="1"/>
          <p:nvPr/>
        </p:nvSpPr>
        <p:spPr>
          <a:xfrm>
            <a:off x="558375" y="1676864"/>
            <a:ext cx="705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92E459-38F5-4646-8411-B3CB2C99488B}"/>
              </a:ext>
            </a:extLst>
          </p:cNvPr>
          <p:cNvSpPr txBox="1"/>
          <p:nvPr/>
        </p:nvSpPr>
        <p:spPr>
          <a:xfrm>
            <a:off x="558375" y="2325923"/>
            <a:ext cx="705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33059D-C37E-41A1-8DDE-006427BB08B0}"/>
              </a:ext>
            </a:extLst>
          </p:cNvPr>
          <p:cNvSpPr txBox="1"/>
          <p:nvPr/>
        </p:nvSpPr>
        <p:spPr>
          <a:xfrm>
            <a:off x="8273318" y="5096127"/>
            <a:ext cx="345516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Freeform: Shape 10">
            <a:extLst>
              <a:ext uri="{FF2B5EF4-FFF2-40B4-BE49-F238E27FC236}">
                <a16:creationId xmlns:a16="http://schemas.microsoft.com/office/drawing/2014/main" id="{D4E2C569-9664-43AB-A3C1-17BF694EA03D}"/>
              </a:ext>
            </a:extLst>
          </p:cNvPr>
          <p:cNvSpPr/>
          <p:nvPr/>
        </p:nvSpPr>
        <p:spPr>
          <a:xfrm>
            <a:off x="570002" y="4673930"/>
            <a:ext cx="1676615" cy="1538399"/>
          </a:xfrm>
          <a:custGeom>
            <a:avLst/>
            <a:gdLst>
              <a:gd name="connsiteX0" fmla="*/ 2649379 w 2657475"/>
              <a:gd name="connsiteY0" fmla="*/ 2105847 h 2438400"/>
              <a:gd name="connsiteX1" fmla="*/ 2644616 w 2657475"/>
              <a:gd name="connsiteY1" fmla="*/ 2094417 h 2438400"/>
              <a:gd name="connsiteX2" fmla="*/ 2649379 w 2657475"/>
              <a:gd name="connsiteY2" fmla="*/ 2070604 h 2438400"/>
              <a:gd name="connsiteX3" fmla="*/ 2644616 w 2657475"/>
              <a:gd name="connsiteY3" fmla="*/ 2062984 h 2438400"/>
              <a:gd name="connsiteX4" fmla="*/ 2630329 w 2657475"/>
              <a:gd name="connsiteY4" fmla="*/ 2055364 h 2438400"/>
              <a:gd name="connsiteX5" fmla="*/ 2633186 w 2657475"/>
              <a:gd name="connsiteY5" fmla="*/ 2039172 h 2438400"/>
              <a:gd name="connsiteX6" fmla="*/ 2628424 w 2657475"/>
              <a:gd name="connsiteY6" fmla="*/ 2032504 h 2438400"/>
              <a:gd name="connsiteX7" fmla="*/ 2620804 w 2657475"/>
              <a:gd name="connsiteY7" fmla="*/ 2029647 h 2438400"/>
              <a:gd name="connsiteX8" fmla="*/ 2576036 w 2657475"/>
              <a:gd name="connsiteY8" fmla="*/ 1994404 h 2438400"/>
              <a:gd name="connsiteX9" fmla="*/ 2450306 w 2657475"/>
              <a:gd name="connsiteY9" fmla="*/ 2037267 h 2438400"/>
              <a:gd name="connsiteX10" fmla="*/ 2367439 w 2657475"/>
              <a:gd name="connsiteY10" fmla="*/ 2059175 h 2438400"/>
              <a:gd name="connsiteX11" fmla="*/ 2388394 w 2657475"/>
              <a:gd name="connsiteY11" fmla="*/ 2002025 h 2438400"/>
              <a:gd name="connsiteX12" fmla="*/ 2333149 w 2657475"/>
              <a:gd name="connsiteY12" fmla="*/ 1995357 h 2438400"/>
              <a:gd name="connsiteX13" fmla="*/ 2230279 w 2657475"/>
              <a:gd name="connsiteY13" fmla="*/ 2017264 h 2438400"/>
              <a:gd name="connsiteX14" fmla="*/ 2156936 w 2657475"/>
              <a:gd name="connsiteY14" fmla="*/ 2010597 h 2438400"/>
              <a:gd name="connsiteX15" fmla="*/ 2101691 w 2657475"/>
              <a:gd name="connsiteY15" fmla="*/ 2037267 h 2438400"/>
              <a:gd name="connsiteX16" fmla="*/ 1998821 w 2657475"/>
              <a:gd name="connsiteY16" fmla="*/ 1897250 h 2438400"/>
              <a:gd name="connsiteX17" fmla="*/ 2027396 w 2657475"/>
              <a:gd name="connsiteY17" fmla="*/ 1709607 h 2438400"/>
              <a:gd name="connsiteX18" fmla="*/ 2015966 w 2657475"/>
              <a:gd name="connsiteY18" fmla="*/ 1630550 h 2438400"/>
              <a:gd name="connsiteX19" fmla="*/ 1779746 w 2657475"/>
              <a:gd name="connsiteY19" fmla="*/ 1366707 h 2438400"/>
              <a:gd name="connsiteX20" fmla="*/ 1827371 w 2657475"/>
              <a:gd name="connsiteY20" fmla="*/ 1300032 h 2438400"/>
              <a:gd name="connsiteX21" fmla="*/ 1854041 w 2657475"/>
              <a:gd name="connsiteY21" fmla="*/ 1255264 h 2438400"/>
              <a:gd name="connsiteX22" fmla="*/ 1841659 w 2657475"/>
              <a:gd name="connsiteY22" fmla="*/ 1220022 h 2438400"/>
              <a:gd name="connsiteX23" fmla="*/ 1834991 w 2657475"/>
              <a:gd name="connsiteY23" fmla="*/ 1188589 h 2438400"/>
              <a:gd name="connsiteX24" fmla="*/ 1833086 w 2657475"/>
              <a:gd name="connsiteY24" fmla="*/ 1147632 h 2438400"/>
              <a:gd name="connsiteX25" fmla="*/ 1799749 w 2657475"/>
              <a:gd name="connsiteY25" fmla="*/ 1114294 h 2438400"/>
              <a:gd name="connsiteX26" fmla="*/ 1774031 w 2657475"/>
              <a:gd name="connsiteY26" fmla="*/ 1078099 h 2438400"/>
              <a:gd name="connsiteX27" fmla="*/ 1723549 w 2657475"/>
              <a:gd name="connsiteY27" fmla="*/ 1099054 h 2438400"/>
              <a:gd name="connsiteX28" fmla="*/ 1654016 w 2657475"/>
              <a:gd name="connsiteY28" fmla="*/ 1186684 h 2438400"/>
              <a:gd name="connsiteX29" fmla="*/ 1637824 w 2657475"/>
              <a:gd name="connsiteY29" fmla="*/ 1186684 h 2438400"/>
              <a:gd name="connsiteX30" fmla="*/ 1458754 w 2657475"/>
              <a:gd name="connsiteY30" fmla="*/ 1060954 h 2438400"/>
              <a:gd name="connsiteX31" fmla="*/ 1353979 w 2657475"/>
              <a:gd name="connsiteY31" fmla="*/ 1099054 h 2438400"/>
              <a:gd name="connsiteX32" fmla="*/ 1339691 w 2657475"/>
              <a:gd name="connsiteY32" fmla="*/ 1081909 h 2438400"/>
              <a:gd name="connsiteX33" fmla="*/ 1256824 w 2657475"/>
              <a:gd name="connsiteY33" fmla="*/ 1012377 h 2438400"/>
              <a:gd name="connsiteX34" fmla="*/ 1223486 w 2657475"/>
              <a:gd name="connsiteY34" fmla="*/ 958084 h 2438400"/>
              <a:gd name="connsiteX35" fmla="*/ 1261586 w 2657475"/>
              <a:gd name="connsiteY35" fmla="*/ 899029 h 2438400"/>
              <a:gd name="connsiteX36" fmla="*/ 1299686 w 2657475"/>
              <a:gd name="connsiteY36" fmla="*/ 920937 h 2438400"/>
              <a:gd name="connsiteX37" fmla="*/ 1358741 w 2657475"/>
              <a:gd name="connsiteY37" fmla="*/ 916174 h 2438400"/>
              <a:gd name="connsiteX38" fmla="*/ 1366361 w 2657475"/>
              <a:gd name="connsiteY38" fmla="*/ 887599 h 2438400"/>
              <a:gd name="connsiteX39" fmla="*/ 1399699 w 2657475"/>
              <a:gd name="connsiteY39" fmla="*/ 889504 h 2438400"/>
              <a:gd name="connsiteX40" fmla="*/ 1412081 w 2657475"/>
              <a:gd name="connsiteY40" fmla="*/ 865692 h 2438400"/>
              <a:gd name="connsiteX41" fmla="*/ 1440656 w 2657475"/>
              <a:gd name="connsiteY41" fmla="*/ 860929 h 2438400"/>
              <a:gd name="connsiteX42" fmla="*/ 1452086 w 2657475"/>
              <a:gd name="connsiteY42" fmla="*/ 830449 h 2438400"/>
              <a:gd name="connsiteX43" fmla="*/ 1497806 w 2657475"/>
              <a:gd name="connsiteY43" fmla="*/ 825687 h 2438400"/>
              <a:gd name="connsiteX44" fmla="*/ 1513999 w 2657475"/>
              <a:gd name="connsiteY44" fmla="*/ 797112 h 2438400"/>
              <a:gd name="connsiteX45" fmla="*/ 1520666 w 2657475"/>
              <a:gd name="connsiteY45" fmla="*/ 687574 h 2438400"/>
              <a:gd name="connsiteX46" fmla="*/ 1560671 w 2657475"/>
              <a:gd name="connsiteY46" fmla="*/ 654237 h 2438400"/>
              <a:gd name="connsiteX47" fmla="*/ 1667351 w 2657475"/>
              <a:gd name="connsiteY47" fmla="*/ 541842 h 2438400"/>
              <a:gd name="connsiteX48" fmla="*/ 1674019 w 2657475"/>
              <a:gd name="connsiteY48" fmla="*/ 578037 h 2438400"/>
              <a:gd name="connsiteX49" fmla="*/ 1697831 w 2657475"/>
              <a:gd name="connsiteY49" fmla="*/ 511362 h 2438400"/>
              <a:gd name="connsiteX50" fmla="*/ 1718786 w 2657475"/>
              <a:gd name="connsiteY50" fmla="*/ 552319 h 2438400"/>
              <a:gd name="connsiteX51" fmla="*/ 1749266 w 2657475"/>
              <a:gd name="connsiteY51" fmla="*/ 473262 h 2438400"/>
              <a:gd name="connsiteX52" fmla="*/ 1768316 w 2657475"/>
              <a:gd name="connsiteY52" fmla="*/ 552319 h 2438400"/>
              <a:gd name="connsiteX53" fmla="*/ 1777841 w 2657475"/>
              <a:gd name="connsiteY53" fmla="*/ 436114 h 2438400"/>
              <a:gd name="connsiteX54" fmla="*/ 1744504 w 2657475"/>
              <a:gd name="connsiteY54" fmla="*/ 324672 h 2438400"/>
              <a:gd name="connsiteX55" fmla="*/ 1623536 w 2657475"/>
              <a:gd name="connsiteY55" fmla="*/ 188464 h 2438400"/>
              <a:gd name="connsiteX56" fmla="*/ 1264444 w 2657475"/>
              <a:gd name="connsiteY56" fmla="*/ 7489 h 2438400"/>
              <a:gd name="connsiteX57" fmla="*/ 845344 w 2657475"/>
              <a:gd name="connsiteY57" fmla="*/ 407539 h 2438400"/>
              <a:gd name="connsiteX58" fmla="*/ 673894 w 2657475"/>
              <a:gd name="connsiteY58" fmla="*/ 515172 h 2438400"/>
              <a:gd name="connsiteX59" fmla="*/ 432911 w 2657475"/>
              <a:gd name="connsiteY59" fmla="*/ 683764 h 2438400"/>
              <a:gd name="connsiteX60" fmla="*/ 328136 w 2657475"/>
              <a:gd name="connsiteY60" fmla="*/ 871407 h 2438400"/>
              <a:gd name="connsiteX61" fmla="*/ 210979 w 2657475"/>
              <a:gd name="connsiteY61" fmla="*/ 1068574 h 2438400"/>
              <a:gd name="connsiteX62" fmla="*/ 90964 w 2657475"/>
              <a:gd name="connsiteY62" fmla="*/ 1174302 h 2438400"/>
              <a:gd name="connsiteX63" fmla="*/ 133826 w 2657475"/>
              <a:gd name="connsiteY63" fmla="*/ 1162872 h 2438400"/>
              <a:gd name="connsiteX64" fmla="*/ 16669 w 2657475"/>
              <a:gd name="connsiteY64" fmla="*/ 1445764 h 2438400"/>
              <a:gd name="connsiteX65" fmla="*/ 64294 w 2657475"/>
              <a:gd name="connsiteY65" fmla="*/ 1400997 h 2438400"/>
              <a:gd name="connsiteX66" fmla="*/ 38576 w 2657475"/>
              <a:gd name="connsiteY66" fmla="*/ 1543872 h 2438400"/>
              <a:gd name="connsiteX67" fmla="*/ 7144 w 2657475"/>
              <a:gd name="connsiteY67" fmla="*/ 1769614 h 2438400"/>
              <a:gd name="connsiteX68" fmla="*/ 57626 w 2657475"/>
              <a:gd name="connsiteY68" fmla="*/ 1696272 h 2438400"/>
              <a:gd name="connsiteX69" fmla="*/ 10001 w 2657475"/>
              <a:gd name="connsiteY69" fmla="*/ 1889629 h 2438400"/>
              <a:gd name="connsiteX70" fmla="*/ 64294 w 2657475"/>
              <a:gd name="connsiteY70" fmla="*/ 1791522 h 2438400"/>
              <a:gd name="connsiteX71" fmla="*/ 32861 w 2657475"/>
              <a:gd name="connsiteY71" fmla="*/ 2001072 h 2438400"/>
              <a:gd name="connsiteX72" fmla="*/ 68104 w 2657475"/>
              <a:gd name="connsiteY72" fmla="*/ 2184905 h 2438400"/>
              <a:gd name="connsiteX73" fmla="*/ 147161 w 2657475"/>
              <a:gd name="connsiteY73" fmla="*/ 2175380 h 2438400"/>
              <a:gd name="connsiteX74" fmla="*/ 347186 w 2657475"/>
              <a:gd name="connsiteY74" fmla="*/ 2429697 h 2438400"/>
              <a:gd name="connsiteX75" fmla="*/ 718661 w 2657475"/>
              <a:gd name="connsiteY75" fmla="*/ 2391597 h 2438400"/>
              <a:gd name="connsiteX76" fmla="*/ 816769 w 2657475"/>
              <a:gd name="connsiteY76" fmla="*/ 2322064 h 2438400"/>
              <a:gd name="connsiteX77" fmla="*/ 890111 w 2657475"/>
              <a:gd name="connsiteY77" fmla="*/ 2264914 h 2438400"/>
              <a:gd name="connsiteX78" fmla="*/ 940594 w 2657475"/>
              <a:gd name="connsiteY78" fmla="*/ 2243007 h 2438400"/>
              <a:gd name="connsiteX79" fmla="*/ 994886 w 2657475"/>
              <a:gd name="connsiteY79" fmla="*/ 2226814 h 2438400"/>
              <a:gd name="connsiteX80" fmla="*/ 1011079 w 2657475"/>
              <a:gd name="connsiteY80" fmla="*/ 2160139 h 2438400"/>
              <a:gd name="connsiteX81" fmla="*/ 1032986 w 2657475"/>
              <a:gd name="connsiteY81" fmla="*/ 2143947 h 2438400"/>
              <a:gd name="connsiteX82" fmla="*/ 1042511 w 2657475"/>
              <a:gd name="connsiteY82" fmla="*/ 2089654 h 2438400"/>
              <a:gd name="connsiteX83" fmla="*/ 1052036 w 2657475"/>
              <a:gd name="connsiteY83" fmla="*/ 2022979 h 2438400"/>
              <a:gd name="connsiteX84" fmla="*/ 1061561 w 2657475"/>
              <a:gd name="connsiteY84" fmla="*/ 1930587 h 2438400"/>
              <a:gd name="connsiteX85" fmla="*/ 1087279 w 2657475"/>
              <a:gd name="connsiteY85" fmla="*/ 1866769 h 2438400"/>
              <a:gd name="connsiteX86" fmla="*/ 1306354 w 2657475"/>
              <a:gd name="connsiteY86" fmla="*/ 1606737 h 2438400"/>
              <a:gd name="connsiteX87" fmla="*/ 1382554 w 2657475"/>
              <a:gd name="connsiteY87" fmla="*/ 1561969 h 2438400"/>
              <a:gd name="connsiteX88" fmla="*/ 1413986 w 2657475"/>
              <a:gd name="connsiteY88" fmla="*/ 1578162 h 2438400"/>
              <a:gd name="connsiteX89" fmla="*/ 1615916 w 2657475"/>
              <a:gd name="connsiteY89" fmla="*/ 1890582 h 2438400"/>
              <a:gd name="connsiteX90" fmla="*/ 1768316 w 2657475"/>
              <a:gd name="connsiteY90" fmla="*/ 2219194 h 2438400"/>
              <a:gd name="connsiteX91" fmla="*/ 1804511 w 2657475"/>
              <a:gd name="connsiteY91" fmla="*/ 2371594 h 2438400"/>
              <a:gd name="connsiteX92" fmla="*/ 1925479 w 2657475"/>
              <a:gd name="connsiteY92" fmla="*/ 2350639 h 2438400"/>
              <a:gd name="connsiteX93" fmla="*/ 1958816 w 2657475"/>
              <a:gd name="connsiteY93" fmla="*/ 2317302 h 2438400"/>
              <a:gd name="connsiteX94" fmla="*/ 2009299 w 2657475"/>
              <a:gd name="connsiteY94" fmla="*/ 2347782 h 2438400"/>
              <a:gd name="connsiteX95" fmla="*/ 2095024 w 2657475"/>
              <a:gd name="connsiteY95" fmla="*/ 2430650 h 2438400"/>
              <a:gd name="connsiteX96" fmla="*/ 2230279 w 2657475"/>
              <a:gd name="connsiteY96" fmla="*/ 2363975 h 2438400"/>
              <a:gd name="connsiteX97" fmla="*/ 2435066 w 2657475"/>
              <a:gd name="connsiteY97" fmla="*/ 2283012 h 2438400"/>
              <a:gd name="connsiteX98" fmla="*/ 2546509 w 2657475"/>
              <a:gd name="connsiteY98" fmla="*/ 2227767 h 2438400"/>
              <a:gd name="connsiteX99" fmla="*/ 2630329 w 2657475"/>
              <a:gd name="connsiteY99" fmla="*/ 2172522 h 2438400"/>
              <a:gd name="connsiteX100" fmla="*/ 2647474 w 2657475"/>
              <a:gd name="connsiteY100" fmla="*/ 2161092 h 2438400"/>
              <a:gd name="connsiteX101" fmla="*/ 2647474 w 2657475"/>
              <a:gd name="connsiteY101" fmla="*/ 2143947 h 2438400"/>
              <a:gd name="connsiteX102" fmla="*/ 2655094 w 2657475"/>
              <a:gd name="connsiteY102" fmla="*/ 2131564 h 2438400"/>
              <a:gd name="connsiteX103" fmla="*/ 2649379 w 2657475"/>
              <a:gd name="connsiteY103" fmla="*/ 2105847 h 2438400"/>
              <a:gd name="connsiteX104" fmla="*/ 918686 w 2657475"/>
              <a:gd name="connsiteY104" fmla="*/ 1436239 h 2438400"/>
              <a:gd name="connsiteX105" fmla="*/ 897731 w 2657475"/>
              <a:gd name="connsiteY105" fmla="*/ 1472434 h 2438400"/>
              <a:gd name="connsiteX106" fmla="*/ 873919 w 2657475"/>
              <a:gd name="connsiteY106" fmla="*/ 1496247 h 2438400"/>
              <a:gd name="connsiteX107" fmla="*/ 832961 w 2657475"/>
              <a:gd name="connsiteY107" fmla="*/ 1532442 h 2438400"/>
              <a:gd name="connsiteX108" fmla="*/ 804386 w 2657475"/>
              <a:gd name="connsiteY108" fmla="*/ 1537204 h 2438400"/>
              <a:gd name="connsiteX109" fmla="*/ 783431 w 2657475"/>
              <a:gd name="connsiteY109" fmla="*/ 1515297 h 2438400"/>
              <a:gd name="connsiteX110" fmla="*/ 752951 w 2657475"/>
              <a:gd name="connsiteY110" fmla="*/ 1508629 h 2438400"/>
              <a:gd name="connsiteX111" fmla="*/ 754856 w 2657475"/>
              <a:gd name="connsiteY111" fmla="*/ 1454337 h 2438400"/>
              <a:gd name="connsiteX112" fmla="*/ 826294 w 2657475"/>
              <a:gd name="connsiteY112" fmla="*/ 1399092 h 2438400"/>
              <a:gd name="connsiteX113" fmla="*/ 871061 w 2657475"/>
              <a:gd name="connsiteY113" fmla="*/ 1291459 h 2438400"/>
              <a:gd name="connsiteX114" fmla="*/ 915829 w 2657475"/>
              <a:gd name="connsiteY114" fmla="*/ 1286697 h 2438400"/>
              <a:gd name="connsiteX115" fmla="*/ 1001554 w 2657475"/>
              <a:gd name="connsiteY115" fmla="*/ 1374327 h 2438400"/>
              <a:gd name="connsiteX116" fmla="*/ 918686 w 2657475"/>
              <a:gd name="connsiteY116" fmla="*/ 1436239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2657475" h="2438400">
                <a:moveTo>
                  <a:pt x="2649379" y="2105847"/>
                </a:moveTo>
                <a:lnTo>
                  <a:pt x="2644616" y="2094417"/>
                </a:lnTo>
                <a:lnTo>
                  <a:pt x="2649379" y="2070604"/>
                </a:lnTo>
                <a:lnTo>
                  <a:pt x="2644616" y="2062984"/>
                </a:lnTo>
                <a:lnTo>
                  <a:pt x="2630329" y="2055364"/>
                </a:lnTo>
                <a:lnTo>
                  <a:pt x="2633186" y="2039172"/>
                </a:lnTo>
                <a:lnTo>
                  <a:pt x="2628424" y="2032504"/>
                </a:lnTo>
                <a:lnTo>
                  <a:pt x="2620804" y="2029647"/>
                </a:lnTo>
                <a:cubicBezTo>
                  <a:pt x="2620804" y="2029647"/>
                  <a:pt x="2628424" y="1980117"/>
                  <a:pt x="2576036" y="1994404"/>
                </a:cubicBezTo>
                <a:cubicBezTo>
                  <a:pt x="2576036" y="1994404"/>
                  <a:pt x="2493169" y="2006787"/>
                  <a:pt x="2450306" y="2037267"/>
                </a:cubicBezTo>
                <a:cubicBezTo>
                  <a:pt x="2450306" y="2037267"/>
                  <a:pt x="2404586" y="2058222"/>
                  <a:pt x="2367439" y="2059175"/>
                </a:cubicBezTo>
                <a:cubicBezTo>
                  <a:pt x="2367439" y="2059175"/>
                  <a:pt x="2397919" y="2025837"/>
                  <a:pt x="2388394" y="2002025"/>
                </a:cubicBezTo>
                <a:cubicBezTo>
                  <a:pt x="2388394" y="2002025"/>
                  <a:pt x="2376964" y="1970592"/>
                  <a:pt x="2333149" y="1995357"/>
                </a:cubicBezTo>
                <a:cubicBezTo>
                  <a:pt x="2333149" y="1995357"/>
                  <a:pt x="2290286" y="2021075"/>
                  <a:pt x="2230279" y="2017264"/>
                </a:cubicBezTo>
                <a:cubicBezTo>
                  <a:pt x="2230279" y="2017264"/>
                  <a:pt x="2194084" y="2015359"/>
                  <a:pt x="2156936" y="2010597"/>
                </a:cubicBezTo>
                <a:cubicBezTo>
                  <a:pt x="2156936" y="2010597"/>
                  <a:pt x="2128361" y="2013454"/>
                  <a:pt x="2101691" y="2037267"/>
                </a:cubicBezTo>
                <a:cubicBezTo>
                  <a:pt x="2101691" y="2037267"/>
                  <a:pt x="2020729" y="1970592"/>
                  <a:pt x="1998821" y="1897250"/>
                </a:cubicBezTo>
                <a:cubicBezTo>
                  <a:pt x="1998821" y="1897250"/>
                  <a:pt x="2025491" y="1808667"/>
                  <a:pt x="2027396" y="1709607"/>
                </a:cubicBezTo>
                <a:cubicBezTo>
                  <a:pt x="2027396" y="1709607"/>
                  <a:pt x="2024539" y="1674364"/>
                  <a:pt x="2015966" y="1630550"/>
                </a:cubicBezTo>
                <a:cubicBezTo>
                  <a:pt x="2015966" y="1630550"/>
                  <a:pt x="1889284" y="1452432"/>
                  <a:pt x="1779746" y="1366707"/>
                </a:cubicBezTo>
                <a:cubicBezTo>
                  <a:pt x="1779746" y="1366707"/>
                  <a:pt x="1810226" y="1349562"/>
                  <a:pt x="1827371" y="1300032"/>
                </a:cubicBezTo>
                <a:cubicBezTo>
                  <a:pt x="1827371" y="1300032"/>
                  <a:pt x="1834991" y="1269552"/>
                  <a:pt x="1854041" y="1255264"/>
                </a:cubicBezTo>
                <a:cubicBezTo>
                  <a:pt x="1854041" y="1255264"/>
                  <a:pt x="1868329" y="1231452"/>
                  <a:pt x="1841659" y="1220022"/>
                </a:cubicBezTo>
                <a:cubicBezTo>
                  <a:pt x="1841659" y="1220022"/>
                  <a:pt x="1829276" y="1200972"/>
                  <a:pt x="1834991" y="1188589"/>
                </a:cubicBezTo>
                <a:cubicBezTo>
                  <a:pt x="1834991" y="1188589"/>
                  <a:pt x="1852136" y="1147632"/>
                  <a:pt x="1833086" y="1147632"/>
                </a:cubicBezTo>
                <a:cubicBezTo>
                  <a:pt x="1833086" y="1147632"/>
                  <a:pt x="1797844" y="1130487"/>
                  <a:pt x="1799749" y="1114294"/>
                </a:cubicBezTo>
                <a:cubicBezTo>
                  <a:pt x="1799749" y="1114294"/>
                  <a:pt x="1814036" y="1073337"/>
                  <a:pt x="1774031" y="1078099"/>
                </a:cubicBezTo>
                <a:cubicBezTo>
                  <a:pt x="1774031" y="1078099"/>
                  <a:pt x="1764506" y="1073337"/>
                  <a:pt x="1723549" y="1099054"/>
                </a:cubicBezTo>
                <a:cubicBezTo>
                  <a:pt x="1723549" y="1099054"/>
                  <a:pt x="1668304" y="1151442"/>
                  <a:pt x="1654016" y="1186684"/>
                </a:cubicBezTo>
                <a:lnTo>
                  <a:pt x="1637824" y="1186684"/>
                </a:lnTo>
                <a:cubicBezTo>
                  <a:pt x="1637824" y="1186684"/>
                  <a:pt x="1596866" y="1074289"/>
                  <a:pt x="1458754" y="1060954"/>
                </a:cubicBezTo>
                <a:cubicBezTo>
                  <a:pt x="1458754" y="1060954"/>
                  <a:pt x="1409224" y="1051429"/>
                  <a:pt x="1353979" y="1099054"/>
                </a:cubicBezTo>
                <a:lnTo>
                  <a:pt x="1339691" y="1081909"/>
                </a:lnTo>
                <a:lnTo>
                  <a:pt x="1256824" y="1012377"/>
                </a:lnTo>
                <a:cubicBezTo>
                  <a:pt x="1256824" y="1012377"/>
                  <a:pt x="1223486" y="1005709"/>
                  <a:pt x="1223486" y="958084"/>
                </a:cubicBezTo>
                <a:cubicBezTo>
                  <a:pt x="1223486" y="958084"/>
                  <a:pt x="1216819" y="907602"/>
                  <a:pt x="1261586" y="899029"/>
                </a:cubicBezTo>
                <a:cubicBezTo>
                  <a:pt x="1261586" y="899029"/>
                  <a:pt x="1285399" y="896172"/>
                  <a:pt x="1299686" y="920937"/>
                </a:cubicBezTo>
                <a:cubicBezTo>
                  <a:pt x="1299686" y="920937"/>
                  <a:pt x="1334929" y="954274"/>
                  <a:pt x="1358741" y="916174"/>
                </a:cubicBezTo>
                <a:cubicBezTo>
                  <a:pt x="1358741" y="916174"/>
                  <a:pt x="1361599" y="899982"/>
                  <a:pt x="1366361" y="887599"/>
                </a:cubicBezTo>
                <a:cubicBezTo>
                  <a:pt x="1366361" y="887599"/>
                  <a:pt x="1382554" y="897124"/>
                  <a:pt x="1399699" y="889504"/>
                </a:cubicBezTo>
                <a:cubicBezTo>
                  <a:pt x="1399699" y="889504"/>
                  <a:pt x="1412081" y="884742"/>
                  <a:pt x="1412081" y="865692"/>
                </a:cubicBezTo>
                <a:cubicBezTo>
                  <a:pt x="1412081" y="865692"/>
                  <a:pt x="1416844" y="854262"/>
                  <a:pt x="1440656" y="860929"/>
                </a:cubicBezTo>
                <a:cubicBezTo>
                  <a:pt x="1440656" y="860929"/>
                  <a:pt x="1450181" y="865692"/>
                  <a:pt x="1452086" y="830449"/>
                </a:cubicBezTo>
                <a:lnTo>
                  <a:pt x="1497806" y="825687"/>
                </a:lnTo>
                <a:cubicBezTo>
                  <a:pt x="1497806" y="825687"/>
                  <a:pt x="1514951" y="827592"/>
                  <a:pt x="1513999" y="797112"/>
                </a:cubicBezTo>
                <a:cubicBezTo>
                  <a:pt x="1513999" y="797112"/>
                  <a:pt x="1506379" y="711387"/>
                  <a:pt x="1520666" y="687574"/>
                </a:cubicBezTo>
                <a:cubicBezTo>
                  <a:pt x="1520666" y="687574"/>
                  <a:pt x="1533049" y="671382"/>
                  <a:pt x="1560671" y="654237"/>
                </a:cubicBezTo>
                <a:cubicBezTo>
                  <a:pt x="1560671" y="654237"/>
                  <a:pt x="1643539" y="604707"/>
                  <a:pt x="1667351" y="541842"/>
                </a:cubicBezTo>
                <a:cubicBezTo>
                  <a:pt x="1667351" y="541842"/>
                  <a:pt x="1686401" y="551367"/>
                  <a:pt x="1674019" y="578037"/>
                </a:cubicBezTo>
                <a:cubicBezTo>
                  <a:pt x="1674019" y="578037"/>
                  <a:pt x="1697831" y="561844"/>
                  <a:pt x="1697831" y="511362"/>
                </a:cubicBezTo>
                <a:cubicBezTo>
                  <a:pt x="1697831" y="511362"/>
                  <a:pt x="1721644" y="514219"/>
                  <a:pt x="1718786" y="552319"/>
                </a:cubicBezTo>
                <a:cubicBezTo>
                  <a:pt x="1718786" y="552319"/>
                  <a:pt x="1750219" y="506599"/>
                  <a:pt x="1749266" y="473262"/>
                </a:cubicBezTo>
                <a:cubicBezTo>
                  <a:pt x="1749266" y="473262"/>
                  <a:pt x="1789271" y="466594"/>
                  <a:pt x="1768316" y="552319"/>
                </a:cubicBezTo>
                <a:cubicBezTo>
                  <a:pt x="1768316" y="552319"/>
                  <a:pt x="1794986" y="498027"/>
                  <a:pt x="1777841" y="436114"/>
                </a:cubicBezTo>
                <a:cubicBezTo>
                  <a:pt x="1777841" y="436114"/>
                  <a:pt x="1763554" y="352294"/>
                  <a:pt x="1744504" y="324672"/>
                </a:cubicBezTo>
                <a:cubicBezTo>
                  <a:pt x="1744504" y="324672"/>
                  <a:pt x="1665446" y="183702"/>
                  <a:pt x="1623536" y="188464"/>
                </a:cubicBezTo>
                <a:cubicBezTo>
                  <a:pt x="1623536" y="188464"/>
                  <a:pt x="1473994" y="-2036"/>
                  <a:pt x="1264444" y="7489"/>
                </a:cubicBezTo>
                <a:cubicBezTo>
                  <a:pt x="1264444" y="7489"/>
                  <a:pt x="1023461" y="-11561"/>
                  <a:pt x="845344" y="407539"/>
                </a:cubicBezTo>
                <a:cubicBezTo>
                  <a:pt x="845344" y="407539"/>
                  <a:pt x="838676" y="461832"/>
                  <a:pt x="673894" y="515172"/>
                </a:cubicBezTo>
                <a:cubicBezTo>
                  <a:pt x="673894" y="515172"/>
                  <a:pt x="537686" y="543747"/>
                  <a:pt x="432911" y="683764"/>
                </a:cubicBezTo>
                <a:cubicBezTo>
                  <a:pt x="432911" y="683764"/>
                  <a:pt x="369094" y="766632"/>
                  <a:pt x="328136" y="871407"/>
                </a:cubicBezTo>
                <a:cubicBezTo>
                  <a:pt x="328136" y="871407"/>
                  <a:pt x="280511" y="1007614"/>
                  <a:pt x="210979" y="1068574"/>
                </a:cubicBezTo>
                <a:lnTo>
                  <a:pt x="90964" y="1174302"/>
                </a:lnTo>
                <a:cubicBezTo>
                  <a:pt x="97631" y="1169539"/>
                  <a:pt x="110966" y="1162872"/>
                  <a:pt x="133826" y="1162872"/>
                </a:cubicBezTo>
                <a:cubicBezTo>
                  <a:pt x="133826" y="1162872"/>
                  <a:pt x="35719" y="1305747"/>
                  <a:pt x="16669" y="1445764"/>
                </a:cubicBezTo>
                <a:cubicBezTo>
                  <a:pt x="16669" y="1445764"/>
                  <a:pt x="45244" y="1404807"/>
                  <a:pt x="64294" y="1400997"/>
                </a:cubicBezTo>
                <a:cubicBezTo>
                  <a:pt x="64294" y="1400997"/>
                  <a:pt x="32861" y="1461004"/>
                  <a:pt x="38576" y="1543872"/>
                </a:cubicBezTo>
                <a:cubicBezTo>
                  <a:pt x="38576" y="1543872"/>
                  <a:pt x="48101" y="1651504"/>
                  <a:pt x="7144" y="1769614"/>
                </a:cubicBezTo>
                <a:cubicBezTo>
                  <a:pt x="7144" y="1769614"/>
                  <a:pt x="32861" y="1757232"/>
                  <a:pt x="57626" y="1696272"/>
                </a:cubicBezTo>
                <a:cubicBezTo>
                  <a:pt x="57626" y="1696272"/>
                  <a:pt x="3334" y="1832479"/>
                  <a:pt x="10001" y="1889629"/>
                </a:cubicBezTo>
                <a:cubicBezTo>
                  <a:pt x="10001" y="1889629"/>
                  <a:pt x="26194" y="1803904"/>
                  <a:pt x="64294" y="1791522"/>
                </a:cubicBezTo>
                <a:cubicBezTo>
                  <a:pt x="64294" y="1791522"/>
                  <a:pt x="64294" y="1956304"/>
                  <a:pt x="32861" y="2001072"/>
                </a:cubicBezTo>
                <a:cubicBezTo>
                  <a:pt x="32861" y="2001072"/>
                  <a:pt x="64294" y="2093464"/>
                  <a:pt x="68104" y="2184905"/>
                </a:cubicBezTo>
                <a:lnTo>
                  <a:pt x="147161" y="2175380"/>
                </a:lnTo>
                <a:cubicBezTo>
                  <a:pt x="147161" y="2175380"/>
                  <a:pt x="125254" y="2382072"/>
                  <a:pt x="347186" y="2429697"/>
                </a:cubicBezTo>
                <a:cubicBezTo>
                  <a:pt x="347186" y="2429697"/>
                  <a:pt x="591979" y="2445889"/>
                  <a:pt x="718661" y="2391597"/>
                </a:cubicBezTo>
                <a:cubicBezTo>
                  <a:pt x="718661" y="2391597"/>
                  <a:pt x="794861" y="2356355"/>
                  <a:pt x="816769" y="2322064"/>
                </a:cubicBezTo>
                <a:cubicBezTo>
                  <a:pt x="816769" y="2322064"/>
                  <a:pt x="835819" y="2331589"/>
                  <a:pt x="890111" y="2264914"/>
                </a:cubicBezTo>
                <a:lnTo>
                  <a:pt x="940594" y="2243007"/>
                </a:lnTo>
                <a:lnTo>
                  <a:pt x="994886" y="2226814"/>
                </a:lnTo>
                <a:lnTo>
                  <a:pt x="1011079" y="2160139"/>
                </a:lnTo>
                <a:lnTo>
                  <a:pt x="1032986" y="2143947"/>
                </a:lnTo>
                <a:cubicBezTo>
                  <a:pt x="1032986" y="2143947"/>
                  <a:pt x="1071086" y="2146805"/>
                  <a:pt x="1042511" y="2089654"/>
                </a:cubicBezTo>
                <a:cubicBezTo>
                  <a:pt x="1042511" y="2089654"/>
                  <a:pt x="1020604" y="2039172"/>
                  <a:pt x="1052036" y="2022979"/>
                </a:cubicBezTo>
                <a:cubicBezTo>
                  <a:pt x="1052036" y="2022979"/>
                  <a:pt x="1077754" y="2013454"/>
                  <a:pt x="1061561" y="1930587"/>
                </a:cubicBezTo>
                <a:cubicBezTo>
                  <a:pt x="1061561" y="1930587"/>
                  <a:pt x="1052036" y="1882962"/>
                  <a:pt x="1087279" y="1866769"/>
                </a:cubicBezTo>
                <a:cubicBezTo>
                  <a:pt x="1087279" y="1866769"/>
                  <a:pt x="1153954" y="1831527"/>
                  <a:pt x="1306354" y="1606737"/>
                </a:cubicBezTo>
                <a:cubicBezTo>
                  <a:pt x="1306354" y="1606737"/>
                  <a:pt x="1351121" y="1552444"/>
                  <a:pt x="1382554" y="1561969"/>
                </a:cubicBezTo>
                <a:cubicBezTo>
                  <a:pt x="1382554" y="1561969"/>
                  <a:pt x="1413986" y="1540062"/>
                  <a:pt x="1413986" y="1578162"/>
                </a:cubicBezTo>
                <a:cubicBezTo>
                  <a:pt x="1413986" y="1578162"/>
                  <a:pt x="1488281" y="1792475"/>
                  <a:pt x="1615916" y="1890582"/>
                </a:cubicBezTo>
                <a:cubicBezTo>
                  <a:pt x="1615916" y="1890582"/>
                  <a:pt x="1730216" y="2060127"/>
                  <a:pt x="1768316" y="2219194"/>
                </a:cubicBezTo>
                <a:cubicBezTo>
                  <a:pt x="1768316" y="2219194"/>
                  <a:pt x="1755934" y="2343019"/>
                  <a:pt x="1804511" y="2371594"/>
                </a:cubicBezTo>
                <a:cubicBezTo>
                  <a:pt x="1804511" y="2371594"/>
                  <a:pt x="1871186" y="2412552"/>
                  <a:pt x="1925479" y="2350639"/>
                </a:cubicBezTo>
                <a:lnTo>
                  <a:pt x="1958816" y="2317302"/>
                </a:lnTo>
                <a:cubicBezTo>
                  <a:pt x="1958816" y="2317302"/>
                  <a:pt x="2003584" y="2286822"/>
                  <a:pt x="2009299" y="2347782"/>
                </a:cubicBezTo>
                <a:cubicBezTo>
                  <a:pt x="2009299" y="2347782"/>
                  <a:pt x="2033111" y="2431602"/>
                  <a:pt x="2095024" y="2430650"/>
                </a:cubicBezTo>
                <a:cubicBezTo>
                  <a:pt x="2095024" y="2430650"/>
                  <a:pt x="2154079" y="2447794"/>
                  <a:pt x="2230279" y="2363975"/>
                </a:cubicBezTo>
                <a:cubicBezTo>
                  <a:pt x="2230279" y="2363975"/>
                  <a:pt x="2311241" y="2300157"/>
                  <a:pt x="2435066" y="2283012"/>
                </a:cubicBezTo>
                <a:cubicBezTo>
                  <a:pt x="2435066" y="2283012"/>
                  <a:pt x="2504599" y="2273487"/>
                  <a:pt x="2546509" y="2227767"/>
                </a:cubicBezTo>
                <a:cubicBezTo>
                  <a:pt x="2546509" y="2227767"/>
                  <a:pt x="2603659" y="2182047"/>
                  <a:pt x="2630329" y="2172522"/>
                </a:cubicBezTo>
                <a:lnTo>
                  <a:pt x="2647474" y="2161092"/>
                </a:lnTo>
                <a:lnTo>
                  <a:pt x="2647474" y="2143947"/>
                </a:lnTo>
                <a:lnTo>
                  <a:pt x="2655094" y="2131564"/>
                </a:lnTo>
                <a:lnTo>
                  <a:pt x="2649379" y="2105847"/>
                </a:lnTo>
                <a:close/>
                <a:moveTo>
                  <a:pt x="918686" y="1436239"/>
                </a:moveTo>
                <a:cubicBezTo>
                  <a:pt x="894874" y="1455289"/>
                  <a:pt x="897731" y="1472434"/>
                  <a:pt x="897731" y="1472434"/>
                </a:cubicBezTo>
                <a:cubicBezTo>
                  <a:pt x="895826" y="1499104"/>
                  <a:pt x="873919" y="1496247"/>
                  <a:pt x="873919" y="1496247"/>
                </a:cubicBezTo>
                <a:cubicBezTo>
                  <a:pt x="832961" y="1493389"/>
                  <a:pt x="832961" y="1532442"/>
                  <a:pt x="832961" y="1532442"/>
                </a:cubicBezTo>
                <a:cubicBezTo>
                  <a:pt x="821531" y="1551492"/>
                  <a:pt x="804386" y="1537204"/>
                  <a:pt x="804386" y="1537204"/>
                </a:cubicBezTo>
                <a:lnTo>
                  <a:pt x="783431" y="1515297"/>
                </a:lnTo>
                <a:lnTo>
                  <a:pt x="752951" y="1508629"/>
                </a:lnTo>
                <a:lnTo>
                  <a:pt x="754856" y="1454337"/>
                </a:lnTo>
                <a:cubicBezTo>
                  <a:pt x="809149" y="1435287"/>
                  <a:pt x="826294" y="1399092"/>
                  <a:pt x="826294" y="1399092"/>
                </a:cubicBezTo>
                <a:cubicBezTo>
                  <a:pt x="852964" y="1370517"/>
                  <a:pt x="871061" y="1291459"/>
                  <a:pt x="871061" y="1291459"/>
                </a:cubicBezTo>
                <a:cubicBezTo>
                  <a:pt x="901541" y="1253359"/>
                  <a:pt x="915829" y="1286697"/>
                  <a:pt x="915829" y="1286697"/>
                </a:cubicBezTo>
                <a:cubicBezTo>
                  <a:pt x="917734" y="1305747"/>
                  <a:pt x="1001554" y="1374327"/>
                  <a:pt x="1001554" y="1374327"/>
                </a:cubicBezTo>
                <a:lnTo>
                  <a:pt x="918686" y="1436239"/>
                </a:ln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3" name="Graphic 93">
            <a:extLst>
              <a:ext uri="{FF2B5EF4-FFF2-40B4-BE49-F238E27FC236}">
                <a16:creationId xmlns:a16="http://schemas.microsoft.com/office/drawing/2014/main" id="{4C2DDB7A-05DB-4E7B-A079-C05D5F1C2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06736" y="308053"/>
            <a:ext cx="2532511" cy="275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E6338D7A-FC77-41F6-945E-6E8913234D4B}"/>
              </a:ext>
            </a:extLst>
          </p:cNvPr>
          <p:cNvSpPr/>
          <p:nvPr/>
        </p:nvSpPr>
        <p:spPr>
          <a:xfrm>
            <a:off x="4489575" y="2074059"/>
            <a:ext cx="3231250" cy="1728049"/>
          </a:xfrm>
          <a:custGeom>
            <a:avLst/>
            <a:gdLst/>
            <a:ahLst/>
            <a:cxnLst/>
            <a:rect l="l" t="t" r="r" b="b"/>
            <a:pathLst>
              <a:path w="3231250" h="1728049">
                <a:moveTo>
                  <a:pt x="1603656" y="1728049"/>
                </a:moveTo>
                <a:lnTo>
                  <a:pt x="1361340" y="1485733"/>
                </a:lnTo>
                <a:lnTo>
                  <a:pt x="1482498" y="1485733"/>
                </a:lnTo>
                <a:lnTo>
                  <a:pt x="1482498" y="1238845"/>
                </a:lnTo>
                <a:lnTo>
                  <a:pt x="1519544" y="1238845"/>
                </a:lnTo>
                <a:cubicBezTo>
                  <a:pt x="1344853" y="1227816"/>
                  <a:pt x="1172648" y="1177063"/>
                  <a:pt x="1015740" y="1087892"/>
                </a:cubicBezTo>
                <a:lnTo>
                  <a:pt x="817941" y="1309456"/>
                </a:lnTo>
                <a:lnTo>
                  <a:pt x="908322" y="1390143"/>
                </a:lnTo>
                <a:lnTo>
                  <a:pt x="566184" y="1409531"/>
                </a:lnTo>
                <a:lnTo>
                  <a:pt x="546797" y="1067393"/>
                </a:lnTo>
                <a:lnTo>
                  <a:pt x="637178" y="1148080"/>
                </a:lnTo>
                <a:lnTo>
                  <a:pt x="815894" y="947893"/>
                </a:lnTo>
                <a:cubicBezTo>
                  <a:pt x="680789" y="835606"/>
                  <a:pt x="574092" y="695026"/>
                  <a:pt x="502445" y="537233"/>
                </a:cubicBezTo>
                <a:lnTo>
                  <a:pt x="503893" y="542638"/>
                </a:lnTo>
                <a:lnTo>
                  <a:pt x="265418" y="606537"/>
                </a:lnTo>
                <a:lnTo>
                  <a:pt x="296776" y="723567"/>
                </a:lnTo>
                <a:lnTo>
                  <a:pt x="0" y="552223"/>
                </a:lnTo>
                <a:lnTo>
                  <a:pt x="171344" y="255448"/>
                </a:lnTo>
                <a:lnTo>
                  <a:pt x="202702" y="372478"/>
                </a:lnTo>
                <a:lnTo>
                  <a:pt x="420370" y="314153"/>
                </a:lnTo>
                <a:cubicBezTo>
                  <a:pt x="394191" y="212871"/>
                  <a:pt x="381279" y="107363"/>
                  <a:pt x="382349" y="0"/>
                </a:cubicBezTo>
                <a:lnTo>
                  <a:pt x="668774" y="2854"/>
                </a:lnTo>
                <a:cubicBezTo>
                  <a:pt x="665395" y="342077"/>
                  <a:pt x="843838" y="657162"/>
                  <a:pt x="1136496" y="828730"/>
                </a:cubicBezTo>
                <a:cubicBezTo>
                  <a:pt x="1429154" y="1000297"/>
                  <a:pt x="1791255" y="1002101"/>
                  <a:pt x="2085607" y="833457"/>
                </a:cubicBezTo>
                <a:cubicBezTo>
                  <a:pt x="2379959" y="664813"/>
                  <a:pt x="2561533" y="351521"/>
                  <a:pt x="2561533" y="12281"/>
                </a:cubicBezTo>
                <a:lnTo>
                  <a:pt x="2847972" y="12281"/>
                </a:lnTo>
                <a:cubicBezTo>
                  <a:pt x="2847972" y="115358"/>
                  <a:pt x="2835103" y="216597"/>
                  <a:pt x="2809305" y="313731"/>
                </a:cubicBezTo>
                <a:lnTo>
                  <a:pt x="3028549" y="372478"/>
                </a:lnTo>
                <a:lnTo>
                  <a:pt x="3059907" y="255448"/>
                </a:lnTo>
                <a:lnTo>
                  <a:pt x="3231250" y="552223"/>
                </a:lnTo>
                <a:lnTo>
                  <a:pt x="2934475" y="723567"/>
                </a:lnTo>
                <a:lnTo>
                  <a:pt x="2965833" y="606537"/>
                </a:lnTo>
                <a:lnTo>
                  <a:pt x="2727358" y="542638"/>
                </a:lnTo>
                <a:lnTo>
                  <a:pt x="2729738" y="533756"/>
                </a:lnTo>
                <a:cubicBezTo>
                  <a:pt x="2653953" y="701088"/>
                  <a:pt x="2539292" y="849337"/>
                  <a:pt x="2393713" y="965698"/>
                </a:cubicBezTo>
                <a:lnTo>
                  <a:pt x="2549092" y="1121077"/>
                </a:lnTo>
                <a:lnTo>
                  <a:pt x="2634763" y="1035405"/>
                </a:lnTo>
                <a:lnTo>
                  <a:pt x="2634763" y="1378092"/>
                </a:lnTo>
                <a:lnTo>
                  <a:pt x="2292077" y="1378092"/>
                </a:lnTo>
                <a:lnTo>
                  <a:pt x="2377748" y="1292420"/>
                </a:lnTo>
                <a:lnTo>
                  <a:pt x="2187215" y="1101886"/>
                </a:lnTo>
                <a:cubicBezTo>
                  <a:pt x="2038736" y="1182335"/>
                  <a:pt x="1877130" y="1228109"/>
                  <a:pt x="1713346" y="1238845"/>
                </a:cubicBezTo>
                <a:lnTo>
                  <a:pt x="1724814" y="1238845"/>
                </a:lnTo>
                <a:lnTo>
                  <a:pt x="1724814" y="1485733"/>
                </a:lnTo>
                <a:lnTo>
                  <a:pt x="1845972" y="148573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gular Pentagon 7">
            <a:extLst>
              <a:ext uri="{FF2B5EF4-FFF2-40B4-BE49-F238E27FC236}">
                <a16:creationId xmlns:a16="http://schemas.microsoft.com/office/drawing/2014/main" id="{84868265-4017-4111-9F55-CDC1A704F024}"/>
              </a:ext>
            </a:extLst>
          </p:cNvPr>
          <p:cNvSpPr/>
          <p:nvPr/>
        </p:nvSpPr>
        <p:spPr>
          <a:xfrm rot="10800000">
            <a:off x="5385186" y="3952980"/>
            <a:ext cx="1440030" cy="1440000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gular Pentagon 9">
            <a:extLst>
              <a:ext uri="{FF2B5EF4-FFF2-40B4-BE49-F238E27FC236}">
                <a16:creationId xmlns:a16="http://schemas.microsoft.com/office/drawing/2014/main" id="{82E10231-5595-4858-8EC9-013624C9D11A}"/>
              </a:ext>
            </a:extLst>
          </p:cNvPr>
          <p:cNvSpPr/>
          <p:nvPr/>
        </p:nvSpPr>
        <p:spPr>
          <a:xfrm rot="13200500">
            <a:off x="3726073" y="3401169"/>
            <a:ext cx="1440030" cy="1440000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gular Pentagon 10">
            <a:extLst>
              <a:ext uri="{FF2B5EF4-FFF2-40B4-BE49-F238E27FC236}">
                <a16:creationId xmlns:a16="http://schemas.microsoft.com/office/drawing/2014/main" id="{4AD4D86A-CD50-453F-A915-CD9D3724D711}"/>
              </a:ext>
            </a:extLst>
          </p:cNvPr>
          <p:cNvSpPr/>
          <p:nvPr/>
        </p:nvSpPr>
        <p:spPr>
          <a:xfrm rot="15600000">
            <a:off x="2825701" y="1997271"/>
            <a:ext cx="1440030" cy="1440000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gular Pentagon 11">
            <a:extLst>
              <a:ext uri="{FF2B5EF4-FFF2-40B4-BE49-F238E27FC236}">
                <a16:creationId xmlns:a16="http://schemas.microsoft.com/office/drawing/2014/main" id="{A1F11444-A3E5-4E72-AD3D-A9F4CEB13F1C}"/>
              </a:ext>
            </a:extLst>
          </p:cNvPr>
          <p:cNvSpPr/>
          <p:nvPr/>
        </p:nvSpPr>
        <p:spPr>
          <a:xfrm rot="8399500" flipH="1">
            <a:off x="7025897" y="3401169"/>
            <a:ext cx="1440030" cy="1440000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gular Pentagon 12">
            <a:extLst>
              <a:ext uri="{FF2B5EF4-FFF2-40B4-BE49-F238E27FC236}">
                <a16:creationId xmlns:a16="http://schemas.microsoft.com/office/drawing/2014/main" id="{B38ACB66-E713-4223-9565-6E430101335E}"/>
              </a:ext>
            </a:extLst>
          </p:cNvPr>
          <p:cNvSpPr/>
          <p:nvPr/>
        </p:nvSpPr>
        <p:spPr>
          <a:xfrm rot="6000000" flipH="1">
            <a:off x="7926269" y="1997271"/>
            <a:ext cx="1440030" cy="1440000"/>
          </a:xfrm>
          <a:prstGeom prst="ellipse">
            <a:avLst/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9C57BDEB-A183-4E59-976A-A9E7E8B6F6EF}"/>
              </a:ext>
            </a:extLst>
          </p:cNvPr>
          <p:cNvGrpSpPr/>
          <p:nvPr/>
        </p:nvGrpSpPr>
        <p:grpSpPr>
          <a:xfrm>
            <a:off x="637475" y="2278683"/>
            <a:ext cx="2021542" cy="877176"/>
            <a:chOff x="2079598" y="4270877"/>
            <a:chExt cx="2053645" cy="87717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391503-8807-4CA2-B2FB-B6367CBB36ED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BDCE943-6949-4BE1-AE9A-1D6A1E18B3AB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6">
            <a:extLst>
              <a:ext uri="{FF2B5EF4-FFF2-40B4-BE49-F238E27FC236}">
                <a16:creationId xmlns:a16="http://schemas.microsoft.com/office/drawing/2014/main" id="{43854FBF-7022-48E3-A8B5-8379DA5DC671}"/>
              </a:ext>
            </a:extLst>
          </p:cNvPr>
          <p:cNvGrpSpPr/>
          <p:nvPr/>
        </p:nvGrpSpPr>
        <p:grpSpPr>
          <a:xfrm>
            <a:off x="1477038" y="3682581"/>
            <a:ext cx="2021542" cy="877176"/>
            <a:chOff x="2079598" y="4270877"/>
            <a:chExt cx="2053645" cy="87717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F4AFCB-3F48-4CAA-BBB5-0DB8BCC7830E}"/>
                </a:ext>
              </a:extLst>
            </p:cNvPr>
            <p:cNvSpPr txBox="1"/>
            <p:nvPr/>
          </p:nvSpPr>
          <p:spPr>
            <a:xfrm>
              <a:off x="2098434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905DDA8-E5A2-4A02-83E6-1F0F5FA22CFF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9">
            <a:extLst>
              <a:ext uri="{FF2B5EF4-FFF2-40B4-BE49-F238E27FC236}">
                <a16:creationId xmlns:a16="http://schemas.microsoft.com/office/drawing/2014/main" id="{1535E01A-E7A3-4BA7-8228-123A63A1B7C0}"/>
              </a:ext>
            </a:extLst>
          </p:cNvPr>
          <p:cNvGrpSpPr/>
          <p:nvPr/>
        </p:nvGrpSpPr>
        <p:grpSpPr>
          <a:xfrm>
            <a:off x="9480375" y="2278683"/>
            <a:ext cx="2018302" cy="877176"/>
            <a:chOff x="2079598" y="4270877"/>
            <a:chExt cx="2053645" cy="87717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DC9D59-53F8-418A-BAE6-74AFB89D53DF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589DDD-0415-4042-8D4F-590835835FA0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2">
            <a:extLst>
              <a:ext uri="{FF2B5EF4-FFF2-40B4-BE49-F238E27FC236}">
                <a16:creationId xmlns:a16="http://schemas.microsoft.com/office/drawing/2014/main" id="{A6FB92B0-9EC3-4001-8632-E61BB6B7CA6F}"/>
              </a:ext>
            </a:extLst>
          </p:cNvPr>
          <p:cNvGrpSpPr/>
          <p:nvPr/>
        </p:nvGrpSpPr>
        <p:grpSpPr>
          <a:xfrm>
            <a:off x="8651524" y="3682581"/>
            <a:ext cx="2018302" cy="877176"/>
            <a:chOff x="2079598" y="4270877"/>
            <a:chExt cx="2053645" cy="87717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0EE22FB-253D-4661-BC9E-36FE490A99AE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3719F5B-615D-41BB-837D-C7ED58FD3C87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5">
            <a:extLst>
              <a:ext uri="{FF2B5EF4-FFF2-40B4-BE49-F238E27FC236}">
                <a16:creationId xmlns:a16="http://schemas.microsoft.com/office/drawing/2014/main" id="{1D6DF23D-437B-4821-88D4-5A652F8F1EE1}"/>
              </a:ext>
            </a:extLst>
          </p:cNvPr>
          <p:cNvGrpSpPr/>
          <p:nvPr/>
        </p:nvGrpSpPr>
        <p:grpSpPr>
          <a:xfrm>
            <a:off x="4547980" y="5462768"/>
            <a:ext cx="3114439" cy="687214"/>
            <a:chOff x="-537128" y="1114177"/>
            <a:chExt cx="3722722" cy="68721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B825C1F-5108-46D7-9A38-E7E1401EF1B7}"/>
                </a:ext>
              </a:extLst>
            </p:cNvPr>
            <p:cNvSpPr txBox="1"/>
            <p:nvPr/>
          </p:nvSpPr>
          <p:spPr>
            <a:xfrm>
              <a:off x="-537128" y="1114177"/>
              <a:ext cx="372125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2B64104-5925-4FDC-ABA0-EE0D09C77166}"/>
                </a:ext>
              </a:extLst>
            </p:cNvPr>
            <p:cNvSpPr txBox="1"/>
            <p:nvPr/>
          </p:nvSpPr>
          <p:spPr>
            <a:xfrm>
              <a:off x="-522129" y="1339726"/>
              <a:ext cx="3707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4" name="Group 28">
            <a:extLst>
              <a:ext uri="{FF2B5EF4-FFF2-40B4-BE49-F238E27FC236}">
                <a16:creationId xmlns:a16="http://schemas.microsoft.com/office/drawing/2014/main" id="{4152A272-B642-412B-BDC1-BA030C600D15}"/>
              </a:ext>
            </a:extLst>
          </p:cNvPr>
          <p:cNvGrpSpPr/>
          <p:nvPr/>
        </p:nvGrpSpPr>
        <p:grpSpPr>
          <a:xfrm>
            <a:off x="5496246" y="4194207"/>
            <a:ext cx="1217908" cy="929304"/>
            <a:chOff x="3233963" y="1888430"/>
            <a:chExt cx="1544814" cy="929304"/>
          </a:xfrm>
          <a:noFill/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BABDAB7-CD75-4D5C-A394-DB8A5CF9EBD5}"/>
                </a:ext>
              </a:extLst>
            </p:cNvPr>
            <p:cNvSpPr txBox="1"/>
            <p:nvPr/>
          </p:nvSpPr>
          <p:spPr>
            <a:xfrm>
              <a:off x="3233963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1C9256F-BB9C-481F-96F3-D0F750480B9B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31">
            <a:extLst>
              <a:ext uri="{FF2B5EF4-FFF2-40B4-BE49-F238E27FC236}">
                <a16:creationId xmlns:a16="http://schemas.microsoft.com/office/drawing/2014/main" id="{7AD94CDC-30C1-45FE-A728-DFBC6FFF1D8F}"/>
              </a:ext>
            </a:extLst>
          </p:cNvPr>
          <p:cNvGrpSpPr/>
          <p:nvPr/>
        </p:nvGrpSpPr>
        <p:grpSpPr>
          <a:xfrm>
            <a:off x="3834630" y="3656517"/>
            <a:ext cx="1217908" cy="929304"/>
            <a:chOff x="3233963" y="1888430"/>
            <a:chExt cx="1544814" cy="929304"/>
          </a:xfrm>
          <a:noFill/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8917B3A-EFC6-44B1-B06F-0CC91424B8AA}"/>
                </a:ext>
              </a:extLst>
            </p:cNvPr>
            <p:cNvSpPr txBox="1"/>
            <p:nvPr/>
          </p:nvSpPr>
          <p:spPr>
            <a:xfrm>
              <a:off x="3233963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E4B18B4-360A-4008-BDB8-30AD4B32F420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34">
            <a:extLst>
              <a:ext uri="{FF2B5EF4-FFF2-40B4-BE49-F238E27FC236}">
                <a16:creationId xmlns:a16="http://schemas.microsoft.com/office/drawing/2014/main" id="{068EDA96-A442-4DFF-A6A5-894D54E400F8}"/>
              </a:ext>
            </a:extLst>
          </p:cNvPr>
          <p:cNvGrpSpPr/>
          <p:nvPr/>
        </p:nvGrpSpPr>
        <p:grpSpPr>
          <a:xfrm>
            <a:off x="2889253" y="2252619"/>
            <a:ext cx="1217908" cy="929304"/>
            <a:chOff x="3233963" y="1888430"/>
            <a:chExt cx="1544814" cy="929304"/>
          </a:xfrm>
          <a:noFill/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96DDE89-875F-41AB-82DE-CE82705D1D73}"/>
                </a:ext>
              </a:extLst>
            </p:cNvPr>
            <p:cNvSpPr txBox="1"/>
            <p:nvPr/>
          </p:nvSpPr>
          <p:spPr>
            <a:xfrm>
              <a:off x="3233963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C815BAB-1347-4D4D-8C7B-4B66E6A907D4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7">
            <a:extLst>
              <a:ext uri="{FF2B5EF4-FFF2-40B4-BE49-F238E27FC236}">
                <a16:creationId xmlns:a16="http://schemas.microsoft.com/office/drawing/2014/main" id="{D3B7CAE8-98DC-4C9E-BC7F-C5B6575819A1}"/>
              </a:ext>
            </a:extLst>
          </p:cNvPr>
          <p:cNvGrpSpPr/>
          <p:nvPr/>
        </p:nvGrpSpPr>
        <p:grpSpPr>
          <a:xfrm>
            <a:off x="7157555" y="3656517"/>
            <a:ext cx="1217908" cy="929304"/>
            <a:chOff x="3233963" y="1888430"/>
            <a:chExt cx="1544814" cy="929304"/>
          </a:xfrm>
          <a:noFill/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D0CA61F-D180-4B99-994E-25019AAD7EAF}"/>
                </a:ext>
              </a:extLst>
            </p:cNvPr>
            <p:cNvSpPr txBox="1"/>
            <p:nvPr/>
          </p:nvSpPr>
          <p:spPr>
            <a:xfrm>
              <a:off x="3233963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90C21E1-5ADD-452E-A1FF-262393396EEC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40">
            <a:extLst>
              <a:ext uri="{FF2B5EF4-FFF2-40B4-BE49-F238E27FC236}">
                <a16:creationId xmlns:a16="http://schemas.microsoft.com/office/drawing/2014/main" id="{2038C7E6-2DC3-438A-9971-9D96F6512F27}"/>
              </a:ext>
            </a:extLst>
          </p:cNvPr>
          <p:cNvGrpSpPr/>
          <p:nvPr/>
        </p:nvGrpSpPr>
        <p:grpSpPr>
          <a:xfrm>
            <a:off x="8037330" y="2252619"/>
            <a:ext cx="1217908" cy="929304"/>
            <a:chOff x="3233963" y="1888430"/>
            <a:chExt cx="1544814" cy="929304"/>
          </a:xfrm>
          <a:noFill/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0104365-01A5-41CD-ADE6-594D480F381E}"/>
                </a:ext>
              </a:extLst>
            </p:cNvPr>
            <p:cNvSpPr txBox="1"/>
            <p:nvPr/>
          </p:nvSpPr>
          <p:spPr>
            <a:xfrm>
              <a:off x="3233963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CC205D7-AAA6-4FFC-ADCB-C76AB6548C34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2" name="Freeform 18">
            <a:extLst>
              <a:ext uri="{FF2B5EF4-FFF2-40B4-BE49-F238E27FC236}">
                <a16:creationId xmlns:a16="http://schemas.microsoft.com/office/drawing/2014/main" id="{D9525567-822A-4B22-895A-DD33DC08F49C}"/>
              </a:ext>
            </a:extLst>
          </p:cNvPr>
          <p:cNvSpPr>
            <a:spLocks/>
          </p:cNvSpPr>
          <p:nvPr/>
        </p:nvSpPr>
        <p:spPr bwMode="auto">
          <a:xfrm>
            <a:off x="5437678" y="1352292"/>
            <a:ext cx="1187493" cy="1353840"/>
          </a:xfrm>
          <a:custGeom>
            <a:avLst/>
            <a:gdLst/>
            <a:ahLst/>
            <a:cxnLst/>
            <a:rect l="l" t="t" r="r" b="b"/>
            <a:pathLst>
              <a:path w="3384376" h="3858469">
                <a:moveTo>
                  <a:pt x="1740934" y="236685"/>
                </a:moveTo>
                <a:lnTo>
                  <a:pt x="1571200" y="249050"/>
                </a:lnTo>
                <a:lnTo>
                  <a:pt x="1377859" y="294013"/>
                </a:lnTo>
                <a:lnTo>
                  <a:pt x="1316035" y="316494"/>
                </a:lnTo>
                <a:lnTo>
                  <a:pt x="1250839" y="341224"/>
                </a:lnTo>
                <a:lnTo>
                  <a:pt x="1187891" y="369326"/>
                </a:lnTo>
                <a:lnTo>
                  <a:pt x="1123819" y="403048"/>
                </a:lnTo>
                <a:lnTo>
                  <a:pt x="1063119" y="439018"/>
                </a:lnTo>
                <a:lnTo>
                  <a:pt x="1003544" y="478360"/>
                </a:lnTo>
                <a:lnTo>
                  <a:pt x="948464" y="523323"/>
                </a:lnTo>
                <a:lnTo>
                  <a:pt x="896757" y="571658"/>
                </a:lnTo>
                <a:lnTo>
                  <a:pt x="850670" y="625614"/>
                </a:lnTo>
                <a:lnTo>
                  <a:pt x="809079" y="680693"/>
                </a:lnTo>
                <a:lnTo>
                  <a:pt x="776481" y="741393"/>
                </a:lnTo>
                <a:lnTo>
                  <a:pt x="749504" y="807713"/>
                </a:lnTo>
                <a:lnTo>
                  <a:pt x="733767" y="876282"/>
                </a:lnTo>
                <a:lnTo>
                  <a:pt x="725898" y="952718"/>
                </a:lnTo>
                <a:lnTo>
                  <a:pt x="729270" y="1005550"/>
                </a:lnTo>
                <a:lnTo>
                  <a:pt x="743883" y="1055009"/>
                </a:lnTo>
                <a:lnTo>
                  <a:pt x="764117" y="1099972"/>
                </a:lnTo>
                <a:lnTo>
                  <a:pt x="793342" y="1140438"/>
                </a:lnTo>
                <a:lnTo>
                  <a:pt x="823692" y="1178657"/>
                </a:lnTo>
                <a:lnTo>
                  <a:pt x="858539" y="1212379"/>
                </a:lnTo>
                <a:lnTo>
                  <a:pt x="893385" y="1238232"/>
                </a:lnTo>
                <a:lnTo>
                  <a:pt x="929355" y="1262962"/>
                </a:lnTo>
                <a:lnTo>
                  <a:pt x="976566" y="1280947"/>
                </a:lnTo>
                <a:lnTo>
                  <a:pt x="1028273" y="1293312"/>
                </a:lnTo>
                <a:lnTo>
                  <a:pt x="1085601" y="1302304"/>
                </a:lnTo>
                <a:lnTo>
                  <a:pt x="1146301" y="1307925"/>
                </a:lnTo>
                <a:lnTo>
                  <a:pt x="1210373" y="1312421"/>
                </a:lnTo>
                <a:lnTo>
                  <a:pt x="1273321" y="1313545"/>
                </a:lnTo>
                <a:lnTo>
                  <a:pt x="1338517" y="1313545"/>
                </a:lnTo>
                <a:lnTo>
                  <a:pt x="1403713" y="1315793"/>
                </a:lnTo>
                <a:lnTo>
                  <a:pt x="1465537" y="1320290"/>
                </a:lnTo>
                <a:lnTo>
                  <a:pt x="1522865" y="1324786"/>
                </a:lnTo>
                <a:lnTo>
                  <a:pt x="1575696" y="1332654"/>
                </a:lnTo>
                <a:lnTo>
                  <a:pt x="1625155" y="1345019"/>
                </a:lnTo>
                <a:lnTo>
                  <a:pt x="1665622" y="1360756"/>
                </a:lnTo>
                <a:lnTo>
                  <a:pt x="1695971" y="1383238"/>
                </a:lnTo>
                <a:lnTo>
                  <a:pt x="1720701" y="1407967"/>
                </a:lnTo>
                <a:lnTo>
                  <a:pt x="1743182" y="1437193"/>
                </a:lnTo>
                <a:lnTo>
                  <a:pt x="1760043" y="1465295"/>
                </a:lnTo>
                <a:lnTo>
                  <a:pt x="1775780" y="1497893"/>
                </a:lnTo>
                <a:lnTo>
                  <a:pt x="1788145" y="1528243"/>
                </a:lnTo>
                <a:lnTo>
                  <a:pt x="1800510" y="1560841"/>
                </a:lnTo>
                <a:lnTo>
                  <a:pt x="1812875" y="1594563"/>
                </a:lnTo>
                <a:lnTo>
                  <a:pt x="1827488" y="1624913"/>
                </a:lnTo>
                <a:lnTo>
                  <a:pt x="1840977" y="1655263"/>
                </a:lnTo>
                <a:lnTo>
                  <a:pt x="1857838" y="1684489"/>
                </a:lnTo>
                <a:lnTo>
                  <a:pt x="1875823" y="1710342"/>
                </a:lnTo>
                <a:lnTo>
                  <a:pt x="1898304" y="1735072"/>
                </a:lnTo>
                <a:lnTo>
                  <a:pt x="1925282" y="1755305"/>
                </a:lnTo>
                <a:lnTo>
                  <a:pt x="1957880" y="1772166"/>
                </a:lnTo>
                <a:lnTo>
                  <a:pt x="1997222" y="1785655"/>
                </a:lnTo>
                <a:lnTo>
                  <a:pt x="2039937" y="1794647"/>
                </a:lnTo>
                <a:lnTo>
                  <a:pt x="2090520" y="1798020"/>
                </a:lnTo>
                <a:lnTo>
                  <a:pt x="2152344" y="1796896"/>
                </a:lnTo>
                <a:lnTo>
                  <a:pt x="2178198" y="1837362"/>
                </a:lnTo>
                <a:lnTo>
                  <a:pt x="2209672" y="1880077"/>
                </a:lnTo>
                <a:lnTo>
                  <a:pt x="2245642" y="1925040"/>
                </a:lnTo>
                <a:lnTo>
                  <a:pt x="2287233" y="1967754"/>
                </a:lnTo>
                <a:lnTo>
                  <a:pt x="2329947" y="2009345"/>
                </a:lnTo>
                <a:lnTo>
                  <a:pt x="2372662" y="2039695"/>
                </a:lnTo>
                <a:lnTo>
                  <a:pt x="2415377" y="2062176"/>
                </a:lnTo>
                <a:lnTo>
                  <a:pt x="2452471" y="2072293"/>
                </a:lnTo>
                <a:lnTo>
                  <a:pt x="2495186" y="2074541"/>
                </a:lnTo>
                <a:lnTo>
                  <a:pt x="2542397" y="2072293"/>
                </a:lnTo>
                <a:lnTo>
                  <a:pt x="2591856" y="2067797"/>
                </a:lnTo>
                <a:lnTo>
                  <a:pt x="2642439" y="2057680"/>
                </a:lnTo>
                <a:lnTo>
                  <a:pt x="2691898" y="2045315"/>
                </a:lnTo>
                <a:lnTo>
                  <a:pt x="2740233" y="2031826"/>
                </a:lnTo>
                <a:lnTo>
                  <a:pt x="2784072" y="2014965"/>
                </a:lnTo>
                <a:lnTo>
                  <a:pt x="2824539" y="1999228"/>
                </a:lnTo>
                <a:lnTo>
                  <a:pt x="2854888" y="1982367"/>
                </a:lnTo>
                <a:lnTo>
                  <a:pt x="2879618" y="1967754"/>
                </a:lnTo>
                <a:lnTo>
                  <a:pt x="2916712" y="1939653"/>
                </a:lnTo>
                <a:lnTo>
                  <a:pt x="2952683" y="1907055"/>
                </a:lnTo>
                <a:lnTo>
                  <a:pt x="2987529" y="1872208"/>
                </a:lnTo>
                <a:lnTo>
                  <a:pt x="3022375" y="1835114"/>
                </a:lnTo>
                <a:lnTo>
                  <a:pt x="3054973" y="1792399"/>
                </a:lnTo>
                <a:lnTo>
                  <a:pt x="3084199" y="1747437"/>
                </a:lnTo>
                <a:lnTo>
                  <a:pt x="3110053" y="1697977"/>
                </a:lnTo>
                <a:lnTo>
                  <a:pt x="3132534" y="1642898"/>
                </a:lnTo>
                <a:lnTo>
                  <a:pt x="3149395" y="1585570"/>
                </a:lnTo>
                <a:lnTo>
                  <a:pt x="3161760" y="1520374"/>
                </a:lnTo>
                <a:lnTo>
                  <a:pt x="3166256" y="1452930"/>
                </a:lnTo>
                <a:lnTo>
                  <a:pt x="3164008" y="1377617"/>
                </a:lnTo>
                <a:lnTo>
                  <a:pt x="3153891" y="1297808"/>
                </a:lnTo>
                <a:lnTo>
                  <a:pt x="3129162" y="1178657"/>
                </a:lnTo>
                <a:lnTo>
                  <a:pt x="3098812" y="1068498"/>
                </a:lnTo>
                <a:lnTo>
                  <a:pt x="3059469" y="962835"/>
                </a:lnTo>
                <a:lnTo>
                  <a:pt x="3012258" y="863917"/>
                </a:lnTo>
                <a:lnTo>
                  <a:pt x="2959427" y="772867"/>
                </a:lnTo>
                <a:lnTo>
                  <a:pt x="2896479" y="686314"/>
                </a:lnTo>
                <a:lnTo>
                  <a:pt x="2829035" y="608753"/>
                </a:lnTo>
                <a:lnTo>
                  <a:pt x="2750350" y="539060"/>
                </a:lnTo>
                <a:lnTo>
                  <a:pt x="2669417" y="473864"/>
                </a:lnTo>
                <a:lnTo>
                  <a:pt x="2577243" y="418785"/>
                </a:lnTo>
                <a:lnTo>
                  <a:pt x="2479449" y="369326"/>
                </a:lnTo>
                <a:lnTo>
                  <a:pt x="2374910" y="326611"/>
                </a:lnTo>
                <a:lnTo>
                  <a:pt x="2262503" y="294013"/>
                </a:lnTo>
                <a:lnTo>
                  <a:pt x="2142228" y="268159"/>
                </a:lnTo>
                <a:lnTo>
                  <a:pt x="2017456" y="249050"/>
                </a:lnTo>
                <a:lnTo>
                  <a:pt x="1882567" y="238933"/>
                </a:lnTo>
                <a:close/>
                <a:moveTo>
                  <a:pt x="1743955" y="0"/>
                </a:moveTo>
                <a:lnTo>
                  <a:pt x="1891201" y="1188"/>
                </a:lnTo>
                <a:lnTo>
                  <a:pt x="2029245" y="11883"/>
                </a:lnTo>
                <a:lnTo>
                  <a:pt x="2160387" y="29708"/>
                </a:lnTo>
                <a:lnTo>
                  <a:pt x="2285777" y="55851"/>
                </a:lnTo>
                <a:lnTo>
                  <a:pt x="2405415" y="87936"/>
                </a:lnTo>
                <a:lnTo>
                  <a:pt x="2515850" y="129527"/>
                </a:lnTo>
                <a:lnTo>
                  <a:pt x="2622834" y="174683"/>
                </a:lnTo>
                <a:lnTo>
                  <a:pt x="2720615" y="228157"/>
                </a:lnTo>
                <a:lnTo>
                  <a:pt x="2812644" y="288761"/>
                </a:lnTo>
                <a:lnTo>
                  <a:pt x="2901222" y="356496"/>
                </a:lnTo>
                <a:lnTo>
                  <a:pt x="2980598" y="428983"/>
                </a:lnTo>
                <a:lnTo>
                  <a:pt x="3053071" y="509789"/>
                </a:lnTo>
                <a:lnTo>
                  <a:pt x="3120942" y="594159"/>
                </a:lnTo>
                <a:lnTo>
                  <a:pt x="3180761" y="684471"/>
                </a:lnTo>
                <a:lnTo>
                  <a:pt x="3235979" y="779537"/>
                </a:lnTo>
                <a:lnTo>
                  <a:pt x="3272791" y="859154"/>
                </a:lnTo>
                <a:lnTo>
                  <a:pt x="3305001" y="948278"/>
                </a:lnTo>
                <a:lnTo>
                  <a:pt x="3333760" y="1045720"/>
                </a:lnTo>
                <a:lnTo>
                  <a:pt x="3356767" y="1151480"/>
                </a:lnTo>
                <a:lnTo>
                  <a:pt x="3374023" y="1259617"/>
                </a:lnTo>
                <a:lnTo>
                  <a:pt x="3382075" y="1371319"/>
                </a:lnTo>
                <a:lnTo>
                  <a:pt x="3384376" y="1485398"/>
                </a:lnTo>
                <a:lnTo>
                  <a:pt x="3377474" y="1598288"/>
                </a:lnTo>
                <a:lnTo>
                  <a:pt x="3363669" y="1708802"/>
                </a:lnTo>
                <a:lnTo>
                  <a:pt x="3338361" y="1816939"/>
                </a:lnTo>
                <a:lnTo>
                  <a:pt x="3305001" y="1909627"/>
                </a:lnTo>
                <a:lnTo>
                  <a:pt x="3264738" y="1996375"/>
                </a:lnTo>
                <a:lnTo>
                  <a:pt x="3216423" y="2075992"/>
                </a:lnTo>
                <a:lnTo>
                  <a:pt x="3166957" y="2153233"/>
                </a:lnTo>
                <a:lnTo>
                  <a:pt x="3111739" y="2229285"/>
                </a:lnTo>
                <a:lnTo>
                  <a:pt x="3057672" y="2300584"/>
                </a:lnTo>
                <a:lnTo>
                  <a:pt x="3003605" y="2374260"/>
                </a:lnTo>
                <a:lnTo>
                  <a:pt x="2950688" y="2447935"/>
                </a:lnTo>
                <a:lnTo>
                  <a:pt x="2915027" y="2507351"/>
                </a:lnTo>
                <a:lnTo>
                  <a:pt x="2886268" y="2575085"/>
                </a:lnTo>
                <a:lnTo>
                  <a:pt x="2863260" y="2646385"/>
                </a:lnTo>
                <a:lnTo>
                  <a:pt x="2844855" y="2723625"/>
                </a:lnTo>
                <a:lnTo>
                  <a:pt x="2842554" y="2760463"/>
                </a:lnTo>
                <a:lnTo>
                  <a:pt x="2844855" y="2804431"/>
                </a:lnTo>
                <a:lnTo>
                  <a:pt x="2850606" y="2857905"/>
                </a:lnTo>
                <a:lnTo>
                  <a:pt x="2858659" y="2913756"/>
                </a:lnTo>
                <a:lnTo>
                  <a:pt x="2871313" y="2974360"/>
                </a:lnTo>
                <a:lnTo>
                  <a:pt x="2886268" y="3034965"/>
                </a:lnTo>
                <a:lnTo>
                  <a:pt x="2901222" y="3093192"/>
                </a:lnTo>
                <a:lnTo>
                  <a:pt x="2917328" y="3149043"/>
                </a:lnTo>
                <a:lnTo>
                  <a:pt x="2932282" y="3198952"/>
                </a:lnTo>
                <a:lnTo>
                  <a:pt x="2947237" y="3242920"/>
                </a:lnTo>
                <a:lnTo>
                  <a:pt x="2959891" y="3275005"/>
                </a:lnTo>
                <a:lnTo>
                  <a:pt x="2978297" y="3322538"/>
                </a:lnTo>
                <a:lnTo>
                  <a:pt x="2995552" y="3380765"/>
                </a:lnTo>
                <a:lnTo>
                  <a:pt x="3013958" y="3446123"/>
                </a:lnTo>
                <a:lnTo>
                  <a:pt x="3032364" y="3512668"/>
                </a:lnTo>
                <a:lnTo>
                  <a:pt x="3053071" y="3573273"/>
                </a:lnTo>
                <a:lnTo>
                  <a:pt x="3074928" y="3626747"/>
                </a:lnTo>
                <a:lnTo>
                  <a:pt x="2878215" y="3692105"/>
                </a:lnTo>
                <a:lnTo>
                  <a:pt x="2687254" y="3747955"/>
                </a:lnTo>
                <a:lnTo>
                  <a:pt x="2505497" y="3793112"/>
                </a:lnTo>
                <a:lnTo>
                  <a:pt x="2328340" y="3826384"/>
                </a:lnTo>
                <a:lnTo>
                  <a:pt x="2155785" y="3850151"/>
                </a:lnTo>
                <a:lnTo>
                  <a:pt x="1988983" y="3858469"/>
                </a:lnTo>
                <a:lnTo>
                  <a:pt x="1825631" y="3856092"/>
                </a:lnTo>
                <a:lnTo>
                  <a:pt x="1666880" y="3840644"/>
                </a:lnTo>
                <a:lnTo>
                  <a:pt x="1510430" y="3813313"/>
                </a:lnTo>
                <a:lnTo>
                  <a:pt x="1503528" y="3774098"/>
                </a:lnTo>
                <a:lnTo>
                  <a:pt x="1495476" y="3728942"/>
                </a:lnTo>
                <a:lnTo>
                  <a:pt x="1485122" y="3674280"/>
                </a:lnTo>
                <a:lnTo>
                  <a:pt x="1477070" y="3616052"/>
                </a:lnTo>
                <a:lnTo>
                  <a:pt x="1465566" y="3553071"/>
                </a:lnTo>
                <a:lnTo>
                  <a:pt x="1454062" y="3488902"/>
                </a:lnTo>
                <a:lnTo>
                  <a:pt x="1441408" y="3425921"/>
                </a:lnTo>
                <a:lnTo>
                  <a:pt x="1426454" y="3365317"/>
                </a:lnTo>
                <a:lnTo>
                  <a:pt x="1411499" y="3307089"/>
                </a:lnTo>
                <a:lnTo>
                  <a:pt x="1393093" y="3255992"/>
                </a:lnTo>
                <a:lnTo>
                  <a:pt x="1373537" y="3212024"/>
                </a:lnTo>
                <a:lnTo>
                  <a:pt x="1352830" y="3177563"/>
                </a:lnTo>
                <a:lnTo>
                  <a:pt x="1329823" y="3156173"/>
                </a:lnTo>
                <a:lnTo>
                  <a:pt x="1304515" y="3145478"/>
                </a:lnTo>
                <a:lnTo>
                  <a:pt x="1275756" y="3140725"/>
                </a:lnTo>
                <a:lnTo>
                  <a:pt x="1242395" y="3143102"/>
                </a:lnTo>
                <a:lnTo>
                  <a:pt x="1209035" y="3147855"/>
                </a:lnTo>
                <a:lnTo>
                  <a:pt x="1177975" y="3156173"/>
                </a:lnTo>
                <a:lnTo>
                  <a:pt x="1148065" y="3164491"/>
                </a:lnTo>
                <a:lnTo>
                  <a:pt x="1120456" y="3172809"/>
                </a:lnTo>
                <a:lnTo>
                  <a:pt x="1099750" y="3179939"/>
                </a:lnTo>
                <a:lnTo>
                  <a:pt x="1050284" y="3196576"/>
                </a:lnTo>
                <a:lnTo>
                  <a:pt x="993916" y="3212024"/>
                </a:lnTo>
                <a:lnTo>
                  <a:pt x="930646" y="3225095"/>
                </a:lnTo>
                <a:lnTo>
                  <a:pt x="863925" y="3233414"/>
                </a:lnTo>
                <a:lnTo>
                  <a:pt x="797204" y="3240544"/>
                </a:lnTo>
                <a:lnTo>
                  <a:pt x="729332" y="3242920"/>
                </a:lnTo>
                <a:lnTo>
                  <a:pt x="664912" y="3238167"/>
                </a:lnTo>
                <a:lnTo>
                  <a:pt x="603942" y="3227472"/>
                </a:lnTo>
                <a:lnTo>
                  <a:pt x="570582" y="3219154"/>
                </a:lnTo>
                <a:lnTo>
                  <a:pt x="537221" y="3203706"/>
                </a:lnTo>
                <a:lnTo>
                  <a:pt x="503860" y="3185881"/>
                </a:lnTo>
                <a:lnTo>
                  <a:pt x="475101" y="3164491"/>
                </a:lnTo>
                <a:lnTo>
                  <a:pt x="445192" y="3138348"/>
                </a:lnTo>
                <a:lnTo>
                  <a:pt x="422184" y="3111017"/>
                </a:lnTo>
                <a:lnTo>
                  <a:pt x="406079" y="3076556"/>
                </a:lnTo>
                <a:lnTo>
                  <a:pt x="393425" y="3037341"/>
                </a:lnTo>
                <a:lnTo>
                  <a:pt x="388824" y="2994562"/>
                </a:lnTo>
                <a:lnTo>
                  <a:pt x="393425" y="2947029"/>
                </a:lnTo>
                <a:lnTo>
                  <a:pt x="399177" y="2913756"/>
                </a:lnTo>
                <a:lnTo>
                  <a:pt x="407230" y="2876918"/>
                </a:lnTo>
                <a:lnTo>
                  <a:pt x="416433" y="2838892"/>
                </a:lnTo>
                <a:lnTo>
                  <a:pt x="419884" y="2802054"/>
                </a:lnTo>
                <a:lnTo>
                  <a:pt x="419884" y="2762840"/>
                </a:lnTo>
                <a:lnTo>
                  <a:pt x="409530" y="2728379"/>
                </a:lnTo>
                <a:lnTo>
                  <a:pt x="399177" y="2709365"/>
                </a:lnTo>
                <a:lnTo>
                  <a:pt x="380771" y="2691541"/>
                </a:lnTo>
                <a:lnTo>
                  <a:pt x="361215" y="2678469"/>
                </a:lnTo>
                <a:lnTo>
                  <a:pt x="340508" y="2667774"/>
                </a:lnTo>
                <a:lnTo>
                  <a:pt x="319802" y="2652326"/>
                </a:lnTo>
                <a:lnTo>
                  <a:pt x="303697" y="2635690"/>
                </a:lnTo>
                <a:lnTo>
                  <a:pt x="291043" y="2614300"/>
                </a:lnTo>
                <a:lnTo>
                  <a:pt x="286441" y="2590534"/>
                </a:lnTo>
                <a:lnTo>
                  <a:pt x="288742" y="2566767"/>
                </a:lnTo>
                <a:lnTo>
                  <a:pt x="296794" y="2544189"/>
                </a:lnTo>
                <a:lnTo>
                  <a:pt x="307148" y="2525176"/>
                </a:lnTo>
                <a:lnTo>
                  <a:pt x="314050" y="2506163"/>
                </a:lnTo>
                <a:lnTo>
                  <a:pt x="280689" y="2482397"/>
                </a:lnTo>
                <a:lnTo>
                  <a:pt x="257682" y="2458630"/>
                </a:lnTo>
                <a:lnTo>
                  <a:pt x="245028" y="2434864"/>
                </a:lnTo>
                <a:lnTo>
                  <a:pt x="242727" y="2408721"/>
                </a:lnTo>
                <a:lnTo>
                  <a:pt x="246178" y="2384955"/>
                </a:lnTo>
                <a:lnTo>
                  <a:pt x="255381" y="2358812"/>
                </a:lnTo>
                <a:lnTo>
                  <a:pt x="268035" y="2332669"/>
                </a:lnTo>
                <a:lnTo>
                  <a:pt x="281840" y="2306526"/>
                </a:lnTo>
                <a:lnTo>
                  <a:pt x="294494" y="2279194"/>
                </a:lnTo>
                <a:lnTo>
                  <a:pt x="307148" y="2253051"/>
                </a:lnTo>
                <a:lnTo>
                  <a:pt x="314050" y="2224532"/>
                </a:lnTo>
                <a:lnTo>
                  <a:pt x="291043" y="2203142"/>
                </a:lnTo>
                <a:lnTo>
                  <a:pt x="258832" y="2186505"/>
                </a:lnTo>
                <a:lnTo>
                  <a:pt x="223171" y="2171057"/>
                </a:lnTo>
                <a:lnTo>
                  <a:pt x="186359" y="2157986"/>
                </a:lnTo>
                <a:lnTo>
                  <a:pt x="148397" y="2144914"/>
                </a:lnTo>
                <a:lnTo>
                  <a:pt x="110435" y="2131843"/>
                </a:lnTo>
                <a:lnTo>
                  <a:pt x="74774" y="2116395"/>
                </a:lnTo>
                <a:lnTo>
                  <a:pt x="46015" y="2099758"/>
                </a:lnTo>
                <a:lnTo>
                  <a:pt x="20707" y="2075992"/>
                </a:lnTo>
                <a:lnTo>
                  <a:pt x="5752" y="2047472"/>
                </a:lnTo>
                <a:lnTo>
                  <a:pt x="0" y="2017764"/>
                </a:lnTo>
                <a:lnTo>
                  <a:pt x="4602" y="1989245"/>
                </a:lnTo>
                <a:lnTo>
                  <a:pt x="14955" y="1963102"/>
                </a:lnTo>
                <a:lnTo>
                  <a:pt x="31060" y="1941712"/>
                </a:lnTo>
                <a:lnTo>
                  <a:pt x="50616" y="1920322"/>
                </a:lnTo>
                <a:lnTo>
                  <a:pt x="69022" y="1902497"/>
                </a:lnTo>
                <a:lnTo>
                  <a:pt x="83977" y="1888238"/>
                </a:lnTo>
                <a:lnTo>
                  <a:pt x="127691" y="1835952"/>
                </a:lnTo>
                <a:lnTo>
                  <a:pt x="173705" y="1788419"/>
                </a:lnTo>
                <a:lnTo>
                  <a:pt x="219720" y="1740886"/>
                </a:lnTo>
                <a:lnTo>
                  <a:pt x="263434" y="1688600"/>
                </a:lnTo>
                <a:lnTo>
                  <a:pt x="304847" y="1637503"/>
                </a:lnTo>
                <a:lnTo>
                  <a:pt x="342809" y="1579275"/>
                </a:lnTo>
                <a:lnTo>
                  <a:pt x="373869" y="1516294"/>
                </a:lnTo>
                <a:lnTo>
                  <a:pt x="391124" y="1464008"/>
                </a:lnTo>
                <a:lnTo>
                  <a:pt x="396876" y="1412910"/>
                </a:lnTo>
                <a:lnTo>
                  <a:pt x="396876" y="1358248"/>
                </a:lnTo>
                <a:lnTo>
                  <a:pt x="395726" y="1300020"/>
                </a:lnTo>
                <a:lnTo>
                  <a:pt x="393425" y="1241793"/>
                </a:lnTo>
                <a:lnTo>
                  <a:pt x="395726" y="1178812"/>
                </a:lnTo>
                <a:lnTo>
                  <a:pt x="401478" y="1112266"/>
                </a:lnTo>
                <a:lnTo>
                  <a:pt x="465898" y="837764"/>
                </a:lnTo>
                <a:lnTo>
                  <a:pt x="506161" y="737946"/>
                </a:lnTo>
                <a:lnTo>
                  <a:pt x="554476" y="645257"/>
                </a:lnTo>
                <a:lnTo>
                  <a:pt x="610844" y="558510"/>
                </a:lnTo>
                <a:lnTo>
                  <a:pt x="675265" y="476516"/>
                </a:lnTo>
                <a:lnTo>
                  <a:pt x="746588" y="401652"/>
                </a:lnTo>
                <a:lnTo>
                  <a:pt x="823662" y="332729"/>
                </a:lnTo>
                <a:lnTo>
                  <a:pt x="907639" y="269748"/>
                </a:lnTo>
                <a:lnTo>
                  <a:pt x="995067" y="213897"/>
                </a:lnTo>
                <a:lnTo>
                  <a:pt x="1089397" y="163988"/>
                </a:lnTo>
                <a:lnTo>
                  <a:pt x="1186027" y="122397"/>
                </a:lnTo>
                <a:lnTo>
                  <a:pt x="1283808" y="85559"/>
                </a:lnTo>
                <a:lnTo>
                  <a:pt x="1612813" y="1069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0E7D553E-9ACA-4BCA-BE39-865FA49F7FFA}"/>
              </a:ext>
            </a:extLst>
          </p:cNvPr>
          <p:cNvSpPr/>
          <p:nvPr/>
        </p:nvSpPr>
        <p:spPr>
          <a:xfrm>
            <a:off x="5838825" y="4162424"/>
            <a:ext cx="6353175" cy="223837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34000">
                <a:schemeClr val="accent1">
                  <a:alpha val="70000"/>
                </a:schemeClr>
              </a:gs>
              <a:gs pos="69000">
                <a:schemeClr val="accent1">
                  <a:alpha val="80000"/>
                </a:schemeClr>
              </a:gs>
              <a:gs pos="100000">
                <a:schemeClr val="accent1">
                  <a:alpha val="9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FE64E5-9053-4697-82D4-17B940E5798B}"/>
              </a:ext>
            </a:extLst>
          </p:cNvPr>
          <p:cNvSpPr txBox="1"/>
          <p:nvPr/>
        </p:nvSpPr>
        <p:spPr>
          <a:xfrm>
            <a:off x="6311559" y="254172"/>
            <a:ext cx="54899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85F784-1A8F-47EF-9AAC-1FB575F83F0B}"/>
              </a:ext>
            </a:extLst>
          </p:cNvPr>
          <p:cNvSpPr txBox="1"/>
          <p:nvPr/>
        </p:nvSpPr>
        <p:spPr>
          <a:xfrm>
            <a:off x="6311559" y="901334"/>
            <a:ext cx="548991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F8992E-166F-40CF-A851-C9DB8796B31A}"/>
              </a:ext>
            </a:extLst>
          </p:cNvPr>
          <p:cNvSpPr txBox="1"/>
          <p:nvPr/>
        </p:nvSpPr>
        <p:spPr>
          <a:xfrm>
            <a:off x="6311558" y="1495909"/>
            <a:ext cx="5489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667FA0-2A62-4EEA-9197-D374CBE5EB7C}"/>
              </a:ext>
            </a:extLst>
          </p:cNvPr>
          <p:cNvSpPr txBox="1"/>
          <p:nvPr/>
        </p:nvSpPr>
        <p:spPr>
          <a:xfrm>
            <a:off x="7568859" y="4410187"/>
            <a:ext cx="4108652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Create Quality Professional </a:t>
            </a:r>
          </a:p>
          <a:p>
            <a:pPr algn="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 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4F0829-D4CF-487E-8CEB-F85E284ED15C}"/>
              </a:ext>
            </a:extLst>
          </p:cNvPr>
          <p:cNvSpPr txBox="1"/>
          <p:nvPr/>
        </p:nvSpPr>
        <p:spPr>
          <a:xfrm>
            <a:off x="7568859" y="5195414"/>
            <a:ext cx="4108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55B612-4940-45BB-919F-841B0D6B8F6E}"/>
              </a:ext>
            </a:extLst>
          </p:cNvPr>
          <p:cNvSpPr txBox="1"/>
          <p:nvPr/>
        </p:nvSpPr>
        <p:spPr>
          <a:xfrm>
            <a:off x="3835153" y="152723"/>
            <a:ext cx="835684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5" name="Group 76">
            <a:extLst>
              <a:ext uri="{FF2B5EF4-FFF2-40B4-BE49-F238E27FC236}">
                <a16:creationId xmlns:a16="http://schemas.microsoft.com/office/drawing/2014/main" id="{D509FDB0-BB3A-4B99-83AC-1A5851A0CAB5}"/>
              </a:ext>
            </a:extLst>
          </p:cNvPr>
          <p:cNvGrpSpPr/>
          <p:nvPr/>
        </p:nvGrpSpPr>
        <p:grpSpPr>
          <a:xfrm flipH="1">
            <a:off x="5453512" y="1520234"/>
            <a:ext cx="1033105" cy="1208897"/>
            <a:chOff x="3025302" y="2752841"/>
            <a:chExt cx="1225617" cy="2419117"/>
          </a:xfrm>
        </p:grpSpPr>
        <p:sp>
          <p:nvSpPr>
            <p:cNvPr id="6" name="Diamond 77">
              <a:extLst>
                <a:ext uri="{FF2B5EF4-FFF2-40B4-BE49-F238E27FC236}">
                  <a16:creationId xmlns:a16="http://schemas.microsoft.com/office/drawing/2014/main" id="{593F8873-75F2-42DD-B491-703138B9D8B3}"/>
                </a:ext>
              </a:extLst>
            </p:cNvPr>
            <p:cNvSpPr/>
            <p:nvPr/>
          </p:nvSpPr>
          <p:spPr>
            <a:xfrm>
              <a:off x="3025302" y="2752841"/>
              <a:ext cx="817123" cy="2419117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Isosceles Triangle 78">
              <a:extLst>
                <a:ext uri="{FF2B5EF4-FFF2-40B4-BE49-F238E27FC236}">
                  <a16:creationId xmlns:a16="http://schemas.microsoft.com/office/drawing/2014/main" id="{44AEE8BA-9A29-459F-8959-25F8F859B1E6}"/>
                </a:ext>
              </a:extLst>
            </p:cNvPr>
            <p:cNvSpPr/>
            <p:nvPr/>
          </p:nvSpPr>
          <p:spPr>
            <a:xfrm rot="10800000">
              <a:off x="3433795" y="2756038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Isosceles Triangle 79">
              <a:extLst>
                <a:ext uri="{FF2B5EF4-FFF2-40B4-BE49-F238E27FC236}">
                  <a16:creationId xmlns:a16="http://schemas.microsoft.com/office/drawing/2014/main" id="{12D10832-DDA2-47EF-9CCC-57CD291E26DA}"/>
                </a:ext>
              </a:extLst>
            </p:cNvPr>
            <p:cNvSpPr/>
            <p:nvPr/>
          </p:nvSpPr>
          <p:spPr>
            <a:xfrm>
              <a:off x="3425249" y="3962399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72">
            <a:extLst>
              <a:ext uri="{FF2B5EF4-FFF2-40B4-BE49-F238E27FC236}">
                <a16:creationId xmlns:a16="http://schemas.microsoft.com/office/drawing/2014/main" id="{888E4B3D-0570-4CBF-AF4F-287D1DD6A728}"/>
              </a:ext>
            </a:extLst>
          </p:cNvPr>
          <p:cNvGrpSpPr/>
          <p:nvPr/>
        </p:nvGrpSpPr>
        <p:grpSpPr>
          <a:xfrm flipH="1">
            <a:off x="4982740" y="2338275"/>
            <a:ext cx="1033105" cy="1208897"/>
            <a:chOff x="3025302" y="2752841"/>
            <a:chExt cx="1225617" cy="2419117"/>
          </a:xfrm>
        </p:grpSpPr>
        <p:sp>
          <p:nvSpPr>
            <p:cNvPr id="10" name="Diamond 73">
              <a:extLst>
                <a:ext uri="{FF2B5EF4-FFF2-40B4-BE49-F238E27FC236}">
                  <a16:creationId xmlns:a16="http://schemas.microsoft.com/office/drawing/2014/main" id="{35DA8BA1-2022-4CAF-BE6C-3C815E2AAF00}"/>
                </a:ext>
              </a:extLst>
            </p:cNvPr>
            <p:cNvSpPr/>
            <p:nvPr/>
          </p:nvSpPr>
          <p:spPr>
            <a:xfrm>
              <a:off x="3025302" y="2752841"/>
              <a:ext cx="817123" cy="2419117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Isosceles Triangle 74">
              <a:extLst>
                <a:ext uri="{FF2B5EF4-FFF2-40B4-BE49-F238E27FC236}">
                  <a16:creationId xmlns:a16="http://schemas.microsoft.com/office/drawing/2014/main" id="{C688A3A1-10E9-4ABF-9083-86C1F31B7ECA}"/>
                </a:ext>
              </a:extLst>
            </p:cNvPr>
            <p:cNvSpPr/>
            <p:nvPr/>
          </p:nvSpPr>
          <p:spPr>
            <a:xfrm rot="10800000">
              <a:off x="3433795" y="2756038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Isosceles Triangle 75">
              <a:extLst>
                <a:ext uri="{FF2B5EF4-FFF2-40B4-BE49-F238E27FC236}">
                  <a16:creationId xmlns:a16="http://schemas.microsoft.com/office/drawing/2014/main" id="{949EA1F8-8181-4438-A249-51B7C3FA38B0}"/>
                </a:ext>
              </a:extLst>
            </p:cNvPr>
            <p:cNvSpPr/>
            <p:nvPr/>
          </p:nvSpPr>
          <p:spPr>
            <a:xfrm>
              <a:off x="3425249" y="3962399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61">
            <a:extLst>
              <a:ext uri="{FF2B5EF4-FFF2-40B4-BE49-F238E27FC236}">
                <a16:creationId xmlns:a16="http://schemas.microsoft.com/office/drawing/2014/main" id="{A18D1F65-E5DF-44C2-A1C4-91F83BAB1CF3}"/>
              </a:ext>
            </a:extLst>
          </p:cNvPr>
          <p:cNvGrpSpPr/>
          <p:nvPr/>
        </p:nvGrpSpPr>
        <p:grpSpPr>
          <a:xfrm flipH="1">
            <a:off x="4511968" y="3156315"/>
            <a:ext cx="1033105" cy="1208897"/>
            <a:chOff x="3025302" y="2752841"/>
            <a:chExt cx="1225617" cy="2419117"/>
          </a:xfrm>
        </p:grpSpPr>
        <p:sp>
          <p:nvSpPr>
            <p:cNvPr id="14" name="Diamond 62">
              <a:extLst>
                <a:ext uri="{FF2B5EF4-FFF2-40B4-BE49-F238E27FC236}">
                  <a16:creationId xmlns:a16="http://schemas.microsoft.com/office/drawing/2014/main" id="{ACF7991A-156A-44B9-AE6C-872D0EFB079E}"/>
                </a:ext>
              </a:extLst>
            </p:cNvPr>
            <p:cNvSpPr/>
            <p:nvPr/>
          </p:nvSpPr>
          <p:spPr>
            <a:xfrm>
              <a:off x="3025302" y="2752841"/>
              <a:ext cx="817123" cy="2419117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Isosceles Triangle 70">
              <a:extLst>
                <a:ext uri="{FF2B5EF4-FFF2-40B4-BE49-F238E27FC236}">
                  <a16:creationId xmlns:a16="http://schemas.microsoft.com/office/drawing/2014/main" id="{936D3F45-E8B3-4678-82AE-66945C030294}"/>
                </a:ext>
              </a:extLst>
            </p:cNvPr>
            <p:cNvSpPr/>
            <p:nvPr/>
          </p:nvSpPr>
          <p:spPr>
            <a:xfrm rot="10800000">
              <a:off x="3433795" y="2756038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71">
              <a:extLst>
                <a:ext uri="{FF2B5EF4-FFF2-40B4-BE49-F238E27FC236}">
                  <a16:creationId xmlns:a16="http://schemas.microsoft.com/office/drawing/2014/main" id="{D84A1105-F880-449E-8D98-1C99E9B59433}"/>
                </a:ext>
              </a:extLst>
            </p:cNvPr>
            <p:cNvSpPr/>
            <p:nvPr/>
          </p:nvSpPr>
          <p:spPr>
            <a:xfrm>
              <a:off x="3425249" y="3962399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57">
            <a:extLst>
              <a:ext uri="{FF2B5EF4-FFF2-40B4-BE49-F238E27FC236}">
                <a16:creationId xmlns:a16="http://schemas.microsoft.com/office/drawing/2014/main" id="{A330F820-8D34-42E1-9A97-E428C37A6E39}"/>
              </a:ext>
            </a:extLst>
          </p:cNvPr>
          <p:cNvGrpSpPr/>
          <p:nvPr/>
        </p:nvGrpSpPr>
        <p:grpSpPr>
          <a:xfrm flipH="1">
            <a:off x="4041197" y="3974356"/>
            <a:ext cx="1033105" cy="1208897"/>
            <a:chOff x="3025302" y="2752841"/>
            <a:chExt cx="1225617" cy="2419117"/>
          </a:xfrm>
        </p:grpSpPr>
        <p:sp>
          <p:nvSpPr>
            <p:cNvPr id="18" name="Diamond 58">
              <a:extLst>
                <a:ext uri="{FF2B5EF4-FFF2-40B4-BE49-F238E27FC236}">
                  <a16:creationId xmlns:a16="http://schemas.microsoft.com/office/drawing/2014/main" id="{0956EB35-D4DE-47AB-8C2E-A508A9F9D4AB}"/>
                </a:ext>
              </a:extLst>
            </p:cNvPr>
            <p:cNvSpPr/>
            <p:nvPr/>
          </p:nvSpPr>
          <p:spPr>
            <a:xfrm>
              <a:off x="3025302" y="2752841"/>
              <a:ext cx="817123" cy="2419117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Isosceles Triangle 59">
              <a:extLst>
                <a:ext uri="{FF2B5EF4-FFF2-40B4-BE49-F238E27FC236}">
                  <a16:creationId xmlns:a16="http://schemas.microsoft.com/office/drawing/2014/main" id="{73392F06-C5E9-4558-8590-BCC68CAD20C0}"/>
                </a:ext>
              </a:extLst>
            </p:cNvPr>
            <p:cNvSpPr/>
            <p:nvPr/>
          </p:nvSpPr>
          <p:spPr>
            <a:xfrm rot="10800000">
              <a:off x="3433795" y="2756038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Isosceles Triangle 60">
              <a:extLst>
                <a:ext uri="{FF2B5EF4-FFF2-40B4-BE49-F238E27FC236}">
                  <a16:creationId xmlns:a16="http://schemas.microsoft.com/office/drawing/2014/main" id="{7EE5E85D-2B69-4CE1-B575-163462FA2C57}"/>
                </a:ext>
              </a:extLst>
            </p:cNvPr>
            <p:cNvSpPr/>
            <p:nvPr/>
          </p:nvSpPr>
          <p:spPr>
            <a:xfrm>
              <a:off x="3425249" y="3962399"/>
              <a:ext cx="817124" cy="1209559"/>
            </a:xfrm>
            <a:prstGeom prst="triangle">
              <a:avLst>
                <a:gd name="adj" fmla="val 50332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80">
            <a:extLst>
              <a:ext uri="{FF2B5EF4-FFF2-40B4-BE49-F238E27FC236}">
                <a16:creationId xmlns:a16="http://schemas.microsoft.com/office/drawing/2014/main" id="{AE272A8E-6C0F-4541-9103-E0736005DC05}"/>
              </a:ext>
            </a:extLst>
          </p:cNvPr>
          <p:cNvGrpSpPr/>
          <p:nvPr/>
        </p:nvGrpSpPr>
        <p:grpSpPr>
          <a:xfrm>
            <a:off x="7010423" y="1791650"/>
            <a:ext cx="4318340" cy="682224"/>
            <a:chOff x="1113220" y="4149080"/>
            <a:chExt cx="1516195" cy="68222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E67596D-2033-41A9-9955-38AB8A033688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32DFCC-09B0-4C84-AD2E-200DA710E084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71381A6-550B-425F-8826-A863AAAC518F}"/>
              </a:ext>
            </a:extLst>
          </p:cNvPr>
          <p:cNvSpPr txBox="1"/>
          <p:nvPr/>
        </p:nvSpPr>
        <p:spPr>
          <a:xfrm>
            <a:off x="5885653" y="1894435"/>
            <a:ext cx="56680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83">
            <a:extLst>
              <a:ext uri="{FF2B5EF4-FFF2-40B4-BE49-F238E27FC236}">
                <a16:creationId xmlns:a16="http://schemas.microsoft.com/office/drawing/2014/main" id="{BDE9EBDD-DDFC-45E6-B40A-A6B6D1F70115}"/>
              </a:ext>
            </a:extLst>
          </p:cNvPr>
          <p:cNvGrpSpPr/>
          <p:nvPr/>
        </p:nvGrpSpPr>
        <p:grpSpPr>
          <a:xfrm>
            <a:off x="6518534" y="2612394"/>
            <a:ext cx="4318340" cy="682224"/>
            <a:chOff x="1113220" y="4149080"/>
            <a:chExt cx="1516195" cy="68222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F91D590-EED0-4348-8B25-E8EF8549CEDC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EDE0FFE-9750-478B-82E7-5FFFC0A60CFD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2E132B5-FA7E-4AC0-9F6E-6D70C1AB9E8C}"/>
              </a:ext>
            </a:extLst>
          </p:cNvPr>
          <p:cNvSpPr txBox="1"/>
          <p:nvPr/>
        </p:nvSpPr>
        <p:spPr>
          <a:xfrm>
            <a:off x="5401476" y="2710779"/>
            <a:ext cx="56680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9" name="Group 86">
            <a:extLst>
              <a:ext uri="{FF2B5EF4-FFF2-40B4-BE49-F238E27FC236}">
                <a16:creationId xmlns:a16="http://schemas.microsoft.com/office/drawing/2014/main" id="{3DE4FA2E-D4C2-4357-9FE7-0929F86CC75C}"/>
              </a:ext>
            </a:extLst>
          </p:cNvPr>
          <p:cNvGrpSpPr/>
          <p:nvPr/>
        </p:nvGrpSpPr>
        <p:grpSpPr>
          <a:xfrm>
            <a:off x="6034357" y="3433138"/>
            <a:ext cx="4318340" cy="682224"/>
            <a:chOff x="1113220" y="4149080"/>
            <a:chExt cx="1516195" cy="68222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98C7170-D5A1-430F-9AE7-370BA82509AB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DC97673-B4B6-457E-A247-3520380C7D9D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FCA5605-7DFC-4981-9C15-5AF4CF612752}"/>
              </a:ext>
            </a:extLst>
          </p:cNvPr>
          <p:cNvSpPr txBox="1"/>
          <p:nvPr/>
        </p:nvSpPr>
        <p:spPr>
          <a:xfrm>
            <a:off x="4925011" y="3527123"/>
            <a:ext cx="56680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3" name="Group 89">
            <a:extLst>
              <a:ext uri="{FF2B5EF4-FFF2-40B4-BE49-F238E27FC236}">
                <a16:creationId xmlns:a16="http://schemas.microsoft.com/office/drawing/2014/main" id="{6E3D3EB9-9534-42DB-B431-705699B21A9F}"/>
              </a:ext>
            </a:extLst>
          </p:cNvPr>
          <p:cNvGrpSpPr/>
          <p:nvPr/>
        </p:nvGrpSpPr>
        <p:grpSpPr>
          <a:xfrm>
            <a:off x="5557892" y="4253883"/>
            <a:ext cx="4318340" cy="682224"/>
            <a:chOff x="1113220" y="4149080"/>
            <a:chExt cx="1516195" cy="68222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7709710-B026-496C-A847-3CB22033DCAD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A10585D-913F-4A9A-AB3B-FB9AE66B67DC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5F38935-36A9-4CD3-A192-9E9DA07DF643}"/>
              </a:ext>
            </a:extLst>
          </p:cNvPr>
          <p:cNvSpPr txBox="1"/>
          <p:nvPr/>
        </p:nvSpPr>
        <p:spPr>
          <a:xfrm>
            <a:off x="4456258" y="4343467"/>
            <a:ext cx="56680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10DA3929-8E39-4E48-AC67-90EE2F987255}"/>
              </a:ext>
            </a:extLst>
          </p:cNvPr>
          <p:cNvSpPr/>
          <p:nvPr/>
        </p:nvSpPr>
        <p:spPr>
          <a:xfrm flipH="1">
            <a:off x="6031188" y="2853584"/>
            <a:ext cx="2176769" cy="3065667"/>
          </a:xfrm>
          <a:custGeom>
            <a:avLst/>
            <a:gdLst>
              <a:gd name="connsiteX0" fmla="*/ 1936630 w 2176769"/>
              <a:gd name="connsiteY0" fmla="*/ 0 h 3065667"/>
              <a:gd name="connsiteX1" fmla="*/ 1877218 w 2176769"/>
              <a:gd name="connsiteY1" fmla="*/ 586 h 3065667"/>
              <a:gd name="connsiteX2" fmla="*/ 1583653 w 2176769"/>
              <a:gd name="connsiteY2" fmla="*/ 43537 h 3065667"/>
              <a:gd name="connsiteX3" fmla="*/ 401152 w 2176769"/>
              <a:gd name="connsiteY3" fmla="*/ 1780202 h 3065667"/>
              <a:gd name="connsiteX4" fmla="*/ 0 w 2176769"/>
              <a:gd name="connsiteY4" fmla="*/ 2235914 h 3065667"/>
              <a:gd name="connsiteX5" fmla="*/ 611186 w 2176769"/>
              <a:gd name="connsiteY5" fmla="*/ 2329015 h 3065667"/>
              <a:gd name="connsiteX6" fmla="*/ 2056795 w 2176769"/>
              <a:gd name="connsiteY6" fmla="*/ 3063152 h 3065667"/>
              <a:gd name="connsiteX7" fmla="*/ 2169126 w 2176769"/>
              <a:gd name="connsiteY7" fmla="*/ 3051936 h 3065667"/>
              <a:gd name="connsiteX8" fmla="*/ 2172704 w 2176769"/>
              <a:gd name="connsiteY8" fmla="*/ 2867133 h 3065667"/>
              <a:gd name="connsiteX9" fmla="*/ 2152091 w 2176769"/>
              <a:gd name="connsiteY9" fmla="*/ 2412218 h 3065667"/>
              <a:gd name="connsiteX10" fmla="*/ 2062467 w 2176769"/>
              <a:gd name="connsiteY10" fmla="*/ 2337106 h 3065667"/>
              <a:gd name="connsiteX11" fmla="*/ 1449457 w 2176769"/>
              <a:gd name="connsiteY11" fmla="*/ 2293822 h 3065667"/>
              <a:gd name="connsiteX12" fmla="*/ 1230076 w 2176769"/>
              <a:gd name="connsiteY12" fmla="*/ 2018201 h 3065667"/>
              <a:gd name="connsiteX13" fmla="*/ 1314713 w 2176769"/>
              <a:gd name="connsiteY13" fmla="*/ 1830527 h 3065667"/>
              <a:gd name="connsiteX14" fmla="*/ 1289309 w 2176769"/>
              <a:gd name="connsiteY14" fmla="*/ 1727247 h 3065667"/>
              <a:gd name="connsiteX15" fmla="*/ 1216233 w 2176769"/>
              <a:gd name="connsiteY15" fmla="*/ 1673871 h 3065667"/>
              <a:gd name="connsiteX16" fmla="*/ 1343085 w 2176769"/>
              <a:gd name="connsiteY16" fmla="*/ 1612070 h 3065667"/>
              <a:gd name="connsiteX17" fmla="*/ 1432040 w 2176769"/>
              <a:gd name="connsiteY17" fmla="*/ 1535341 h 3065667"/>
              <a:gd name="connsiteX18" fmla="*/ 1383773 w 2176769"/>
              <a:gd name="connsiteY18" fmla="*/ 1451300 h 3065667"/>
              <a:gd name="connsiteX19" fmla="*/ 1256200 w 2176769"/>
              <a:gd name="connsiteY19" fmla="*/ 1364854 h 3065667"/>
              <a:gd name="connsiteX20" fmla="*/ 1291684 w 2176769"/>
              <a:gd name="connsiteY20" fmla="*/ 1325478 h 3065667"/>
              <a:gd name="connsiteX21" fmla="*/ 1287667 w 2176769"/>
              <a:gd name="connsiteY21" fmla="*/ 1169006 h 3065667"/>
              <a:gd name="connsiteX22" fmla="*/ 1179565 w 2176769"/>
              <a:gd name="connsiteY22" fmla="*/ 1100968 h 3065667"/>
              <a:gd name="connsiteX23" fmla="*/ 1122115 w 2176769"/>
              <a:gd name="connsiteY23" fmla="*/ 1029509 h 3065667"/>
              <a:gd name="connsiteX24" fmla="*/ 1186206 w 2176769"/>
              <a:gd name="connsiteY24" fmla="*/ 959419 h 3065667"/>
              <a:gd name="connsiteX25" fmla="*/ 1295952 w 2176769"/>
              <a:gd name="connsiteY25" fmla="*/ 899761 h 3065667"/>
              <a:gd name="connsiteX26" fmla="*/ 1635688 w 2176769"/>
              <a:gd name="connsiteY26" fmla="*/ 659907 h 3065667"/>
              <a:gd name="connsiteX27" fmla="*/ 1713088 w 2176769"/>
              <a:gd name="connsiteY27" fmla="*/ 514409 h 3065667"/>
              <a:gd name="connsiteX28" fmla="*/ 1789155 w 2176769"/>
              <a:gd name="connsiteY28" fmla="*/ 237582 h 3065667"/>
              <a:gd name="connsiteX29" fmla="*/ 1918741 w 2176769"/>
              <a:gd name="connsiteY29" fmla="*/ 35532 h 306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176769" h="3065667">
                <a:moveTo>
                  <a:pt x="1936630" y="0"/>
                </a:moveTo>
                <a:lnTo>
                  <a:pt x="1877218" y="586"/>
                </a:lnTo>
                <a:cubicBezTo>
                  <a:pt x="1779744" y="5906"/>
                  <a:pt x="1681534" y="20042"/>
                  <a:pt x="1583653" y="43537"/>
                </a:cubicBezTo>
                <a:cubicBezTo>
                  <a:pt x="781999" y="235964"/>
                  <a:pt x="267434" y="991673"/>
                  <a:pt x="401152" y="1780202"/>
                </a:cubicBezTo>
                <a:lnTo>
                  <a:pt x="0" y="2235914"/>
                </a:lnTo>
                <a:lnTo>
                  <a:pt x="611186" y="2329015"/>
                </a:lnTo>
                <a:cubicBezTo>
                  <a:pt x="923655" y="2825875"/>
                  <a:pt x="1486790" y="3094841"/>
                  <a:pt x="2056795" y="3063152"/>
                </a:cubicBezTo>
                <a:lnTo>
                  <a:pt x="2169126" y="3051936"/>
                </a:lnTo>
                <a:lnTo>
                  <a:pt x="2172704" y="2867133"/>
                </a:lnTo>
                <a:cubicBezTo>
                  <a:pt x="2174978" y="2714558"/>
                  <a:pt x="2187706" y="2560887"/>
                  <a:pt x="2152091" y="2412218"/>
                </a:cubicBezTo>
                <a:cubicBezTo>
                  <a:pt x="2137818" y="2352683"/>
                  <a:pt x="2123625" y="2339108"/>
                  <a:pt x="2062467" y="2337106"/>
                </a:cubicBezTo>
                <a:cubicBezTo>
                  <a:pt x="1857220" y="2330391"/>
                  <a:pt x="1650310" y="2347337"/>
                  <a:pt x="1449457" y="2293822"/>
                </a:cubicBezTo>
                <a:cubicBezTo>
                  <a:pt x="1322323" y="2259958"/>
                  <a:pt x="1230004" y="2156099"/>
                  <a:pt x="1230076" y="2018201"/>
                </a:cubicBezTo>
                <a:cubicBezTo>
                  <a:pt x="1230095" y="1938315"/>
                  <a:pt x="1278732" y="1894738"/>
                  <a:pt x="1314713" y="1830527"/>
                </a:cubicBezTo>
                <a:cubicBezTo>
                  <a:pt x="1340813" y="1783986"/>
                  <a:pt x="1333292" y="1756789"/>
                  <a:pt x="1289309" y="1727247"/>
                </a:cubicBezTo>
                <a:cubicBezTo>
                  <a:pt x="1264250" y="1710413"/>
                  <a:pt x="1237978" y="1695054"/>
                  <a:pt x="1216233" y="1673871"/>
                </a:cubicBezTo>
                <a:cubicBezTo>
                  <a:pt x="1152682" y="1611878"/>
                  <a:pt x="1316504" y="1617401"/>
                  <a:pt x="1343085" y="1612070"/>
                </a:cubicBezTo>
                <a:cubicBezTo>
                  <a:pt x="1384155" y="1603860"/>
                  <a:pt x="1426846" y="1576912"/>
                  <a:pt x="1432040" y="1535341"/>
                </a:cubicBezTo>
                <a:cubicBezTo>
                  <a:pt x="1436250" y="1501410"/>
                  <a:pt x="1413175" y="1468730"/>
                  <a:pt x="1383773" y="1451300"/>
                </a:cubicBezTo>
                <a:cubicBezTo>
                  <a:pt x="1354434" y="1433878"/>
                  <a:pt x="1212475" y="1425159"/>
                  <a:pt x="1256200" y="1364854"/>
                </a:cubicBezTo>
                <a:cubicBezTo>
                  <a:pt x="1266490" y="1350654"/>
                  <a:pt x="1279384" y="1338201"/>
                  <a:pt x="1291684" y="1325478"/>
                </a:cubicBezTo>
                <a:cubicBezTo>
                  <a:pt x="1344790" y="1270504"/>
                  <a:pt x="1343095" y="1221100"/>
                  <a:pt x="1287667" y="1169006"/>
                </a:cubicBezTo>
                <a:cubicBezTo>
                  <a:pt x="1255920" y="1139182"/>
                  <a:pt x="1216138" y="1122794"/>
                  <a:pt x="1179565" y="1100968"/>
                </a:cubicBezTo>
                <a:cubicBezTo>
                  <a:pt x="1151638" y="1084308"/>
                  <a:pt x="1120141" y="1067413"/>
                  <a:pt x="1122115" y="1029509"/>
                </a:cubicBezTo>
                <a:cubicBezTo>
                  <a:pt x="1124069" y="991286"/>
                  <a:pt x="1155676" y="974194"/>
                  <a:pt x="1186206" y="959419"/>
                </a:cubicBezTo>
                <a:cubicBezTo>
                  <a:pt x="1223775" y="941249"/>
                  <a:pt x="1262648" y="925089"/>
                  <a:pt x="1295952" y="899761"/>
                </a:cubicBezTo>
                <a:cubicBezTo>
                  <a:pt x="1406323" y="815729"/>
                  <a:pt x="1519060" y="735181"/>
                  <a:pt x="1635688" y="659907"/>
                </a:cubicBezTo>
                <a:cubicBezTo>
                  <a:pt x="1687622" y="626389"/>
                  <a:pt x="1709441" y="576037"/>
                  <a:pt x="1713088" y="514409"/>
                </a:cubicBezTo>
                <a:cubicBezTo>
                  <a:pt x="1718827" y="417232"/>
                  <a:pt x="1735814" y="323303"/>
                  <a:pt x="1789155" y="237582"/>
                </a:cubicBezTo>
                <a:cubicBezTo>
                  <a:pt x="1831455" y="169688"/>
                  <a:pt x="1886672" y="110391"/>
                  <a:pt x="1918741" y="3553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D7213EE7-CD54-4951-9205-017F1ABDAA2C}"/>
              </a:ext>
            </a:extLst>
          </p:cNvPr>
          <p:cNvSpPr/>
          <p:nvPr/>
        </p:nvSpPr>
        <p:spPr>
          <a:xfrm>
            <a:off x="3984043" y="2133412"/>
            <a:ext cx="2103733" cy="3067494"/>
          </a:xfrm>
          <a:custGeom>
            <a:avLst/>
            <a:gdLst>
              <a:gd name="connsiteX0" fmla="*/ 1928898 w 2103733"/>
              <a:gd name="connsiteY0" fmla="*/ 102 h 3067494"/>
              <a:gd name="connsiteX1" fmla="*/ 2070965 w 2103733"/>
              <a:gd name="connsiteY1" fmla="*/ 4691 h 3067494"/>
              <a:gd name="connsiteX2" fmla="*/ 2073001 w 2103733"/>
              <a:gd name="connsiteY2" fmla="*/ 4936 h 3067494"/>
              <a:gd name="connsiteX3" fmla="*/ 2053199 w 2103733"/>
              <a:gd name="connsiteY3" fmla="*/ 31777 h 3067494"/>
              <a:gd name="connsiteX4" fmla="*/ 2004467 w 2103733"/>
              <a:gd name="connsiteY4" fmla="*/ 115346 h 3067494"/>
              <a:gd name="connsiteX5" fmla="*/ 1862709 w 2103733"/>
              <a:gd name="connsiteY5" fmla="*/ 309051 h 3067494"/>
              <a:gd name="connsiteX6" fmla="*/ 1769773 w 2103733"/>
              <a:gd name="connsiteY6" fmla="*/ 580680 h 3067494"/>
              <a:gd name="connsiteX7" fmla="*/ 1683577 w 2103733"/>
              <a:gd name="connsiteY7" fmla="*/ 721146 h 3067494"/>
              <a:gd name="connsiteX8" fmla="*/ 1329742 w 2103733"/>
              <a:gd name="connsiteY8" fmla="*/ 939668 h 3067494"/>
              <a:gd name="connsiteX9" fmla="*/ 1216538 w 2103733"/>
              <a:gd name="connsiteY9" fmla="*/ 992468 h 3067494"/>
              <a:gd name="connsiteX10" fmla="*/ 1148260 w 2103733"/>
              <a:gd name="connsiteY10" fmla="*/ 1058486 h 3067494"/>
              <a:gd name="connsiteX11" fmla="*/ 1201210 w 2103733"/>
              <a:gd name="connsiteY11" fmla="*/ 1133341 h 3067494"/>
              <a:gd name="connsiteX12" fmla="*/ 1304927 w 2103733"/>
              <a:gd name="connsiteY12" fmla="*/ 1207894 h 3067494"/>
              <a:gd name="connsiteX13" fmla="*/ 1299319 w 2103733"/>
              <a:gd name="connsiteY13" fmla="*/ 1364317 h 3067494"/>
              <a:gd name="connsiteX14" fmla="*/ 1261483 w 2103733"/>
              <a:gd name="connsiteY14" fmla="*/ 1401438 h 3067494"/>
              <a:gd name="connsiteX15" fmla="*/ 1383502 w 2103733"/>
              <a:gd name="connsiteY15" fmla="*/ 1495561 h 3067494"/>
              <a:gd name="connsiteX16" fmla="*/ 1426512 w 2103733"/>
              <a:gd name="connsiteY16" fmla="*/ 1582410 h 3067494"/>
              <a:gd name="connsiteX17" fmla="*/ 1333010 w 2103733"/>
              <a:gd name="connsiteY17" fmla="*/ 1653527 h 3067494"/>
              <a:gd name="connsiteX18" fmla="*/ 1202600 w 2103733"/>
              <a:gd name="connsiteY18" fmla="*/ 1707415 h 3067494"/>
              <a:gd name="connsiteX19" fmla="*/ 1272257 w 2103733"/>
              <a:gd name="connsiteY19" fmla="*/ 1765181 h 3067494"/>
              <a:gd name="connsiteX20" fmla="*/ 1291266 w 2103733"/>
              <a:gd name="connsiteY20" fmla="*/ 1869827 h 3067494"/>
              <a:gd name="connsiteX21" fmla="*/ 1195255 w 2103733"/>
              <a:gd name="connsiteY21" fmla="*/ 2051944 h 3067494"/>
              <a:gd name="connsiteX22" fmla="*/ 1397283 w 2103733"/>
              <a:gd name="connsiteY22" fmla="*/ 2340527 h 3067494"/>
              <a:gd name="connsiteX23" fmla="*/ 2006474 w 2103733"/>
              <a:gd name="connsiteY23" fmla="*/ 2421403 h 3067494"/>
              <a:gd name="connsiteX24" fmla="*/ 2091313 w 2103733"/>
              <a:gd name="connsiteY24" fmla="*/ 2501882 h 3067494"/>
              <a:gd name="connsiteX25" fmla="*/ 2083928 w 2103733"/>
              <a:gd name="connsiteY25" fmla="*/ 2957203 h 3067494"/>
              <a:gd name="connsiteX26" fmla="*/ 2075507 w 2103733"/>
              <a:gd name="connsiteY26" fmla="*/ 3061138 h 3067494"/>
              <a:gd name="connsiteX27" fmla="*/ 1970953 w 2103733"/>
              <a:gd name="connsiteY27" fmla="*/ 3067316 h 3067494"/>
              <a:gd name="connsiteX28" fmla="*/ 1533273 w 2103733"/>
              <a:gd name="connsiteY28" fmla="*/ 3014253 h 3067494"/>
              <a:gd name="connsiteX29" fmla="*/ 388043 w 2103733"/>
              <a:gd name="connsiteY29" fmla="*/ 1252801 h 3067494"/>
              <a:gd name="connsiteX30" fmla="*/ 0 w 2103733"/>
              <a:gd name="connsiteY30" fmla="*/ 789893 h 3067494"/>
              <a:gd name="connsiteX31" fmla="*/ 610285 w 2103733"/>
              <a:gd name="connsiteY31" fmla="*/ 708508 h 3067494"/>
              <a:gd name="connsiteX32" fmla="*/ 1928898 w 2103733"/>
              <a:gd name="connsiteY32" fmla="*/ 102 h 306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103733" h="3067494">
                <a:moveTo>
                  <a:pt x="1928898" y="102"/>
                </a:moveTo>
                <a:cubicBezTo>
                  <a:pt x="1976157" y="-428"/>
                  <a:pt x="2023560" y="1088"/>
                  <a:pt x="2070965" y="4691"/>
                </a:cubicBezTo>
                <a:lnTo>
                  <a:pt x="2073001" y="4936"/>
                </a:lnTo>
                <a:lnTo>
                  <a:pt x="2053199" y="31777"/>
                </a:lnTo>
                <a:cubicBezTo>
                  <a:pt x="2035345" y="58693"/>
                  <a:pt x="2018956" y="86542"/>
                  <a:pt x="2004467" y="115346"/>
                </a:cubicBezTo>
                <a:cubicBezTo>
                  <a:pt x="1967858" y="188093"/>
                  <a:pt x="1909102" y="243885"/>
                  <a:pt x="1862709" y="309051"/>
                </a:cubicBezTo>
                <a:cubicBezTo>
                  <a:pt x="1804201" y="391332"/>
                  <a:pt x="1781474" y="484039"/>
                  <a:pt x="1769773" y="580680"/>
                </a:cubicBezTo>
                <a:cubicBezTo>
                  <a:pt x="1762345" y="641967"/>
                  <a:pt x="1737473" y="690883"/>
                  <a:pt x="1683577" y="721146"/>
                </a:cubicBezTo>
                <a:cubicBezTo>
                  <a:pt x="1562544" y="789110"/>
                  <a:pt x="1445069" y="862577"/>
                  <a:pt x="1329742" y="939668"/>
                </a:cubicBezTo>
                <a:cubicBezTo>
                  <a:pt x="1294945" y="962901"/>
                  <a:pt x="1255152" y="976641"/>
                  <a:pt x="1216538" y="992468"/>
                </a:cubicBezTo>
                <a:cubicBezTo>
                  <a:pt x="1185157" y="1005339"/>
                  <a:pt x="1152560" y="1020456"/>
                  <a:pt x="1148260" y="1058486"/>
                </a:cubicBezTo>
                <a:cubicBezTo>
                  <a:pt x="1143961" y="1096197"/>
                  <a:pt x="1174360" y="1114997"/>
                  <a:pt x="1201210" y="1133341"/>
                </a:cubicBezTo>
                <a:cubicBezTo>
                  <a:pt x="1236372" y="1157373"/>
                  <a:pt x="1275072" y="1176176"/>
                  <a:pt x="1304927" y="1207894"/>
                </a:cubicBezTo>
                <a:cubicBezTo>
                  <a:pt x="1357048" y="1263296"/>
                  <a:pt x="1355704" y="1312711"/>
                  <a:pt x="1299319" y="1364317"/>
                </a:cubicBezTo>
                <a:cubicBezTo>
                  <a:pt x="1286261" y="1376261"/>
                  <a:pt x="1272626" y="1387898"/>
                  <a:pt x="1261483" y="1401438"/>
                </a:cubicBezTo>
                <a:cubicBezTo>
                  <a:pt x="1214134" y="1458942"/>
                  <a:pt x="1355289" y="1476369"/>
                  <a:pt x="1383502" y="1495561"/>
                </a:cubicBezTo>
                <a:cubicBezTo>
                  <a:pt x="1411776" y="1514765"/>
                  <a:pt x="1432800" y="1548801"/>
                  <a:pt x="1426512" y="1582410"/>
                </a:cubicBezTo>
                <a:cubicBezTo>
                  <a:pt x="1418774" y="1623583"/>
                  <a:pt x="1374507" y="1647857"/>
                  <a:pt x="1333010" y="1653527"/>
                </a:cubicBezTo>
                <a:cubicBezTo>
                  <a:pt x="1306152" y="1657214"/>
                  <a:pt x="1142979" y="1641633"/>
                  <a:pt x="1202600" y="1707415"/>
                </a:cubicBezTo>
                <a:cubicBezTo>
                  <a:pt x="1223001" y="1729895"/>
                  <a:pt x="1248280" y="1746838"/>
                  <a:pt x="1272257" y="1765181"/>
                </a:cubicBezTo>
                <a:cubicBezTo>
                  <a:pt x="1314342" y="1797370"/>
                  <a:pt x="1320177" y="1824978"/>
                  <a:pt x="1291266" y="1869827"/>
                </a:cubicBezTo>
                <a:cubicBezTo>
                  <a:pt x="1251406" y="1931705"/>
                  <a:pt x="1200183" y="1972211"/>
                  <a:pt x="1195255" y="2051944"/>
                </a:cubicBezTo>
                <a:cubicBezTo>
                  <a:pt x="1186708" y="2189578"/>
                  <a:pt x="1272470" y="2298914"/>
                  <a:pt x="1397283" y="2340527"/>
                </a:cubicBezTo>
                <a:cubicBezTo>
                  <a:pt x="1594467" y="2406285"/>
                  <a:pt x="1802028" y="2402087"/>
                  <a:pt x="2006474" y="2421403"/>
                </a:cubicBezTo>
                <a:cubicBezTo>
                  <a:pt x="2067393" y="2427160"/>
                  <a:pt x="2080725" y="2441582"/>
                  <a:pt x="2091313" y="2501882"/>
                </a:cubicBezTo>
                <a:cubicBezTo>
                  <a:pt x="2117723" y="2652458"/>
                  <a:pt x="2095575" y="2805056"/>
                  <a:pt x="2083928" y="2957203"/>
                </a:cubicBezTo>
                <a:lnTo>
                  <a:pt x="2075507" y="3061138"/>
                </a:lnTo>
                <a:lnTo>
                  <a:pt x="1970953" y="3067316"/>
                </a:lnTo>
                <a:cubicBezTo>
                  <a:pt x="1826287" y="3069458"/>
                  <a:pt x="1679187" y="3052356"/>
                  <a:pt x="1533273" y="3014253"/>
                </a:cubicBezTo>
                <a:cubicBezTo>
                  <a:pt x="735160" y="2805838"/>
                  <a:pt x="236611" y="2039031"/>
                  <a:pt x="388043" y="1252801"/>
                </a:cubicBezTo>
                <a:lnTo>
                  <a:pt x="0" y="789893"/>
                </a:lnTo>
                <a:lnTo>
                  <a:pt x="610285" y="708508"/>
                </a:lnTo>
                <a:cubicBezTo>
                  <a:pt x="906632" y="259435"/>
                  <a:pt x="1409049" y="5936"/>
                  <a:pt x="1928898" y="10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FA5064-B2C0-412B-A8FC-735C9C7178B1}"/>
              </a:ext>
            </a:extLst>
          </p:cNvPr>
          <p:cNvGrpSpPr/>
          <p:nvPr/>
        </p:nvGrpSpPr>
        <p:grpSpPr>
          <a:xfrm>
            <a:off x="666749" y="3130073"/>
            <a:ext cx="3111121" cy="868694"/>
            <a:chOff x="5940152" y="3724275"/>
            <a:chExt cx="3024336" cy="86869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27D24C9-C3A0-42FB-A608-3461675682A0}"/>
                </a:ext>
              </a:extLst>
            </p:cNvPr>
            <p:cNvSpPr txBox="1"/>
            <p:nvPr/>
          </p:nvSpPr>
          <p:spPr>
            <a:xfrm>
              <a:off x="5940152" y="372427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1F2003-77A1-40D7-8B6E-EE0DC81F8840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B9800530-82C1-4931-9AC8-D6F91DDB54A9}"/>
              </a:ext>
            </a:extLst>
          </p:cNvPr>
          <p:cNvGrpSpPr/>
          <p:nvPr/>
        </p:nvGrpSpPr>
        <p:grpSpPr>
          <a:xfrm>
            <a:off x="666749" y="4114223"/>
            <a:ext cx="3111121" cy="868694"/>
            <a:chOff x="5940152" y="4708425"/>
            <a:chExt cx="3024336" cy="86869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E0A4399-8234-4C29-810E-3B1F4D555548}"/>
                </a:ext>
              </a:extLst>
            </p:cNvPr>
            <p:cNvSpPr txBox="1"/>
            <p:nvPr/>
          </p:nvSpPr>
          <p:spPr>
            <a:xfrm>
              <a:off x="5940152" y="470842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186C602-F806-4767-8AA2-F9CAFDD734D3}"/>
                </a:ext>
              </a:extLst>
            </p:cNvPr>
            <p:cNvSpPr txBox="1"/>
            <p:nvPr/>
          </p:nvSpPr>
          <p:spPr>
            <a:xfrm>
              <a:off x="5940152" y="493078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4D5980D-500A-4CFA-BC9A-4C263CB4DC9D}"/>
              </a:ext>
            </a:extLst>
          </p:cNvPr>
          <p:cNvSpPr txBox="1"/>
          <p:nvPr/>
        </p:nvSpPr>
        <p:spPr>
          <a:xfrm>
            <a:off x="944158" y="2484996"/>
            <a:ext cx="28337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Contents A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B2280BE1-EE11-43CE-B9C5-041FD89AD075}"/>
              </a:ext>
            </a:extLst>
          </p:cNvPr>
          <p:cNvGrpSpPr/>
          <p:nvPr/>
        </p:nvGrpSpPr>
        <p:grpSpPr>
          <a:xfrm>
            <a:off x="8373912" y="3003503"/>
            <a:ext cx="3151339" cy="868694"/>
            <a:chOff x="60897" y="2097773"/>
            <a:chExt cx="3024336" cy="86869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CBE5CC-8B96-4917-97E0-098432A4185C}"/>
                </a:ext>
              </a:extLst>
            </p:cNvPr>
            <p:cNvSpPr txBox="1"/>
            <p:nvPr/>
          </p:nvSpPr>
          <p:spPr>
            <a:xfrm>
              <a:off x="60897" y="209777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727A1F-D61D-442E-9A90-0B60A6D9998E}"/>
                </a:ext>
              </a:extLst>
            </p:cNvPr>
            <p:cNvSpPr txBox="1"/>
            <p:nvPr/>
          </p:nvSpPr>
          <p:spPr>
            <a:xfrm>
              <a:off x="60897" y="232013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3">
            <a:extLst>
              <a:ext uri="{FF2B5EF4-FFF2-40B4-BE49-F238E27FC236}">
                <a16:creationId xmlns:a16="http://schemas.microsoft.com/office/drawing/2014/main" id="{05CDF13D-F934-473F-B351-9A8647FE98CC}"/>
              </a:ext>
            </a:extLst>
          </p:cNvPr>
          <p:cNvGrpSpPr/>
          <p:nvPr/>
        </p:nvGrpSpPr>
        <p:grpSpPr>
          <a:xfrm>
            <a:off x="8373912" y="3987654"/>
            <a:ext cx="3151339" cy="868694"/>
            <a:chOff x="60897" y="3081923"/>
            <a:chExt cx="3024336" cy="86869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D1B9150-F633-4734-B4D4-7DC45BA67838}"/>
                </a:ext>
              </a:extLst>
            </p:cNvPr>
            <p:cNvSpPr txBox="1"/>
            <p:nvPr/>
          </p:nvSpPr>
          <p:spPr>
            <a:xfrm>
              <a:off x="60897" y="308192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2070C9D-475A-4AE9-8513-3E88B97BC53B}"/>
                </a:ext>
              </a:extLst>
            </p:cNvPr>
            <p:cNvSpPr txBox="1"/>
            <p:nvPr/>
          </p:nvSpPr>
          <p:spPr>
            <a:xfrm>
              <a:off x="60897" y="330428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756E278-0188-48E9-825C-A32CB31915A7}"/>
              </a:ext>
            </a:extLst>
          </p:cNvPr>
          <p:cNvSpPr txBox="1"/>
          <p:nvPr/>
        </p:nvSpPr>
        <p:spPr>
          <a:xfrm>
            <a:off x="8373912" y="4908382"/>
            <a:ext cx="273414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Contents B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Isosceles Triangle 6">
            <a:extLst>
              <a:ext uri="{FF2B5EF4-FFF2-40B4-BE49-F238E27FC236}">
                <a16:creationId xmlns:a16="http://schemas.microsoft.com/office/drawing/2014/main" id="{A25DF920-82F6-426D-A954-B3AB6E0D03EB}"/>
              </a:ext>
            </a:extLst>
          </p:cNvPr>
          <p:cNvSpPr/>
          <p:nvPr/>
        </p:nvSpPr>
        <p:spPr>
          <a:xfrm rot="3600000" flipV="1">
            <a:off x="5737802" y="2779334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Isosceles Triangle 6">
            <a:extLst>
              <a:ext uri="{FF2B5EF4-FFF2-40B4-BE49-F238E27FC236}">
                <a16:creationId xmlns:a16="http://schemas.microsoft.com/office/drawing/2014/main" id="{2FB4BF8B-6BF1-4D40-954B-4D8BC7E85C40}"/>
              </a:ext>
            </a:extLst>
          </p:cNvPr>
          <p:cNvSpPr/>
          <p:nvPr/>
        </p:nvSpPr>
        <p:spPr>
          <a:xfrm rot="18000000">
            <a:off x="5743440" y="4947670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ectangle 33">
            <a:extLst>
              <a:ext uri="{FF2B5EF4-FFF2-40B4-BE49-F238E27FC236}">
                <a16:creationId xmlns:a16="http://schemas.microsoft.com/office/drawing/2014/main" id="{55E5ABB1-E47B-440D-B12C-22D4CA949677}"/>
              </a:ext>
            </a:extLst>
          </p:cNvPr>
          <p:cNvSpPr/>
          <p:nvPr/>
        </p:nvSpPr>
        <p:spPr>
          <a:xfrm>
            <a:off x="1046499" y="4040702"/>
            <a:ext cx="4788000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Pentagon 34">
            <a:extLst>
              <a:ext uri="{FF2B5EF4-FFF2-40B4-BE49-F238E27FC236}">
                <a16:creationId xmlns:a16="http://schemas.microsoft.com/office/drawing/2014/main" id="{F0869049-F4C0-4D3A-9BBC-D3BCE5E8EFC2}"/>
              </a:ext>
            </a:extLst>
          </p:cNvPr>
          <p:cNvSpPr/>
          <p:nvPr/>
        </p:nvSpPr>
        <p:spPr>
          <a:xfrm rot="10800000">
            <a:off x="4399164" y="3972886"/>
            <a:ext cx="1570374" cy="991548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2AE9CB83-BCA5-4E70-9A02-D459D11767BC}"/>
              </a:ext>
            </a:extLst>
          </p:cNvPr>
          <p:cNvSpPr/>
          <p:nvPr/>
        </p:nvSpPr>
        <p:spPr>
          <a:xfrm rot="14400000" flipV="1">
            <a:off x="6233688" y="4947671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Rectangle 36">
            <a:extLst>
              <a:ext uri="{FF2B5EF4-FFF2-40B4-BE49-F238E27FC236}">
                <a16:creationId xmlns:a16="http://schemas.microsoft.com/office/drawing/2014/main" id="{0748DDF1-45FC-4EB7-A20E-E792F6D9BF0B}"/>
              </a:ext>
            </a:extLst>
          </p:cNvPr>
          <p:cNvSpPr/>
          <p:nvPr/>
        </p:nvSpPr>
        <p:spPr>
          <a:xfrm flipV="1">
            <a:off x="6348456" y="4040702"/>
            <a:ext cx="4788000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Pentagon 37">
            <a:extLst>
              <a:ext uri="{FF2B5EF4-FFF2-40B4-BE49-F238E27FC236}">
                <a16:creationId xmlns:a16="http://schemas.microsoft.com/office/drawing/2014/main" id="{099E1399-0D33-4FF1-9160-347883139487}"/>
              </a:ext>
            </a:extLst>
          </p:cNvPr>
          <p:cNvSpPr/>
          <p:nvPr/>
        </p:nvSpPr>
        <p:spPr>
          <a:xfrm flipV="1">
            <a:off x="6223216" y="3972887"/>
            <a:ext cx="1570374" cy="991548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Rectangle 38">
            <a:extLst>
              <a:ext uri="{FF2B5EF4-FFF2-40B4-BE49-F238E27FC236}">
                <a16:creationId xmlns:a16="http://schemas.microsoft.com/office/drawing/2014/main" id="{65E13E1A-E72B-4E5B-A546-268AD9C8BA20}"/>
              </a:ext>
            </a:extLst>
          </p:cNvPr>
          <p:cNvSpPr/>
          <p:nvPr/>
        </p:nvSpPr>
        <p:spPr>
          <a:xfrm flipV="1">
            <a:off x="1040860" y="1839429"/>
            <a:ext cx="4788000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Isosceles Triangle 6">
            <a:extLst>
              <a:ext uri="{FF2B5EF4-FFF2-40B4-BE49-F238E27FC236}">
                <a16:creationId xmlns:a16="http://schemas.microsoft.com/office/drawing/2014/main" id="{97B7C929-D2CF-4C61-B88F-6FD35CD12AA2}"/>
              </a:ext>
            </a:extLst>
          </p:cNvPr>
          <p:cNvSpPr/>
          <p:nvPr/>
        </p:nvSpPr>
        <p:spPr>
          <a:xfrm rot="7200000">
            <a:off x="6228048" y="2779335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Rectangle 40">
            <a:extLst>
              <a:ext uri="{FF2B5EF4-FFF2-40B4-BE49-F238E27FC236}">
                <a16:creationId xmlns:a16="http://schemas.microsoft.com/office/drawing/2014/main" id="{509B2AEA-A98E-42F9-9239-940EE35533D8}"/>
              </a:ext>
            </a:extLst>
          </p:cNvPr>
          <p:cNvSpPr/>
          <p:nvPr/>
        </p:nvSpPr>
        <p:spPr>
          <a:xfrm>
            <a:off x="6342817" y="1839430"/>
            <a:ext cx="4788000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Pentagon 41">
            <a:extLst>
              <a:ext uri="{FF2B5EF4-FFF2-40B4-BE49-F238E27FC236}">
                <a16:creationId xmlns:a16="http://schemas.microsoft.com/office/drawing/2014/main" id="{44FBD505-CC98-4217-A548-50B71D696DF5}"/>
              </a:ext>
            </a:extLst>
          </p:cNvPr>
          <p:cNvSpPr/>
          <p:nvPr/>
        </p:nvSpPr>
        <p:spPr>
          <a:xfrm rot="10800000" flipV="1">
            <a:off x="4393524" y="2895697"/>
            <a:ext cx="1570374" cy="991548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Pentagon 42">
            <a:extLst>
              <a:ext uri="{FF2B5EF4-FFF2-40B4-BE49-F238E27FC236}">
                <a16:creationId xmlns:a16="http://schemas.microsoft.com/office/drawing/2014/main" id="{79C494A0-68B2-48CF-B3A1-CF881448080E}"/>
              </a:ext>
            </a:extLst>
          </p:cNvPr>
          <p:cNvSpPr/>
          <p:nvPr/>
        </p:nvSpPr>
        <p:spPr>
          <a:xfrm>
            <a:off x="6217578" y="2895698"/>
            <a:ext cx="1570374" cy="991548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EBB81F-17E7-4E14-8CF4-2D7C8C9D4242}"/>
              </a:ext>
            </a:extLst>
          </p:cNvPr>
          <p:cNvSpPr txBox="1"/>
          <p:nvPr/>
        </p:nvSpPr>
        <p:spPr>
          <a:xfrm>
            <a:off x="5015882" y="2884156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1C7A74-9B60-432C-9729-49DF93993B76}"/>
              </a:ext>
            </a:extLst>
          </p:cNvPr>
          <p:cNvSpPr txBox="1"/>
          <p:nvPr/>
        </p:nvSpPr>
        <p:spPr>
          <a:xfrm>
            <a:off x="6372785" y="2884156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E52E68-886C-4FDF-A483-5C11DD119EEF}"/>
              </a:ext>
            </a:extLst>
          </p:cNvPr>
          <p:cNvSpPr txBox="1"/>
          <p:nvPr/>
        </p:nvSpPr>
        <p:spPr>
          <a:xfrm>
            <a:off x="5015882" y="3956726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04FD9E-7535-4A4B-92C7-EFA1BB451960}"/>
              </a:ext>
            </a:extLst>
          </p:cNvPr>
          <p:cNvSpPr txBox="1"/>
          <p:nvPr/>
        </p:nvSpPr>
        <p:spPr>
          <a:xfrm>
            <a:off x="6372785" y="3956726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47">
            <a:extLst>
              <a:ext uri="{FF2B5EF4-FFF2-40B4-BE49-F238E27FC236}">
                <a16:creationId xmlns:a16="http://schemas.microsoft.com/office/drawing/2014/main" id="{DFE0C804-2C3A-4CA6-990F-21BEDF13946B}"/>
              </a:ext>
            </a:extLst>
          </p:cNvPr>
          <p:cNvGrpSpPr/>
          <p:nvPr/>
        </p:nvGrpSpPr>
        <p:grpSpPr>
          <a:xfrm>
            <a:off x="1498060" y="2071438"/>
            <a:ext cx="2880000" cy="1515988"/>
            <a:chOff x="647166" y="1489862"/>
            <a:chExt cx="2227996" cy="151598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22F0FA7-6B66-48CB-A42B-FBF62B539393}"/>
                </a:ext>
              </a:extLst>
            </p:cNvPr>
            <p:cNvSpPr txBox="1"/>
            <p:nvPr/>
          </p:nvSpPr>
          <p:spPr>
            <a:xfrm>
              <a:off x="647166" y="1489862"/>
              <a:ext cx="222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STRENGTHS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5D6EA69-6C90-4511-B31A-14AE41FC9AE2}"/>
                </a:ext>
              </a:extLst>
            </p:cNvPr>
            <p:cNvSpPr txBox="1"/>
            <p:nvPr/>
          </p:nvSpPr>
          <p:spPr>
            <a:xfrm>
              <a:off x="647166" y="1805521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50">
            <a:extLst>
              <a:ext uri="{FF2B5EF4-FFF2-40B4-BE49-F238E27FC236}">
                <a16:creationId xmlns:a16="http://schemas.microsoft.com/office/drawing/2014/main" id="{ED504B89-73A0-4AF0-9E50-1D93420AC53F}"/>
              </a:ext>
            </a:extLst>
          </p:cNvPr>
          <p:cNvGrpSpPr/>
          <p:nvPr/>
        </p:nvGrpSpPr>
        <p:grpSpPr>
          <a:xfrm>
            <a:off x="1498060" y="4289910"/>
            <a:ext cx="2880000" cy="1481585"/>
            <a:chOff x="647166" y="3699704"/>
            <a:chExt cx="2227996" cy="14815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3505F4D-3CC3-47BB-8988-B503217ED7BB}"/>
                </a:ext>
              </a:extLst>
            </p:cNvPr>
            <p:cNvSpPr txBox="1"/>
            <p:nvPr/>
          </p:nvSpPr>
          <p:spPr>
            <a:xfrm>
              <a:off x="647166" y="3699704"/>
              <a:ext cx="22223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OPPORTUNITIES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A37DA82-F7DC-4C91-87F3-B0F63682CFB3}"/>
                </a:ext>
              </a:extLst>
            </p:cNvPr>
            <p:cNvSpPr txBox="1"/>
            <p:nvPr/>
          </p:nvSpPr>
          <p:spPr>
            <a:xfrm>
              <a:off x="647166" y="3980960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53">
            <a:extLst>
              <a:ext uri="{FF2B5EF4-FFF2-40B4-BE49-F238E27FC236}">
                <a16:creationId xmlns:a16="http://schemas.microsoft.com/office/drawing/2014/main" id="{38A21DC3-78E6-4104-92E1-051CAE458A85}"/>
              </a:ext>
            </a:extLst>
          </p:cNvPr>
          <p:cNvGrpSpPr/>
          <p:nvPr/>
        </p:nvGrpSpPr>
        <p:grpSpPr>
          <a:xfrm>
            <a:off x="7820493" y="2067806"/>
            <a:ext cx="2880000" cy="1523249"/>
            <a:chOff x="6296493" y="1489862"/>
            <a:chExt cx="2227996" cy="152324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6592B67-EECA-4CA4-873A-0382DF07011F}"/>
                </a:ext>
              </a:extLst>
            </p:cNvPr>
            <p:cNvSpPr txBox="1"/>
            <p:nvPr/>
          </p:nvSpPr>
          <p:spPr>
            <a:xfrm>
              <a:off x="6302132" y="1489862"/>
              <a:ext cx="22223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WEAKNESS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B3D6F9F-B722-481B-B80E-A133EEC96F70}"/>
                </a:ext>
              </a:extLst>
            </p:cNvPr>
            <p:cNvSpPr txBox="1"/>
            <p:nvPr/>
          </p:nvSpPr>
          <p:spPr>
            <a:xfrm>
              <a:off x="6296493" y="1812782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56">
            <a:extLst>
              <a:ext uri="{FF2B5EF4-FFF2-40B4-BE49-F238E27FC236}">
                <a16:creationId xmlns:a16="http://schemas.microsoft.com/office/drawing/2014/main" id="{07993E9B-95E6-49F1-AF70-5AF4F343E85C}"/>
              </a:ext>
            </a:extLst>
          </p:cNvPr>
          <p:cNvGrpSpPr/>
          <p:nvPr/>
        </p:nvGrpSpPr>
        <p:grpSpPr>
          <a:xfrm>
            <a:off x="7820493" y="4286281"/>
            <a:ext cx="2880000" cy="1488846"/>
            <a:chOff x="6296493" y="3699704"/>
            <a:chExt cx="2227996" cy="148884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37CB273-E031-4D7B-BBF5-CB0530549A7E}"/>
                </a:ext>
              </a:extLst>
            </p:cNvPr>
            <p:cNvSpPr txBox="1"/>
            <p:nvPr/>
          </p:nvSpPr>
          <p:spPr>
            <a:xfrm>
              <a:off x="6302133" y="3699704"/>
              <a:ext cx="22223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THREATS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4BEB77A-5FD0-46A1-8A13-B9E85E8853CE}"/>
                </a:ext>
              </a:extLst>
            </p:cNvPr>
            <p:cNvSpPr txBox="1"/>
            <p:nvPr/>
          </p:nvSpPr>
          <p:spPr>
            <a:xfrm>
              <a:off x="6296493" y="3988221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ight Triangle 59">
            <a:extLst>
              <a:ext uri="{FF2B5EF4-FFF2-40B4-BE49-F238E27FC236}">
                <a16:creationId xmlns:a16="http://schemas.microsoft.com/office/drawing/2014/main" id="{2D78B475-C12C-43D6-AE71-82AC36AE1067}"/>
              </a:ext>
            </a:extLst>
          </p:cNvPr>
          <p:cNvSpPr/>
          <p:nvPr/>
        </p:nvSpPr>
        <p:spPr>
          <a:xfrm rot="5400000">
            <a:off x="925914" y="1713755"/>
            <a:ext cx="914400" cy="91440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Right Triangle 60">
            <a:extLst>
              <a:ext uri="{FF2B5EF4-FFF2-40B4-BE49-F238E27FC236}">
                <a16:creationId xmlns:a16="http://schemas.microsoft.com/office/drawing/2014/main" id="{AEBB07A9-84A1-4BC9-8FAC-261D965996D6}"/>
              </a:ext>
            </a:extLst>
          </p:cNvPr>
          <p:cNvSpPr/>
          <p:nvPr/>
        </p:nvSpPr>
        <p:spPr>
          <a:xfrm rot="16200000">
            <a:off x="10361685" y="5274745"/>
            <a:ext cx="914400" cy="914400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Right Triangle 61">
            <a:extLst>
              <a:ext uri="{FF2B5EF4-FFF2-40B4-BE49-F238E27FC236}">
                <a16:creationId xmlns:a16="http://schemas.microsoft.com/office/drawing/2014/main" id="{41F5D6F2-1DF6-4C6E-B470-FF760F5A1F9B}"/>
              </a:ext>
            </a:extLst>
          </p:cNvPr>
          <p:cNvSpPr/>
          <p:nvPr/>
        </p:nvSpPr>
        <p:spPr>
          <a:xfrm rot="10800000">
            <a:off x="10361685" y="1713755"/>
            <a:ext cx="914400" cy="914400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Right Triangle 62">
            <a:extLst>
              <a:ext uri="{FF2B5EF4-FFF2-40B4-BE49-F238E27FC236}">
                <a16:creationId xmlns:a16="http://schemas.microsoft.com/office/drawing/2014/main" id="{3A1D9D35-7FA3-4B92-B463-C65B64B78A7B}"/>
              </a:ext>
            </a:extLst>
          </p:cNvPr>
          <p:cNvSpPr/>
          <p:nvPr/>
        </p:nvSpPr>
        <p:spPr>
          <a:xfrm>
            <a:off x="925914" y="5274745"/>
            <a:ext cx="914400" cy="914400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5320EE88-E6A9-41D7-8055-4D9697F57E9E}"/>
              </a:ext>
            </a:extLst>
          </p:cNvPr>
          <p:cNvSpPr/>
          <p:nvPr/>
        </p:nvSpPr>
        <p:spPr>
          <a:xfrm flipH="1">
            <a:off x="0" y="1005351"/>
            <a:ext cx="9296400" cy="1689353"/>
          </a:xfrm>
          <a:prstGeom prst="rect">
            <a:avLst/>
          </a:prstGeom>
          <a:gradFill flip="none" rotWithShape="1">
            <a:gsLst>
              <a:gs pos="42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A8980F9E-975A-4F1D-9CE7-4D4D3812F275}"/>
              </a:ext>
            </a:extLst>
          </p:cNvPr>
          <p:cNvSpPr>
            <a:spLocks/>
          </p:cNvSpPr>
          <p:nvPr/>
        </p:nvSpPr>
        <p:spPr bwMode="auto">
          <a:xfrm>
            <a:off x="5926323" y="945750"/>
            <a:ext cx="5291940" cy="5093246"/>
          </a:xfrm>
          <a:custGeom>
            <a:avLst/>
            <a:gdLst>
              <a:gd name="connsiteX0" fmla="*/ 3175848 w 6187971"/>
              <a:gd name="connsiteY0" fmla="*/ 5544922 h 5955635"/>
              <a:gd name="connsiteX1" fmla="*/ 3184857 w 6187971"/>
              <a:gd name="connsiteY1" fmla="*/ 5542997 h 5955635"/>
              <a:gd name="connsiteX2" fmla="*/ 3185794 w 6187971"/>
              <a:gd name="connsiteY2" fmla="*/ 5544792 h 5955635"/>
              <a:gd name="connsiteX3" fmla="*/ 3509992 w 6187971"/>
              <a:gd name="connsiteY3" fmla="*/ 5452506 h 5955635"/>
              <a:gd name="connsiteX4" fmla="*/ 3560810 w 6187971"/>
              <a:gd name="connsiteY4" fmla="*/ 5445094 h 5955635"/>
              <a:gd name="connsiteX5" fmla="*/ 3523318 w 6187971"/>
              <a:gd name="connsiteY5" fmla="*/ 5451849 h 5955635"/>
              <a:gd name="connsiteX6" fmla="*/ 3518813 w 6187971"/>
              <a:gd name="connsiteY6" fmla="*/ 5452811 h 5955635"/>
              <a:gd name="connsiteX7" fmla="*/ 3472811 w 6187971"/>
              <a:gd name="connsiteY7" fmla="*/ 5457929 h 5955635"/>
              <a:gd name="connsiteX8" fmla="*/ 3477314 w 6187971"/>
              <a:gd name="connsiteY8" fmla="*/ 5456967 h 5955635"/>
              <a:gd name="connsiteX9" fmla="*/ 3481818 w 6187971"/>
              <a:gd name="connsiteY9" fmla="*/ 5456005 h 5955635"/>
              <a:gd name="connsiteX10" fmla="*/ 3499835 w 6187971"/>
              <a:gd name="connsiteY10" fmla="*/ 5452156 h 5955635"/>
              <a:gd name="connsiteX11" fmla="*/ 3509992 w 6187971"/>
              <a:gd name="connsiteY11" fmla="*/ 5452506 h 5955635"/>
              <a:gd name="connsiteX12" fmla="*/ 4648965 w 6187971"/>
              <a:gd name="connsiteY12" fmla="*/ 5205864 h 5955635"/>
              <a:gd name="connsiteX13" fmla="*/ 4648375 w 6187971"/>
              <a:gd name="connsiteY13" fmla="*/ 5206776 h 5955635"/>
              <a:gd name="connsiteX14" fmla="*/ 4643871 w 6187971"/>
              <a:gd name="connsiteY14" fmla="*/ 5207738 h 5955635"/>
              <a:gd name="connsiteX15" fmla="*/ 3439358 w 6187971"/>
              <a:gd name="connsiteY15" fmla="*/ 5455658 h 5955635"/>
              <a:gd name="connsiteX16" fmla="*/ 3443861 w 6187971"/>
              <a:gd name="connsiteY16" fmla="*/ 5454695 h 5955635"/>
              <a:gd name="connsiteX17" fmla="*/ 3462839 w 6187971"/>
              <a:gd name="connsiteY17" fmla="*/ 5455350 h 5955635"/>
              <a:gd name="connsiteX18" fmla="*/ 3463802 w 6187971"/>
              <a:gd name="connsiteY18" fmla="*/ 5459854 h 5955635"/>
              <a:gd name="connsiteX19" fmla="*/ 3464764 w 6187971"/>
              <a:gd name="connsiteY19" fmla="*/ 5464358 h 5955635"/>
              <a:gd name="connsiteX20" fmla="*/ 3386270 w 6187971"/>
              <a:gd name="connsiteY20" fmla="*/ 5471708 h 5955635"/>
              <a:gd name="connsiteX21" fmla="*/ 3439358 w 6187971"/>
              <a:gd name="connsiteY21" fmla="*/ 5455658 h 5955635"/>
              <a:gd name="connsiteX22" fmla="*/ 4926827 w 6187971"/>
              <a:gd name="connsiteY22" fmla="*/ 4878836 h 5955635"/>
              <a:gd name="connsiteX23" fmla="*/ 4931331 w 6187971"/>
              <a:gd name="connsiteY23" fmla="*/ 4877874 h 5955635"/>
              <a:gd name="connsiteX24" fmla="*/ 4927253 w 6187971"/>
              <a:gd name="connsiteY24" fmla="*/ 4880833 h 5955635"/>
              <a:gd name="connsiteX25" fmla="*/ 1616921 w 6187971"/>
              <a:gd name="connsiteY25" fmla="*/ 5147987 h 5955635"/>
              <a:gd name="connsiteX26" fmla="*/ 1621158 w 6187971"/>
              <a:gd name="connsiteY26" fmla="*/ 5151791 h 5955635"/>
              <a:gd name="connsiteX27" fmla="*/ 1617883 w 6187971"/>
              <a:gd name="connsiteY27" fmla="*/ 5152491 h 5955635"/>
              <a:gd name="connsiteX28" fmla="*/ 1616921 w 6187971"/>
              <a:gd name="connsiteY28" fmla="*/ 5147987 h 5955635"/>
              <a:gd name="connsiteX29" fmla="*/ 6029280 w 6187971"/>
              <a:gd name="connsiteY29" fmla="*/ 4202957 h 5955635"/>
              <a:gd name="connsiteX30" fmla="*/ 6033742 w 6187971"/>
              <a:gd name="connsiteY30" fmla="*/ 4205846 h 5955635"/>
              <a:gd name="connsiteX31" fmla="*/ 6030850 w 6187971"/>
              <a:gd name="connsiteY31" fmla="*/ 4210306 h 5955635"/>
              <a:gd name="connsiteX32" fmla="*/ 6030065 w 6187971"/>
              <a:gd name="connsiteY32" fmla="*/ 4206631 h 5955635"/>
              <a:gd name="connsiteX33" fmla="*/ 6029280 w 6187971"/>
              <a:gd name="connsiteY33" fmla="*/ 4202957 h 5955635"/>
              <a:gd name="connsiteX34" fmla="*/ 5195431 w 6187971"/>
              <a:gd name="connsiteY34" fmla="*/ 4350487 h 5955635"/>
              <a:gd name="connsiteX35" fmla="*/ 5195619 w 6187971"/>
              <a:gd name="connsiteY35" fmla="*/ 4350447 h 5955635"/>
              <a:gd name="connsiteX36" fmla="*/ 5191889 w 6187971"/>
              <a:gd name="connsiteY36" fmla="*/ 4355954 h 5955635"/>
              <a:gd name="connsiteX37" fmla="*/ 5195431 w 6187971"/>
              <a:gd name="connsiteY37" fmla="*/ 4350487 h 5955635"/>
              <a:gd name="connsiteX38" fmla="*/ 5135887 w 6187971"/>
              <a:gd name="connsiteY38" fmla="*/ 4358358 h 5955635"/>
              <a:gd name="connsiteX39" fmla="*/ 5135916 w 6187971"/>
              <a:gd name="connsiteY39" fmla="*/ 4358493 h 5955635"/>
              <a:gd name="connsiteX40" fmla="*/ 5132374 w 6187971"/>
              <a:gd name="connsiteY40" fmla="*/ 4363959 h 5955635"/>
              <a:gd name="connsiteX41" fmla="*/ 1535232 w 6187971"/>
              <a:gd name="connsiteY41" fmla="*/ 5118342 h 5955635"/>
              <a:gd name="connsiteX42" fmla="*/ 1540699 w 6187971"/>
              <a:gd name="connsiteY42" fmla="*/ 5121884 h 5955635"/>
              <a:gd name="connsiteX43" fmla="*/ 1546166 w 6187971"/>
              <a:gd name="connsiteY43" fmla="*/ 5125426 h 5955635"/>
              <a:gd name="connsiteX44" fmla="*/ 1541661 w 6187971"/>
              <a:gd name="connsiteY44" fmla="*/ 5126389 h 5955635"/>
              <a:gd name="connsiteX45" fmla="*/ 1535232 w 6187971"/>
              <a:gd name="connsiteY45" fmla="*/ 5118342 h 5955635"/>
              <a:gd name="connsiteX46" fmla="*/ 1296561 w 6187971"/>
              <a:gd name="connsiteY46" fmla="*/ 4951097 h 5955635"/>
              <a:gd name="connsiteX47" fmla="*/ 1298982 w 6187971"/>
              <a:gd name="connsiteY47" fmla="*/ 4952173 h 5955635"/>
              <a:gd name="connsiteX48" fmla="*/ 1302760 w 6187971"/>
              <a:gd name="connsiteY48" fmla="*/ 4956076 h 5955635"/>
              <a:gd name="connsiteX49" fmla="*/ 1297293 w 6187971"/>
              <a:gd name="connsiteY49" fmla="*/ 4952534 h 5955635"/>
              <a:gd name="connsiteX50" fmla="*/ 1299553 w 6187971"/>
              <a:gd name="connsiteY50" fmla="*/ 4938864 h 5955635"/>
              <a:gd name="connsiteX51" fmla="*/ 1305339 w 6187971"/>
              <a:gd name="connsiteY51" fmla="*/ 4946105 h 5955635"/>
              <a:gd name="connsiteX52" fmla="*/ 1299715 w 6187971"/>
              <a:gd name="connsiteY52" fmla="*/ 4939066 h 5955635"/>
              <a:gd name="connsiteX53" fmla="*/ 6187039 w 6187971"/>
              <a:gd name="connsiteY53" fmla="*/ 3627519 h 5955635"/>
              <a:gd name="connsiteX54" fmla="*/ 6185137 w 6187971"/>
              <a:gd name="connsiteY54" fmla="*/ 3708609 h 5955635"/>
              <a:gd name="connsiteX55" fmla="*/ 6163816 w 6187971"/>
              <a:gd name="connsiteY55" fmla="*/ 3770795 h 5955635"/>
              <a:gd name="connsiteX56" fmla="*/ 6168279 w 6187971"/>
              <a:gd name="connsiteY56" fmla="*/ 3773684 h 5955635"/>
              <a:gd name="connsiteX57" fmla="*/ 6163279 w 6187971"/>
              <a:gd name="connsiteY57" fmla="*/ 3786278 h 5955635"/>
              <a:gd name="connsiteX58" fmla="*/ 6160387 w 6187971"/>
              <a:gd name="connsiteY58" fmla="*/ 3790738 h 5955635"/>
              <a:gd name="connsiteX59" fmla="*/ 6164064 w 6187971"/>
              <a:gd name="connsiteY59" fmla="*/ 3789953 h 5955635"/>
              <a:gd name="connsiteX60" fmla="*/ 6153775 w 6187971"/>
              <a:gd name="connsiteY60" fmla="*/ 3849782 h 5955635"/>
              <a:gd name="connsiteX61" fmla="*/ 6154561 w 6187971"/>
              <a:gd name="connsiteY61" fmla="*/ 3853456 h 5955635"/>
              <a:gd name="connsiteX62" fmla="*/ 6155346 w 6187971"/>
              <a:gd name="connsiteY62" fmla="*/ 3857131 h 5955635"/>
              <a:gd name="connsiteX63" fmla="*/ 6156131 w 6187971"/>
              <a:gd name="connsiteY63" fmla="*/ 3860805 h 5955635"/>
              <a:gd name="connsiteX64" fmla="*/ 6152454 w 6187971"/>
              <a:gd name="connsiteY64" fmla="*/ 3861591 h 5955635"/>
              <a:gd name="connsiteX65" fmla="*/ 6156916 w 6187971"/>
              <a:gd name="connsiteY65" fmla="*/ 3864480 h 5955635"/>
              <a:gd name="connsiteX66" fmla="*/ 6155841 w 6187971"/>
              <a:gd name="connsiteY66" fmla="*/ 3895446 h 5955635"/>
              <a:gd name="connsiteX67" fmla="*/ 6171873 w 6187971"/>
              <a:gd name="connsiteY67" fmla="*/ 3880495 h 5955635"/>
              <a:gd name="connsiteX68" fmla="*/ 6171604 w 6187971"/>
              <a:gd name="connsiteY68" fmla="*/ 3888236 h 5955635"/>
              <a:gd name="connsiteX69" fmla="*/ 6171470 w 6187971"/>
              <a:gd name="connsiteY69" fmla="*/ 3892106 h 5955635"/>
              <a:gd name="connsiteX70" fmla="*/ 6170551 w 6187971"/>
              <a:gd name="connsiteY70" fmla="*/ 3892303 h 5955635"/>
              <a:gd name="connsiteX71" fmla="*/ 6171336 w 6187971"/>
              <a:gd name="connsiteY71" fmla="*/ 3895977 h 5955635"/>
              <a:gd name="connsiteX72" fmla="*/ 6171470 w 6187971"/>
              <a:gd name="connsiteY72" fmla="*/ 3892106 h 5955635"/>
              <a:gd name="connsiteX73" fmla="*/ 6174228 w 6187971"/>
              <a:gd name="connsiteY73" fmla="*/ 3891517 h 5955635"/>
              <a:gd name="connsiteX74" fmla="*/ 6175013 w 6187971"/>
              <a:gd name="connsiteY74" fmla="*/ 3895192 h 5955635"/>
              <a:gd name="connsiteX75" fmla="*/ 6175798 w 6187971"/>
              <a:gd name="connsiteY75" fmla="*/ 3898866 h 5955635"/>
              <a:gd name="connsiteX76" fmla="*/ 6168691 w 6187971"/>
              <a:gd name="connsiteY76" fmla="*/ 3919595 h 5955635"/>
              <a:gd name="connsiteX77" fmla="*/ 6165799 w 6187971"/>
              <a:gd name="connsiteY77" fmla="*/ 3924055 h 5955635"/>
              <a:gd name="connsiteX78" fmla="*/ 6163691 w 6187971"/>
              <a:gd name="connsiteY78" fmla="*/ 3932189 h 5955635"/>
              <a:gd name="connsiteX79" fmla="*/ 6160799 w 6187971"/>
              <a:gd name="connsiteY79" fmla="*/ 3936650 h 5955635"/>
              <a:gd name="connsiteX80" fmla="*/ 6162906 w 6187971"/>
              <a:gd name="connsiteY80" fmla="*/ 3928515 h 5955635"/>
              <a:gd name="connsiteX81" fmla="*/ 6165014 w 6187971"/>
              <a:gd name="connsiteY81" fmla="*/ 3920380 h 5955635"/>
              <a:gd name="connsiteX82" fmla="*/ 6150552 w 6187971"/>
              <a:gd name="connsiteY82" fmla="*/ 3942681 h 5955635"/>
              <a:gd name="connsiteX83" fmla="*/ 6137165 w 6187971"/>
              <a:gd name="connsiteY83" fmla="*/ 3934015 h 5955635"/>
              <a:gd name="connsiteX84" fmla="*/ 6088449 w 6187971"/>
              <a:gd name="connsiteY84" fmla="*/ 4101948 h 5955635"/>
              <a:gd name="connsiteX85" fmla="*/ 6086341 w 6187971"/>
              <a:gd name="connsiteY85" fmla="*/ 4110083 h 5955635"/>
              <a:gd name="connsiteX86" fmla="*/ 6083449 w 6187971"/>
              <a:gd name="connsiteY86" fmla="*/ 4114542 h 5955635"/>
              <a:gd name="connsiteX87" fmla="*/ 6059236 w 6187971"/>
              <a:gd name="connsiteY87" fmla="*/ 4181188 h 5955635"/>
              <a:gd name="connsiteX88" fmla="*/ 6030808 w 6187971"/>
              <a:gd name="connsiteY88" fmla="*/ 4264104 h 5955635"/>
              <a:gd name="connsiteX89" fmla="*/ 5990563 w 6187971"/>
              <a:gd name="connsiteY89" fmla="*/ 4345702 h 5955635"/>
              <a:gd name="connsiteX90" fmla="*/ 5931641 w 6187971"/>
              <a:gd name="connsiteY90" fmla="*/ 4465868 h 5955635"/>
              <a:gd name="connsiteX91" fmla="*/ 5868547 w 6187971"/>
              <a:gd name="connsiteY91" fmla="*/ 4548506 h 5955635"/>
              <a:gd name="connsiteX92" fmla="*/ 5877224 w 6187971"/>
              <a:gd name="connsiteY92" fmla="*/ 4535125 h 5955635"/>
              <a:gd name="connsiteX93" fmla="*/ 5870655 w 6187971"/>
              <a:gd name="connsiteY93" fmla="*/ 4540371 h 5955635"/>
              <a:gd name="connsiteX94" fmla="*/ 5867762 w 6187971"/>
              <a:gd name="connsiteY94" fmla="*/ 4544831 h 5955635"/>
              <a:gd name="connsiteX95" fmla="*/ 5869870 w 6187971"/>
              <a:gd name="connsiteY95" fmla="*/ 4536697 h 5955635"/>
              <a:gd name="connsiteX96" fmla="*/ 5869085 w 6187971"/>
              <a:gd name="connsiteY96" fmla="*/ 4533022 h 5955635"/>
              <a:gd name="connsiteX97" fmla="*/ 5809916 w 6187971"/>
              <a:gd name="connsiteY97" fmla="*/ 4634032 h 5955635"/>
              <a:gd name="connsiteX98" fmla="*/ 5732112 w 6187971"/>
              <a:gd name="connsiteY98" fmla="*/ 4719811 h 5955635"/>
              <a:gd name="connsiteX99" fmla="*/ 5839913 w 6187971"/>
              <a:gd name="connsiteY99" fmla="*/ 4558465 h 5955635"/>
              <a:gd name="connsiteX100" fmla="*/ 5846236 w 6187971"/>
              <a:gd name="connsiteY100" fmla="*/ 4534062 h 5955635"/>
              <a:gd name="connsiteX101" fmla="*/ 5879621 w 6187971"/>
              <a:gd name="connsiteY101" fmla="*/ 4492350 h 5955635"/>
              <a:gd name="connsiteX102" fmla="*/ 5893835 w 6187971"/>
              <a:gd name="connsiteY102" fmla="*/ 4450893 h 5955635"/>
              <a:gd name="connsiteX103" fmla="*/ 5930898 w 6187971"/>
              <a:gd name="connsiteY103" fmla="*/ 4408396 h 5955635"/>
              <a:gd name="connsiteX104" fmla="*/ 5939823 w 6187971"/>
              <a:gd name="connsiteY104" fmla="*/ 4414173 h 5955635"/>
              <a:gd name="connsiteX105" fmla="*/ 5959284 w 6187971"/>
              <a:gd name="connsiteY105" fmla="*/ 4379279 h 5955635"/>
              <a:gd name="connsiteX106" fmla="*/ 5955607 w 6187971"/>
              <a:gd name="connsiteY106" fmla="*/ 4380064 h 5955635"/>
              <a:gd name="connsiteX107" fmla="*/ 5952715 w 6187971"/>
              <a:gd name="connsiteY107" fmla="*/ 4384525 h 5955635"/>
              <a:gd name="connsiteX108" fmla="*/ 5951930 w 6187971"/>
              <a:gd name="connsiteY108" fmla="*/ 4380850 h 5955635"/>
              <a:gd name="connsiteX109" fmla="*/ 5941683 w 6187971"/>
              <a:gd name="connsiteY109" fmla="*/ 4386882 h 5955635"/>
              <a:gd name="connsiteX110" fmla="*/ 5955359 w 6187971"/>
              <a:gd name="connsiteY110" fmla="*/ 4360907 h 5955635"/>
              <a:gd name="connsiteX111" fmla="*/ 5954574 w 6187971"/>
              <a:gd name="connsiteY111" fmla="*/ 4357232 h 5955635"/>
              <a:gd name="connsiteX112" fmla="*/ 5958251 w 6187971"/>
              <a:gd name="connsiteY112" fmla="*/ 4356446 h 5955635"/>
              <a:gd name="connsiteX113" fmla="*/ 5960359 w 6187971"/>
              <a:gd name="connsiteY113" fmla="*/ 4348312 h 5955635"/>
              <a:gd name="connsiteX114" fmla="*/ 5964036 w 6187971"/>
              <a:gd name="connsiteY114" fmla="*/ 4347527 h 5955635"/>
              <a:gd name="connsiteX115" fmla="*/ 5980357 w 6187971"/>
              <a:gd name="connsiteY115" fmla="*/ 4297935 h 5955635"/>
              <a:gd name="connsiteX116" fmla="*/ 6007959 w 6187971"/>
              <a:gd name="connsiteY116" fmla="*/ 4265143 h 5955635"/>
              <a:gd name="connsiteX117" fmla="*/ 6010851 w 6187971"/>
              <a:gd name="connsiteY117" fmla="*/ 4260683 h 5955635"/>
              <a:gd name="connsiteX118" fmla="*/ 6016636 w 6187971"/>
              <a:gd name="connsiteY118" fmla="*/ 4251763 h 5955635"/>
              <a:gd name="connsiteX119" fmla="*/ 6017421 w 6187971"/>
              <a:gd name="connsiteY119" fmla="*/ 4255437 h 5955635"/>
              <a:gd name="connsiteX120" fmla="*/ 6014528 w 6187971"/>
              <a:gd name="connsiteY120" fmla="*/ 4259898 h 5955635"/>
              <a:gd name="connsiteX121" fmla="*/ 6015313 w 6187971"/>
              <a:gd name="connsiteY121" fmla="*/ 4263572 h 5955635"/>
              <a:gd name="connsiteX122" fmla="*/ 6024528 w 6187971"/>
              <a:gd name="connsiteY122" fmla="*/ 4234709 h 5955635"/>
              <a:gd name="connsiteX123" fmla="*/ 6021635 w 6187971"/>
              <a:gd name="connsiteY123" fmla="*/ 4239169 h 5955635"/>
              <a:gd name="connsiteX124" fmla="*/ 6020850 w 6187971"/>
              <a:gd name="connsiteY124" fmla="*/ 4235494 h 5955635"/>
              <a:gd name="connsiteX125" fmla="*/ 6020065 w 6187971"/>
              <a:gd name="connsiteY125" fmla="*/ 4231820 h 5955635"/>
              <a:gd name="connsiteX126" fmla="*/ 6013496 w 6187971"/>
              <a:gd name="connsiteY126" fmla="*/ 4237066 h 5955635"/>
              <a:gd name="connsiteX127" fmla="*/ 6027957 w 6187971"/>
              <a:gd name="connsiteY127" fmla="*/ 4214766 h 5955635"/>
              <a:gd name="connsiteX128" fmla="*/ 6030850 w 6187971"/>
              <a:gd name="connsiteY128" fmla="*/ 4210306 h 5955635"/>
              <a:gd name="connsiteX129" fmla="*/ 6078987 w 6187971"/>
              <a:gd name="connsiteY129" fmla="*/ 4111654 h 5955635"/>
              <a:gd name="connsiteX130" fmla="*/ 6081879 w 6187971"/>
              <a:gd name="connsiteY130" fmla="*/ 4107194 h 5955635"/>
              <a:gd name="connsiteX131" fmla="*/ 6083986 w 6187971"/>
              <a:gd name="connsiteY131" fmla="*/ 4099059 h 5955635"/>
              <a:gd name="connsiteX132" fmla="*/ 6084771 w 6187971"/>
              <a:gd name="connsiteY132" fmla="*/ 4102733 h 5955635"/>
              <a:gd name="connsiteX133" fmla="*/ 6087953 w 6187971"/>
              <a:gd name="connsiteY133" fmla="*/ 4063633 h 5955635"/>
              <a:gd name="connsiteX134" fmla="*/ 6085846 w 6187971"/>
              <a:gd name="connsiteY134" fmla="*/ 4071767 h 5955635"/>
              <a:gd name="connsiteX135" fmla="*/ 6082169 w 6187971"/>
              <a:gd name="connsiteY135" fmla="*/ 4072553 h 5955635"/>
              <a:gd name="connsiteX136" fmla="*/ 6084276 w 6187971"/>
              <a:gd name="connsiteY136" fmla="*/ 4064419 h 5955635"/>
              <a:gd name="connsiteX137" fmla="*/ 6083990 w 6187971"/>
              <a:gd name="connsiteY137" fmla="*/ 4063082 h 5955635"/>
              <a:gd name="connsiteX138" fmla="*/ 6084968 w 6187971"/>
              <a:gd name="connsiteY138" fmla="*/ 4060909 h 5955635"/>
              <a:gd name="connsiteX139" fmla="*/ 6086383 w 6187971"/>
              <a:gd name="connsiteY139" fmla="*/ 4056284 h 5955635"/>
              <a:gd name="connsiteX140" fmla="*/ 6083491 w 6187971"/>
              <a:gd name="connsiteY140" fmla="*/ 4060744 h 5955635"/>
              <a:gd name="connsiteX141" fmla="*/ 6083990 w 6187971"/>
              <a:gd name="connsiteY141" fmla="*/ 4063082 h 5955635"/>
              <a:gd name="connsiteX142" fmla="*/ 6081384 w 6187971"/>
              <a:gd name="connsiteY142" fmla="*/ 4068878 h 5955635"/>
              <a:gd name="connsiteX143" fmla="*/ 6123530 w 6187971"/>
              <a:gd name="connsiteY143" fmla="*/ 3906191 h 5955635"/>
              <a:gd name="connsiteX144" fmla="*/ 6134315 w 6187971"/>
              <a:gd name="connsiteY144" fmla="*/ 3884676 h 5955635"/>
              <a:gd name="connsiteX145" fmla="*/ 6129067 w 6187971"/>
              <a:gd name="connsiteY145" fmla="*/ 3878113 h 5955635"/>
              <a:gd name="connsiteX146" fmla="*/ 6131959 w 6187971"/>
              <a:gd name="connsiteY146" fmla="*/ 3873653 h 5955635"/>
              <a:gd name="connsiteX147" fmla="*/ 6134066 w 6187971"/>
              <a:gd name="connsiteY147" fmla="*/ 3865519 h 5955635"/>
              <a:gd name="connsiteX148" fmla="*/ 6157494 w 6187971"/>
              <a:gd name="connsiteY148" fmla="*/ 3795198 h 5955635"/>
              <a:gd name="connsiteX149" fmla="*/ 6154602 w 6187971"/>
              <a:gd name="connsiteY149" fmla="*/ 3799658 h 5955635"/>
              <a:gd name="connsiteX150" fmla="*/ 6150140 w 6187971"/>
              <a:gd name="connsiteY150" fmla="*/ 3796769 h 5955635"/>
              <a:gd name="connsiteX151" fmla="*/ 6153032 w 6187971"/>
              <a:gd name="connsiteY151" fmla="*/ 3792310 h 5955635"/>
              <a:gd name="connsiteX152" fmla="*/ 6152247 w 6187971"/>
              <a:gd name="connsiteY152" fmla="*/ 3788635 h 5955635"/>
              <a:gd name="connsiteX153" fmla="*/ 6172783 w 6187971"/>
              <a:gd name="connsiteY153" fmla="*/ 3722774 h 5955635"/>
              <a:gd name="connsiteX154" fmla="*/ 6187039 w 6187971"/>
              <a:gd name="connsiteY154" fmla="*/ 3627519 h 5955635"/>
              <a:gd name="connsiteX155" fmla="*/ 5453639 w 6187971"/>
              <a:gd name="connsiteY155" fmla="*/ 3702176 h 5955635"/>
              <a:gd name="connsiteX156" fmla="*/ 5453774 w 6187971"/>
              <a:gd name="connsiteY156" fmla="*/ 3702469 h 5955635"/>
              <a:gd name="connsiteX157" fmla="*/ 5449948 w 6187971"/>
              <a:gd name="connsiteY157" fmla="*/ 3712116 h 5955635"/>
              <a:gd name="connsiteX158" fmla="*/ 5548423 w 6187971"/>
              <a:gd name="connsiteY158" fmla="*/ 3643981 h 5955635"/>
              <a:gd name="connsiteX159" fmla="*/ 5544882 w 6187971"/>
              <a:gd name="connsiteY159" fmla="*/ 3649448 h 5955635"/>
              <a:gd name="connsiteX160" fmla="*/ 5548423 w 6187971"/>
              <a:gd name="connsiteY160" fmla="*/ 3643981 h 5955635"/>
              <a:gd name="connsiteX161" fmla="*/ 5501782 w 6187971"/>
              <a:gd name="connsiteY161" fmla="*/ 3594005 h 5955635"/>
              <a:gd name="connsiteX162" fmla="*/ 5500844 w 6187971"/>
              <a:gd name="connsiteY162" fmla="*/ 3597631 h 5955635"/>
              <a:gd name="connsiteX163" fmla="*/ 5501806 w 6187971"/>
              <a:gd name="connsiteY163" fmla="*/ 3602135 h 5955635"/>
              <a:gd name="connsiteX164" fmla="*/ 5498264 w 6187971"/>
              <a:gd name="connsiteY164" fmla="*/ 3607601 h 5955635"/>
              <a:gd name="connsiteX165" fmla="*/ 5496339 w 6187971"/>
              <a:gd name="connsiteY165" fmla="*/ 3598593 h 5955635"/>
              <a:gd name="connsiteX166" fmla="*/ 5505531 w 6187971"/>
              <a:gd name="connsiteY166" fmla="*/ 3584407 h 5955635"/>
              <a:gd name="connsiteX167" fmla="*/ 5502887 w 6187971"/>
              <a:gd name="connsiteY167" fmla="*/ 3593074 h 5955635"/>
              <a:gd name="connsiteX168" fmla="*/ 5501782 w 6187971"/>
              <a:gd name="connsiteY168" fmla="*/ 3594005 h 5955635"/>
              <a:gd name="connsiteX169" fmla="*/ 5503423 w 6187971"/>
              <a:gd name="connsiteY169" fmla="*/ 3587661 h 5955635"/>
              <a:gd name="connsiteX170" fmla="*/ 5509363 w 6187971"/>
              <a:gd name="connsiteY170" fmla="*/ 3567553 h 5955635"/>
              <a:gd name="connsiteX171" fmla="*/ 5513086 w 6187971"/>
              <a:gd name="connsiteY171" fmla="*/ 3566758 h 5955635"/>
              <a:gd name="connsiteX172" fmla="*/ 5506965 w 6187971"/>
              <a:gd name="connsiteY172" fmla="*/ 3582195 h 5955635"/>
              <a:gd name="connsiteX173" fmla="*/ 5505531 w 6187971"/>
              <a:gd name="connsiteY173" fmla="*/ 3584407 h 5955635"/>
              <a:gd name="connsiteX174" fmla="*/ 5507691 w 6187971"/>
              <a:gd name="connsiteY174" fmla="*/ 3577329 h 5955635"/>
              <a:gd name="connsiteX175" fmla="*/ 5510688 w 6187971"/>
              <a:gd name="connsiteY175" fmla="*/ 3559800 h 5955635"/>
              <a:gd name="connsiteX176" fmla="*/ 5509363 w 6187971"/>
              <a:gd name="connsiteY176" fmla="*/ 3567553 h 5955635"/>
              <a:gd name="connsiteX177" fmla="*/ 5508582 w 6187971"/>
              <a:gd name="connsiteY177" fmla="*/ 3567720 h 5955635"/>
              <a:gd name="connsiteX178" fmla="*/ 5161932 w 6187971"/>
              <a:gd name="connsiteY178" fmla="*/ 3575847 h 5955635"/>
              <a:gd name="connsiteX179" fmla="*/ 5160517 w 6187971"/>
              <a:gd name="connsiteY179" fmla="*/ 3580472 h 5955635"/>
              <a:gd name="connsiteX180" fmla="*/ 5159539 w 6187971"/>
              <a:gd name="connsiteY180" fmla="*/ 3582645 h 5955635"/>
              <a:gd name="connsiteX181" fmla="*/ 5159040 w 6187971"/>
              <a:gd name="connsiteY181" fmla="*/ 3580307 h 5955635"/>
              <a:gd name="connsiteX182" fmla="*/ 5161932 w 6187971"/>
              <a:gd name="connsiteY182" fmla="*/ 3575847 h 5955635"/>
              <a:gd name="connsiteX183" fmla="*/ 1120688 w 6187971"/>
              <a:gd name="connsiteY183" fmla="*/ 4434529 h 5955635"/>
              <a:gd name="connsiteX184" fmla="*/ 1126155 w 6187971"/>
              <a:gd name="connsiteY184" fmla="*/ 4438070 h 5955635"/>
              <a:gd name="connsiteX185" fmla="*/ 1121651 w 6187971"/>
              <a:gd name="connsiteY185" fmla="*/ 4439032 h 5955635"/>
              <a:gd name="connsiteX186" fmla="*/ 5592057 w 6187971"/>
              <a:gd name="connsiteY186" fmla="*/ 3360201 h 5955635"/>
              <a:gd name="connsiteX187" fmla="*/ 5593625 w 6187971"/>
              <a:gd name="connsiteY187" fmla="*/ 3370584 h 5955635"/>
              <a:gd name="connsiteX188" fmla="*/ 5592663 w 6187971"/>
              <a:gd name="connsiteY188" fmla="*/ 3366081 h 5955635"/>
              <a:gd name="connsiteX189" fmla="*/ 5591701 w 6187971"/>
              <a:gd name="connsiteY189" fmla="*/ 3361577 h 5955635"/>
              <a:gd name="connsiteX190" fmla="*/ 818034 w 6187971"/>
              <a:gd name="connsiteY190" fmla="*/ 4362609 h 5955635"/>
              <a:gd name="connsiteX191" fmla="*/ 820283 w 6187971"/>
              <a:gd name="connsiteY191" fmla="*/ 4366839 h 5955635"/>
              <a:gd name="connsiteX192" fmla="*/ 818996 w 6187971"/>
              <a:gd name="connsiteY192" fmla="*/ 4367114 h 5955635"/>
              <a:gd name="connsiteX193" fmla="*/ 818034 w 6187971"/>
              <a:gd name="connsiteY193" fmla="*/ 4362609 h 5955635"/>
              <a:gd name="connsiteX194" fmla="*/ 5246100 w 6187971"/>
              <a:gd name="connsiteY194" fmla="*/ 3411866 h 5955635"/>
              <a:gd name="connsiteX195" fmla="*/ 5247019 w 6187971"/>
              <a:gd name="connsiteY195" fmla="*/ 3411670 h 5955635"/>
              <a:gd name="connsiteX196" fmla="*/ 5246885 w 6187971"/>
              <a:gd name="connsiteY196" fmla="*/ 3415540 h 5955635"/>
              <a:gd name="connsiteX197" fmla="*/ 5246100 w 6187971"/>
              <a:gd name="connsiteY197" fmla="*/ 3411866 h 5955635"/>
              <a:gd name="connsiteX198" fmla="*/ 5262588 w 6187971"/>
              <a:gd name="connsiteY198" fmla="*/ 3147082 h 5955635"/>
              <a:gd name="connsiteX199" fmla="*/ 5248332 w 6187971"/>
              <a:gd name="connsiteY199" fmla="*/ 3242337 h 5955635"/>
              <a:gd name="connsiteX200" fmla="*/ 5227796 w 6187971"/>
              <a:gd name="connsiteY200" fmla="*/ 3308198 h 5955635"/>
              <a:gd name="connsiteX201" fmla="*/ 5228581 w 6187971"/>
              <a:gd name="connsiteY201" fmla="*/ 3311872 h 5955635"/>
              <a:gd name="connsiteX202" fmla="*/ 5225689 w 6187971"/>
              <a:gd name="connsiteY202" fmla="*/ 3316332 h 5955635"/>
              <a:gd name="connsiteX203" fmla="*/ 5230152 w 6187971"/>
              <a:gd name="connsiteY203" fmla="*/ 3319222 h 5955635"/>
              <a:gd name="connsiteX204" fmla="*/ 5233044 w 6187971"/>
              <a:gd name="connsiteY204" fmla="*/ 3314761 h 5955635"/>
              <a:gd name="connsiteX205" fmla="*/ 5209615 w 6187971"/>
              <a:gd name="connsiteY205" fmla="*/ 3385082 h 5955635"/>
              <a:gd name="connsiteX206" fmla="*/ 5207509 w 6187971"/>
              <a:gd name="connsiteY206" fmla="*/ 3393216 h 5955635"/>
              <a:gd name="connsiteX207" fmla="*/ 5204616 w 6187971"/>
              <a:gd name="connsiteY207" fmla="*/ 3397676 h 5955635"/>
              <a:gd name="connsiteX208" fmla="*/ 5209864 w 6187971"/>
              <a:gd name="connsiteY208" fmla="*/ 3404240 h 5955635"/>
              <a:gd name="connsiteX209" fmla="*/ 5199079 w 6187971"/>
              <a:gd name="connsiteY209" fmla="*/ 3425754 h 5955635"/>
              <a:gd name="connsiteX210" fmla="*/ 5156933 w 6187971"/>
              <a:gd name="connsiteY210" fmla="*/ 3588442 h 5955635"/>
              <a:gd name="connsiteX211" fmla="*/ 5159539 w 6187971"/>
              <a:gd name="connsiteY211" fmla="*/ 3582645 h 5955635"/>
              <a:gd name="connsiteX212" fmla="*/ 5159825 w 6187971"/>
              <a:gd name="connsiteY212" fmla="*/ 3583982 h 5955635"/>
              <a:gd name="connsiteX213" fmla="*/ 5157718 w 6187971"/>
              <a:gd name="connsiteY213" fmla="*/ 3592116 h 5955635"/>
              <a:gd name="connsiteX214" fmla="*/ 5161395 w 6187971"/>
              <a:gd name="connsiteY214" fmla="*/ 3591330 h 5955635"/>
              <a:gd name="connsiteX215" fmla="*/ 5163502 w 6187971"/>
              <a:gd name="connsiteY215" fmla="*/ 3583196 h 5955635"/>
              <a:gd name="connsiteX216" fmla="*/ 5160320 w 6187971"/>
              <a:gd name="connsiteY216" fmla="*/ 3622296 h 5955635"/>
              <a:gd name="connsiteX217" fmla="*/ 5159535 w 6187971"/>
              <a:gd name="connsiteY217" fmla="*/ 3618622 h 5955635"/>
              <a:gd name="connsiteX218" fmla="*/ 5157428 w 6187971"/>
              <a:gd name="connsiteY218" fmla="*/ 3626757 h 5955635"/>
              <a:gd name="connsiteX219" fmla="*/ 5154536 w 6187971"/>
              <a:gd name="connsiteY219" fmla="*/ 3631216 h 5955635"/>
              <a:gd name="connsiteX220" fmla="*/ 5106399 w 6187971"/>
              <a:gd name="connsiteY220" fmla="*/ 3729869 h 5955635"/>
              <a:gd name="connsiteX221" fmla="*/ 5109291 w 6187971"/>
              <a:gd name="connsiteY221" fmla="*/ 3725408 h 5955635"/>
              <a:gd name="connsiteX222" fmla="*/ 5104829 w 6187971"/>
              <a:gd name="connsiteY222" fmla="*/ 3722520 h 5955635"/>
              <a:gd name="connsiteX223" fmla="*/ 5105614 w 6187971"/>
              <a:gd name="connsiteY223" fmla="*/ 3726194 h 5955635"/>
              <a:gd name="connsiteX224" fmla="*/ 5106399 w 6187971"/>
              <a:gd name="connsiteY224" fmla="*/ 3729869 h 5955635"/>
              <a:gd name="connsiteX225" fmla="*/ 5103506 w 6187971"/>
              <a:gd name="connsiteY225" fmla="*/ 3734329 h 5955635"/>
              <a:gd name="connsiteX226" fmla="*/ 5089045 w 6187971"/>
              <a:gd name="connsiteY226" fmla="*/ 3756628 h 5955635"/>
              <a:gd name="connsiteX227" fmla="*/ 5095614 w 6187971"/>
              <a:gd name="connsiteY227" fmla="*/ 3751383 h 5955635"/>
              <a:gd name="connsiteX228" fmla="*/ 5096399 w 6187971"/>
              <a:gd name="connsiteY228" fmla="*/ 3755057 h 5955635"/>
              <a:gd name="connsiteX229" fmla="*/ 5097184 w 6187971"/>
              <a:gd name="connsiteY229" fmla="*/ 3758732 h 5955635"/>
              <a:gd name="connsiteX230" fmla="*/ 5100077 w 6187971"/>
              <a:gd name="connsiteY230" fmla="*/ 3754271 h 5955635"/>
              <a:gd name="connsiteX231" fmla="*/ 5090862 w 6187971"/>
              <a:gd name="connsiteY231" fmla="*/ 3783135 h 5955635"/>
              <a:gd name="connsiteX232" fmla="*/ 5090077 w 6187971"/>
              <a:gd name="connsiteY232" fmla="*/ 3779461 h 5955635"/>
              <a:gd name="connsiteX233" fmla="*/ 5092970 w 6187971"/>
              <a:gd name="connsiteY233" fmla="*/ 3775001 h 5955635"/>
              <a:gd name="connsiteX234" fmla="*/ 5092185 w 6187971"/>
              <a:gd name="connsiteY234" fmla="*/ 3771327 h 5955635"/>
              <a:gd name="connsiteX235" fmla="*/ 5086400 w 6187971"/>
              <a:gd name="connsiteY235" fmla="*/ 3780246 h 5955635"/>
              <a:gd name="connsiteX236" fmla="*/ 5083508 w 6187971"/>
              <a:gd name="connsiteY236" fmla="*/ 3784706 h 5955635"/>
              <a:gd name="connsiteX237" fmla="*/ 5055907 w 6187971"/>
              <a:gd name="connsiteY237" fmla="*/ 3817497 h 5955635"/>
              <a:gd name="connsiteX238" fmla="*/ 5039585 w 6187971"/>
              <a:gd name="connsiteY238" fmla="*/ 3867090 h 5955635"/>
              <a:gd name="connsiteX239" fmla="*/ 5035908 w 6187971"/>
              <a:gd name="connsiteY239" fmla="*/ 3867875 h 5955635"/>
              <a:gd name="connsiteX240" fmla="*/ 5033801 w 6187971"/>
              <a:gd name="connsiteY240" fmla="*/ 3876009 h 5955635"/>
              <a:gd name="connsiteX241" fmla="*/ 5030123 w 6187971"/>
              <a:gd name="connsiteY241" fmla="*/ 3876795 h 5955635"/>
              <a:gd name="connsiteX242" fmla="*/ 5030908 w 6187971"/>
              <a:gd name="connsiteY242" fmla="*/ 3880470 h 5955635"/>
              <a:gd name="connsiteX243" fmla="*/ 5017232 w 6187971"/>
              <a:gd name="connsiteY243" fmla="*/ 3906445 h 5955635"/>
              <a:gd name="connsiteX244" fmla="*/ 5027479 w 6187971"/>
              <a:gd name="connsiteY244" fmla="*/ 3900413 h 5955635"/>
              <a:gd name="connsiteX245" fmla="*/ 5028264 w 6187971"/>
              <a:gd name="connsiteY245" fmla="*/ 3904088 h 5955635"/>
              <a:gd name="connsiteX246" fmla="*/ 5031156 w 6187971"/>
              <a:gd name="connsiteY246" fmla="*/ 3899627 h 5955635"/>
              <a:gd name="connsiteX247" fmla="*/ 5034833 w 6187971"/>
              <a:gd name="connsiteY247" fmla="*/ 3898841 h 5955635"/>
              <a:gd name="connsiteX248" fmla="*/ 5015372 w 6187971"/>
              <a:gd name="connsiteY248" fmla="*/ 3933736 h 5955635"/>
              <a:gd name="connsiteX249" fmla="*/ 5006447 w 6187971"/>
              <a:gd name="connsiteY249" fmla="*/ 3927959 h 5955635"/>
              <a:gd name="connsiteX250" fmla="*/ 4969384 w 6187971"/>
              <a:gd name="connsiteY250" fmla="*/ 3970456 h 5955635"/>
              <a:gd name="connsiteX251" fmla="*/ 4955170 w 6187971"/>
              <a:gd name="connsiteY251" fmla="*/ 4011913 h 5955635"/>
              <a:gd name="connsiteX252" fmla="*/ 4921785 w 6187971"/>
              <a:gd name="connsiteY252" fmla="*/ 4053624 h 5955635"/>
              <a:gd name="connsiteX253" fmla="*/ 4915463 w 6187971"/>
              <a:gd name="connsiteY253" fmla="*/ 4078028 h 5955635"/>
              <a:gd name="connsiteX254" fmla="*/ 4807661 w 6187971"/>
              <a:gd name="connsiteY254" fmla="*/ 4239374 h 5955635"/>
              <a:gd name="connsiteX255" fmla="*/ 4885465 w 6187971"/>
              <a:gd name="connsiteY255" fmla="*/ 4153594 h 5955635"/>
              <a:gd name="connsiteX256" fmla="*/ 4944634 w 6187971"/>
              <a:gd name="connsiteY256" fmla="*/ 4052585 h 5955635"/>
              <a:gd name="connsiteX257" fmla="*/ 4945419 w 6187971"/>
              <a:gd name="connsiteY257" fmla="*/ 4056260 h 5955635"/>
              <a:gd name="connsiteX258" fmla="*/ 4943311 w 6187971"/>
              <a:gd name="connsiteY258" fmla="*/ 4064394 h 5955635"/>
              <a:gd name="connsiteX259" fmla="*/ 4946204 w 6187971"/>
              <a:gd name="connsiteY259" fmla="*/ 4059934 h 5955635"/>
              <a:gd name="connsiteX260" fmla="*/ 4952773 w 6187971"/>
              <a:gd name="connsiteY260" fmla="*/ 4054689 h 5955635"/>
              <a:gd name="connsiteX261" fmla="*/ 4944096 w 6187971"/>
              <a:gd name="connsiteY261" fmla="*/ 4068069 h 5955635"/>
              <a:gd name="connsiteX262" fmla="*/ 5007190 w 6187971"/>
              <a:gd name="connsiteY262" fmla="*/ 3985431 h 5955635"/>
              <a:gd name="connsiteX263" fmla="*/ 5066112 w 6187971"/>
              <a:gd name="connsiteY263" fmla="*/ 3865264 h 5955635"/>
              <a:gd name="connsiteX264" fmla="*/ 5106357 w 6187971"/>
              <a:gd name="connsiteY264" fmla="*/ 3783667 h 5955635"/>
              <a:gd name="connsiteX265" fmla="*/ 5134785 w 6187971"/>
              <a:gd name="connsiteY265" fmla="*/ 3700752 h 5955635"/>
              <a:gd name="connsiteX266" fmla="*/ 5158998 w 6187971"/>
              <a:gd name="connsiteY266" fmla="*/ 3634105 h 5955635"/>
              <a:gd name="connsiteX267" fmla="*/ 5161890 w 6187971"/>
              <a:gd name="connsiteY267" fmla="*/ 3629645 h 5955635"/>
              <a:gd name="connsiteX268" fmla="*/ 5163998 w 6187971"/>
              <a:gd name="connsiteY268" fmla="*/ 3621510 h 5955635"/>
              <a:gd name="connsiteX269" fmla="*/ 5212714 w 6187971"/>
              <a:gd name="connsiteY269" fmla="*/ 3453577 h 5955635"/>
              <a:gd name="connsiteX270" fmla="*/ 5226101 w 6187971"/>
              <a:gd name="connsiteY270" fmla="*/ 3462243 h 5955635"/>
              <a:gd name="connsiteX271" fmla="*/ 5240563 w 6187971"/>
              <a:gd name="connsiteY271" fmla="*/ 3439944 h 5955635"/>
              <a:gd name="connsiteX272" fmla="*/ 5238456 w 6187971"/>
              <a:gd name="connsiteY272" fmla="*/ 3448077 h 5955635"/>
              <a:gd name="connsiteX273" fmla="*/ 5236348 w 6187971"/>
              <a:gd name="connsiteY273" fmla="*/ 3456212 h 5955635"/>
              <a:gd name="connsiteX274" fmla="*/ 5239241 w 6187971"/>
              <a:gd name="connsiteY274" fmla="*/ 3451752 h 5955635"/>
              <a:gd name="connsiteX275" fmla="*/ 5241348 w 6187971"/>
              <a:gd name="connsiteY275" fmla="*/ 3443618 h 5955635"/>
              <a:gd name="connsiteX276" fmla="*/ 5244240 w 6187971"/>
              <a:gd name="connsiteY276" fmla="*/ 3439158 h 5955635"/>
              <a:gd name="connsiteX277" fmla="*/ 5251347 w 6187971"/>
              <a:gd name="connsiteY277" fmla="*/ 3418429 h 5955635"/>
              <a:gd name="connsiteX278" fmla="*/ 5250562 w 6187971"/>
              <a:gd name="connsiteY278" fmla="*/ 3414755 h 5955635"/>
              <a:gd name="connsiteX279" fmla="*/ 5249777 w 6187971"/>
              <a:gd name="connsiteY279" fmla="*/ 3411081 h 5955635"/>
              <a:gd name="connsiteX280" fmla="*/ 5247019 w 6187971"/>
              <a:gd name="connsiteY280" fmla="*/ 3411670 h 5955635"/>
              <a:gd name="connsiteX281" fmla="*/ 5247153 w 6187971"/>
              <a:gd name="connsiteY281" fmla="*/ 3407799 h 5955635"/>
              <a:gd name="connsiteX282" fmla="*/ 5247422 w 6187971"/>
              <a:gd name="connsiteY282" fmla="*/ 3400057 h 5955635"/>
              <a:gd name="connsiteX283" fmla="*/ 5231391 w 6187971"/>
              <a:gd name="connsiteY283" fmla="*/ 3415009 h 5955635"/>
              <a:gd name="connsiteX284" fmla="*/ 5232465 w 6187971"/>
              <a:gd name="connsiteY284" fmla="*/ 3384043 h 5955635"/>
              <a:gd name="connsiteX285" fmla="*/ 5228003 w 6187971"/>
              <a:gd name="connsiteY285" fmla="*/ 3381153 h 5955635"/>
              <a:gd name="connsiteX286" fmla="*/ 5231680 w 6187971"/>
              <a:gd name="connsiteY286" fmla="*/ 3380368 h 5955635"/>
              <a:gd name="connsiteX287" fmla="*/ 5230895 w 6187971"/>
              <a:gd name="connsiteY287" fmla="*/ 3376694 h 5955635"/>
              <a:gd name="connsiteX288" fmla="*/ 5230110 w 6187971"/>
              <a:gd name="connsiteY288" fmla="*/ 3373020 h 5955635"/>
              <a:gd name="connsiteX289" fmla="*/ 5229324 w 6187971"/>
              <a:gd name="connsiteY289" fmla="*/ 3369345 h 5955635"/>
              <a:gd name="connsiteX290" fmla="*/ 5239613 w 6187971"/>
              <a:gd name="connsiteY290" fmla="*/ 3309515 h 5955635"/>
              <a:gd name="connsiteX291" fmla="*/ 5235936 w 6187971"/>
              <a:gd name="connsiteY291" fmla="*/ 3310301 h 5955635"/>
              <a:gd name="connsiteX292" fmla="*/ 5238828 w 6187971"/>
              <a:gd name="connsiteY292" fmla="*/ 3305841 h 5955635"/>
              <a:gd name="connsiteX293" fmla="*/ 5243828 w 6187971"/>
              <a:gd name="connsiteY293" fmla="*/ 3293247 h 5955635"/>
              <a:gd name="connsiteX294" fmla="*/ 5239366 w 6187971"/>
              <a:gd name="connsiteY294" fmla="*/ 3290358 h 5955635"/>
              <a:gd name="connsiteX295" fmla="*/ 5260687 w 6187971"/>
              <a:gd name="connsiteY295" fmla="*/ 3228171 h 5955635"/>
              <a:gd name="connsiteX296" fmla="*/ 5262588 w 6187971"/>
              <a:gd name="connsiteY296" fmla="*/ 3147082 h 5955635"/>
              <a:gd name="connsiteX297" fmla="*/ 869439 w 6187971"/>
              <a:gd name="connsiteY297" fmla="*/ 3941889 h 5955635"/>
              <a:gd name="connsiteX298" fmla="*/ 870401 w 6187971"/>
              <a:gd name="connsiteY298" fmla="*/ 3946393 h 5955635"/>
              <a:gd name="connsiteX299" fmla="*/ 869247 w 6187971"/>
              <a:gd name="connsiteY299" fmla="*/ 3944432 h 5955635"/>
              <a:gd name="connsiteX300" fmla="*/ 5600071 w 6187971"/>
              <a:gd name="connsiteY300" fmla="*/ 2827600 h 5955635"/>
              <a:gd name="connsiteX301" fmla="*/ 5601033 w 6187971"/>
              <a:gd name="connsiteY301" fmla="*/ 2832105 h 5955635"/>
              <a:gd name="connsiteX302" fmla="*/ 5600701 w 6187971"/>
              <a:gd name="connsiteY302" fmla="*/ 2831889 h 5955635"/>
              <a:gd name="connsiteX303" fmla="*/ 5594604 w 6187971"/>
              <a:gd name="connsiteY303" fmla="*/ 2824058 h 5955635"/>
              <a:gd name="connsiteX304" fmla="*/ 5594817 w 6187971"/>
              <a:gd name="connsiteY304" fmla="*/ 2824013 h 5955635"/>
              <a:gd name="connsiteX305" fmla="*/ 5595567 w 6187971"/>
              <a:gd name="connsiteY305" fmla="*/ 2828563 h 5955635"/>
              <a:gd name="connsiteX306" fmla="*/ 5594604 w 6187971"/>
              <a:gd name="connsiteY306" fmla="*/ 2824058 h 5955635"/>
              <a:gd name="connsiteX307" fmla="*/ 756958 w 6187971"/>
              <a:gd name="connsiteY307" fmla="*/ 3768116 h 5955635"/>
              <a:gd name="connsiteX308" fmla="*/ 764349 w 6187971"/>
              <a:gd name="connsiteY308" fmla="*/ 3780665 h 5955635"/>
              <a:gd name="connsiteX309" fmla="*/ 759845 w 6187971"/>
              <a:gd name="connsiteY309" fmla="*/ 3781628 h 5955635"/>
              <a:gd name="connsiteX310" fmla="*/ 5540370 w 6187971"/>
              <a:gd name="connsiteY310" fmla="*/ 2614293 h 5955635"/>
              <a:gd name="connsiteX311" fmla="*/ 5545837 w 6187971"/>
              <a:gd name="connsiteY311" fmla="*/ 2617834 h 5955635"/>
              <a:gd name="connsiteX312" fmla="*/ 5541332 w 6187971"/>
              <a:gd name="connsiteY312" fmla="*/ 2618797 h 5955635"/>
              <a:gd name="connsiteX313" fmla="*/ 5540370 w 6187971"/>
              <a:gd name="connsiteY313" fmla="*/ 2614293 h 5955635"/>
              <a:gd name="connsiteX314" fmla="*/ 5744362 w 6187971"/>
              <a:gd name="connsiteY314" fmla="*/ 2533034 h 5955635"/>
              <a:gd name="connsiteX315" fmla="*/ 5751754 w 6187971"/>
              <a:gd name="connsiteY315" fmla="*/ 2545583 h 5955635"/>
              <a:gd name="connsiteX316" fmla="*/ 5770344 w 6187971"/>
              <a:gd name="connsiteY316" fmla="*/ 2654643 h 5955635"/>
              <a:gd name="connsiteX317" fmla="*/ 5792210 w 6187971"/>
              <a:gd name="connsiteY317" fmla="*/ 2668810 h 5955635"/>
              <a:gd name="connsiteX318" fmla="*/ 5800215 w 6187971"/>
              <a:gd name="connsiteY318" fmla="*/ 2728325 h 5955635"/>
              <a:gd name="connsiteX319" fmla="*/ 5803450 w 6187971"/>
              <a:gd name="connsiteY319" fmla="*/ 2699375 h 5955635"/>
              <a:gd name="connsiteX320" fmla="*/ 5811149 w 6187971"/>
              <a:gd name="connsiteY320" fmla="*/ 2735408 h 5955635"/>
              <a:gd name="connsiteX321" fmla="*/ 5820811 w 6187971"/>
              <a:gd name="connsiteY321" fmla="*/ 2714505 h 5955635"/>
              <a:gd name="connsiteX322" fmla="*/ 5838358 w 6187971"/>
              <a:gd name="connsiteY322" fmla="*/ 2950947 h 5955635"/>
              <a:gd name="connsiteX323" fmla="*/ 5838665 w 6187971"/>
              <a:gd name="connsiteY323" fmla="*/ 2974430 h 5955635"/>
              <a:gd name="connsiteX324" fmla="*/ 4638016 w 6187971"/>
              <a:gd name="connsiteY324" fmla="*/ 5312600 h 5955635"/>
              <a:gd name="connsiteX325" fmla="*/ 4633512 w 6187971"/>
              <a:gd name="connsiteY325" fmla="*/ 5313563 h 5955635"/>
              <a:gd name="connsiteX326" fmla="*/ 4629008 w 6187971"/>
              <a:gd name="connsiteY326" fmla="*/ 5314525 h 5955635"/>
              <a:gd name="connsiteX327" fmla="*/ 4623541 w 6187971"/>
              <a:gd name="connsiteY327" fmla="*/ 5310984 h 5955635"/>
              <a:gd name="connsiteX328" fmla="*/ 4631588 w 6187971"/>
              <a:gd name="connsiteY328" fmla="*/ 5304555 h 5955635"/>
              <a:gd name="connsiteX329" fmla="*/ 4629663 w 6187971"/>
              <a:gd name="connsiteY329" fmla="*/ 5295546 h 5955635"/>
              <a:gd name="connsiteX330" fmla="*/ 4621617 w 6187971"/>
              <a:gd name="connsiteY330" fmla="*/ 5301975 h 5955635"/>
              <a:gd name="connsiteX331" fmla="*/ 4618076 w 6187971"/>
              <a:gd name="connsiteY331" fmla="*/ 5307442 h 5955635"/>
              <a:gd name="connsiteX332" fmla="*/ 4613571 w 6187971"/>
              <a:gd name="connsiteY332" fmla="*/ 5308404 h 5955635"/>
              <a:gd name="connsiteX333" fmla="*/ 4599097 w 6187971"/>
              <a:gd name="connsiteY333" fmla="*/ 5306787 h 5955635"/>
              <a:gd name="connsiteX334" fmla="*/ 4597479 w 6187971"/>
              <a:gd name="connsiteY334" fmla="*/ 5321261 h 5955635"/>
              <a:gd name="connsiteX335" fmla="*/ 4605526 w 6187971"/>
              <a:gd name="connsiteY335" fmla="*/ 5314833 h 5955635"/>
              <a:gd name="connsiteX336" fmla="*/ 4602946 w 6187971"/>
              <a:gd name="connsiteY336" fmla="*/ 5324803 h 5955635"/>
              <a:gd name="connsiteX337" fmla="*/ 4615496 w 6187971"/>
              <a:gd name="connsiteY337" fmla="*/ 5317412 h 5955635"/>
              <a:gd name="connsiteX338" fmla="*/ 4619038 w 6187971"/>
              <a:gd name="connsiteY338" fmla="*/ 5311946 h 5955635"/>
              <a:gd name="connsiteX339" fmla="*/ 4616458 w 6187971"/>
              <a:gd name="connsiteY339" fmla="*/ 5321916 h 5955635"/>
              <a:gd name="connsiteX340" fmla="*/ 4611954 w 6187971"/>
              <a:gd name="connsiteY340" fmla="*/ 5322878 h 5955635"/>
              <a:gd name="connsiteX341" fmla="*/ 4608413 w 6187971"/>
              <a:gd name="connsiteY341" fmla="*/ 5328345 h 5955635"/>
              <a:gd name="connsiteX342" fmla="*/ 4609375 w 6187971"/>
              <a:gd name="connsiteY342" fmla="*/ 5332848 h 5955635"/>
              <a:gd name="connsiteX343" fmla="*/ 4413078 w 6187971"/>
              <a:gd name="connsiteY343" fmla="*/ 5450140 h 5955635"/>
              <a:gd name="connsiteX344" fmla="*/ 4398604 w 6187971"/>
              <a:gd name="connsiteY344" fmla="*/ 5448524 h 5955635"/>
              <a:gd name="connsiteX345" fmla="*/ 4399566 w 6187971"/>
              <a:gd name="connsiteY345" fmla="*/ 5453027 h 5955635"/>
              <a:gd name="connsiteX346" fmla="*/ 3692038 w 6187971"/>
              <a:gd name="connsiteY346" fmla="*/ 5712509 h 5955635"/>
              <a:gd name="connsiteX347" fmla="*/ 1989514 w 6187971"/>
              <a:gd name="connsiteY347" fmla="*/ 5525218 h 5955635"/>
              <a:gd name="connsiteX348" fmla="*/ 2003026 w 6187971"/>
              <a:gd name="connsiteY348" fmla="*/ 5522331 h 5955635"/>
              <a:gd name="connsiteX349" fmla="*/ 1925842 w 6187971"/>
              <a:gd name="connsiteY349" fmla="*/ 5491725 h 5955635"/>
              <a:gd name="connsiteX350" fmla="*/ 1926804 w 6187971"/>
              <a:gd name="connsiteY350" fmla="*/ 5496229 h 5955635"/>
              <a:gd name="connsiteX351" fmla="*/ 1836763 w 6187971"/>
              <a:gd name="connsiteY351" fmla="*/ 5449531 h 5955635"/>
              <a:gd name="connsiteX352" fmla="*/ 1783061 w 6187971"/>
              <a:gd name="connsiteY352" fmla="*/ 5418617 h 5955635"/>
              <a:gd name="connsiteX353" fmla="*/ 1777595 w 6187971"/>
              <a:gd name="connsiteY353" fmla="*/ 5415075 h 5955635"/>
              <a:gd name="connsiteX354" fmla="*/ 1773091 w 6187971"/>
              <a:gd name="connsiteY354" fmla="*/ 5416038 h 5955635"/>
              <a:gd name="connsiteX355" fmla="*/ 1766662 w 6187971"/>
              <a:gd name="connsiteY355" fmla="*/ 5407992 h 5955635"/>
              <a:gd name="connsiteX356" fmla="*/ 1740293 w 6187971"/>
              <a:gd name="connsiteY356" fmla="*/ 5394787 h 5955635"/>
              <a:gd name="connsiteX357" fmla="*/ 1664727 w 6187971"/>
              <a:gd name="connsiteY357" fmla="*/ 5349706 h 5955635"/>
              <a:gd name="connsiteX358" fmla="*/ 1631929 w 6187971"/>
              <a:gd name="connsiteY358" fmla="*/ 5328456 h 5955635"/>
              <a:gd name="connsiteX359" fmla="*/ 1565371 w 6187971"/>
              <a:gd name="connsiteY359" fmla="*/ 5281450 h 5955635"/>
              <a:gd name="connsiteX360" fmla="*/ 1569874 w 6187971"/>
              <a:gd name="connsiteY360" fmla="*/ 5280488 h 5955635"/>
              <a:gd name="connsiteX361" fmla="*/ 1554437 w 6187971"/>
              <a:gd name="connsiteY361" fmla="*/ 5274367 h 5955635"/>
              <a:gd name="connsiteX362" fmla="*/ 1044223 w 6187971"/>
              <a:gd name="connsiteY362" fmla="*/ 4804087 h 5955635"/>
              <a:gd name="connsiteX363" fmla="*/ 631951 w 6187971"/>
              <a:gd name="connsiteY363" fmla="*/ 4086820 h 5955635"/>
              <a:gd name="connsiteX364" fmla="*/ 635493 w 6187971"/>
              <a:gd name="connsiteY364" fmla="*/ 4081353 h 5955635"/>
              <a:gd name="connsiteX365" fmla="*/ 700742 w 6187971"/>
              <a:gd name="connsiteY365" fmla="*/ 4166316 h 5955635"/>
              <a:gd name="connsiteX366" fmla="*/ 711982 w 6187971"/>
              <a:gd name="connsiteY366" fmla="*/ 4196882 h 5955635"/>
              <a:gd name="connsiteX367" fmla="*/ 706515 w 6187971"/>
              <a:gd name="connsiteY367" fmla="*/ 4193340 h 5955635"/>
              <a:gd name="connsiteX368" fmla="*/ 702011 w 6187971"/>
              <a:gd name="connsiteY368" fmla="*/ 4194302 h 5955635"/>
              <a:gd name="connsiteX369" fmla="*/ 707478 w 6187971"/>
              <a:gd name="connsiteY369" fmla="*/ 4197844 h 5955635"/>
              <a:gd name="connsiteX370" fmla="*/ 708440 w 6187971"/>
              <a:gd name="connsiteY370" fmla="*/ 4202348 h 5955635"/>
              <a:gd name="connsiteX371" fmla="*/ 713906 w 6187971"/>
              <a:gd name="connsiteY371" fmla="*/ 4205890 h 5955635"/>
              <a:gd name="connsiteX372" fmla="*/ 732229 w 6187971"/>
              <a:gd name="connsiteY372" fmla="*/ 4225523 h 5955635"/>
              <a:gd name="connsiteX373" fmla="*/ 750861 w 6187971"/>
              <a:gd name="connsiteY373" fmla="*/ 4268639 h 5955635"/>
              <a:gd name="connsiteX374" fmla="*/ 759869 w 6187971"/>
              <a:gd name="connsiteY374" fmla="*/ 4266714 h 5955635"/>
              <a:gd name="connsiteX375" fmla="*/ 761138 w 6187971"/>
              <a:gd name="connsiteY375" fmla="*/ 4294702 h 5955635"/>
              <a:gd name="connsiteX376" fmla="*/ 770454 w 6187971"/>
              <a:gd name="connsiteY376" fmla="*/ 4316259 h 5955635"/>
              <a:gd name="connsiteX377" fmla="*/ 788122 w 6187971"/>
              <a:gd name="connsiteY377" fmla="*/ 4354871 h 5955635"/>
              <a:gd name="connsiteX378" fmla="*/ 816723 w 6187971"/>
              <a:gd name="connsiteY378" fmla="*/ 4400567 h 5955635"/>
              <a:gd name="connsiteX379" fmla="*/ 845324 w 6187971"/>
              <a:gd name="connsiteY379" fmla="*/ 4446262 h 5955635"/>
              <a:gd name="connsiteX380" fmla="*/ 848211 w 6187971"/>
              <a:gd name="connsiteY380" fmla="*/ 4459775 h 5955635"/>
              <a:gd name="connsiteX381" fmla="*/ 865572 w 6187971"/>
              <a:gd name="connsiteY381" fmla="*/ 4474903 h 5955635"/>
              <a:gd name="connsiteX382" fmla="*/ 883599 w 6187971"/>
              <a:gd name="connsiteY382" fmla="*/ 4512777 h 5955635"/>
              <a:gd name="connsiteX383" fmla="*/ 885976 w 6187971"/>
              <a:gd name="connsiteY383" fmla="*/ 4526170 h 5955635"/>
              <a:gd name="connsiteX384" fmla="*/ 885567 w 6187971"/>
              <a:gd name="connsiteY384" fmla="*/ 4525764 h 5955635"/>
              <a:gd name="connsiteX385" fmla="*/ 881591 w 6187971"/>
              <a:gd name="connsiteY385" fmla="*/ 4516811 h 5955635"/>
              <a:gd name="connsiteX386" fmla="*/ 877775 w 6187971"/>
              <a:gd name="connsiteY386" fmla="*/ 4509974 h 5955635"/>
              <a:gd name="connsiteX387" fmla="*/ 877625 w 6187971"/>
              <a:gd name="connsiteY387" fmla="*/ 4517880 h 5955635"/>
              <a:gd name="connsiteX388" fmla="*/ 885567 w 6187971"/>
              <a:gd name="connsiteY388" fmla="*/ 4525764 h 5955635"/>
              <a:gd name="connsiteX389" fmla="*/ 886128 w 6187971"/>
              <a:gd name="connsiteY389" fmla="*/ 4527028 h 5955635"/>
              <a:gd name="connsiteX390" fmla="*/ 885976 w 6187971"/>
              <a:gd name="connsiteY390" fmla="*/ 4526170 h 5955635"/>
              <a:gd name="connsiteX391" fmla="*/ 888178 w 6187971"/>
              <a:gd name="connsiteY391" fmla="*/ 4528356 h 5955635"/>
              <a:gd name="connsiteX392" fmla="*/ 894482 w 6187971"/>
              <a:gd name="connsiteY392" fmla="*/ 4544081 h 5955635"/>
              <a:gd name="connsiteX393" fmla="*/ 933053 w 6187971"/>
              <a:gd name="connsiteY393" fmla="*/ 4592357 h 5955635"/>
              <a:gd name="connsiteX394" fmla="*/ 934015 w 6187971"/>
              <a:gd name="connsiteY394" fmla="*/ 4596860 h 5955635"/>
              <a:gd name="connsiteX395" fmla="*/ 934978 w 6187971"/>
              <a:gd name="connsiteY395" fmla="*/ 4601364 h 5955635"/>
              <a:gd name="connsiteX396" fmla="*/ 939482 w 6187971"/>
              <a:gd name="connsiteY396" fmla="*/ 4600402 h 5955635"/>
              <a:gd name="connsiteX397" fmla="*/ 946872 w 6187971"/>
              <a:gd name="connsiteY397" fmla="*/ 4612952 h 5955635"/>
              <a:gd name="connsiteX398" fmla="*/ 955226 w 6187971"/>
              <a:gd name="connsiteY398" fmla="*/ 4630006 h 5955635"/>
              <a:gd name="connsiteX399" fmla="*/ 998301 w 6187971"/>
              <a:gd name="connsiteY399" fmla="*/ 4677318 h 5955635"/>
              <a:gd name="connsiteX400" fmla="*/ 1008272 w 6187971"/>
              <a:gd name="connsiteY400" fmla="*/ 4679898 h 5955635"/>
              <a:gd name="connsiteX401" fmla="*/ 1003768 w 6187971"/>
              <a:gd name="connsiteY401" fmla="*/ 4680860 h 5955635"/>
              <a:gd name="connsiteX402" fmla="*/ 999264 w 6187971"/>
              <a:gd name="connsiteY402" fmla="*/ 4681823 h 5955635"/>
              <a:gd name="connsiteX403" fmla="*/ 1005693 w 6187971"/>
              <a:gd name="connsiteY403" fmla="*/ 4689868 h 5955635"/>
              <a:gd name="connsiteX404" fmla="*/ 1010197 w 6187971"/>
              <a:gd name="connsiteY404" fmla="*/ 4688906 h 5955635"/>
              <a:gd name="connsiteX405" fmla="*/ 1011159 w 6187971"/>
              <a:gd name="connsiteY405" fmla="*/ 4693410 h 5955635"/>
              <a:gd name="connsiteX406" fmla="*/ 1068054 w 6187971"/>
              <a:gd name="connsiteY406" fmla="*/ 4761319 h 5955635"/>
              <a:gd name="connsiteX407" fmla="*/ 1070941 w 6187971"/>
              <a:gd name="connsiteY407" fmla="*/ 4774831 h 5955635"/>
              <a:gd name="connsiteX408" fmla="*/ 1088302 w 6187971"/>
              <a:gd name="connsiteY408" fmla="*/ 4789960 h 5955635"/>
              <a:gd name="connsiteX409" fmla="*/ 1082836 w 6187971"/>
              <a:gd name="connsiteY409" fmla="*/ 4786418 h 5955635"/>
              <a:gd name="connsiteX410" fmla="*/ 1084761 w 6187971"/>
              <a:gd name="connsiteY410" fmla="*/ 4795426 h 5955635"/>
              <a:gd name="connsiteX411" fmla="*/ 1089264 w 6187971"/>
              <a:gd name="connsiteY411" fmla="*/ 4794464 h 5955635"/>
              <a:gd name="connsiteX412" fmla="*/ 1090227 w 6187971"/>
              <a:gd name="connsiteY412" fmla="*/ 4798968 h 5955635"/>
              <a:gd name="connsiteX413" fmla="*/ 1121407 w 6187971"/>
              <a:gd name="connsiteY413" fmla="*/ 4834693 h 5955635"/>
              <a:gd name="connsiteX414" fmla="*/ 1169950 w 6187971"/>
              <a:gd name="connsiteY414" fmla="*/ 4885547 h 5955635"/>
              <a:gd name="connsiteX415" fmla="*/ 1230080 w 6187971"/>
              <a:gd name="connsiteY415" fmla="*/ 4924507 h 5955635"/>
              <a:gd name="connsiteX416" fmla="*/ 1183462 w 6187971"/>
              <a:gd name="connsiteY416" fmla="*/ 4882661 h 5955635"/>
              <a:gd name="connsiteX417" fmla="*/ 1187004 w 6187971"/>
              <a:gd name="connsiteY417" fmla="*/ 4877195 h 5955635"/>
              <a:gd name="connsiteX418" fmla="*/ 1176071 w 6187971"/>
              <a:gd name="connsiteY418" fmla="*/ 4870111 h 5955635"/>
              <a:gd name="connsiteX419" fmla="*/ 1103738 w 6187971"/>
              <a:gd name="connsiteY419" fmla="*/ 4796081 h 5955635"/>
              <a:gd name="connsiteX420" fmla="*/ 1102776 w 6187971"/>
              <a:gd name="connsiteY420" fmla="*/ 4791577 h 5955635"/>
              <a:gd name="connsiteX421" fmla="*/ 1101814 w 6187971"/>
              <a:gd name="connsiteY421" fmla="*/ 4787074 h 5955635"/>
              <a:gd name="connsiteX422" fmla="*/ 1097311 w 6187971"/>
              <a:gd name="connsiteY422" fmla="*/ 4788036 h 5955635"/>
              <a:gd name="connsiteX423" fmla="*/ 1052310 w 6187971"/>
              <a:gd name="connsiteY423" fmla="*/ 4731715 h 5955635"/>
              <a:gd name="connsiteX424" fmla="*/ 1062280 w 6187971"/>
              <a:gd name="connsiteY424" fmla="*/ 4734295 h 5955635"/>
              <a:gd name="connsiteX425" fmla="*/ 1044919 w 6187971"/>
              <a:gd name="connsiteY425" fmla="*/ 4719165 h 5955635"/>
              <a:gd name="connsiteX426" fmla="*/ 1049423 w 6187971"/>
              <a:gd name="connsiteY426" fmla="*/ 4718203 h 5955635"/>
              <a:gd name="connsiteX427" fmla="*/ 1048461 w 6187971"/>
              <a:gd name="connsiteY427" fmla="*/ 4713698 h 5955635"/>
              <a:gd name="connsiteX428" fmla="*/ 1042995 w 6187971"/>
              <a:gd name="connsiteY428" fmla="*/ 4710157 h 5955635"/>
              <a:gd name="connsiteX429" fmla="*/ 1038491 w 6187971"/>
              <a:gd name="connsiteY429" fmla="*/ 4711120 h 5955635"/>
              <a:gd name="connsiteX430" fmla="*/ 952032 w 6187971"/>
              <a:gd name="connsiteY430" fmla="*/ 4593011 h 5955635"/>
              <a:gd name="connsiteX431" fmla="*/ 951070 w 6187971"/>
              <a:gd name="connsiteY431" fmla="*/ 4588508 h 5955635"/>
              <a:gd name="connsiteX432" fmla="*/ 945603 w 6187971"/>
              <a:gd name="connsiteY432" fmla="*/ 4584966 h 5955635"/>
              <a:gd name="connsiteX433" fmla="*/ 923430 w 6187971"/>
              <a:gd name="connsiteY433" fmla="*/ 4547316 h 5955635"/>
              <a:gd name="connsiteX434" fmla="*/ 922468 w 6187971"/>
              <a:gd name="connsiteY434" fmla="*/ 4542812 h 5955635"/>
              <a:gd name="connsiteX435" fmla="*/ 921506 w 6187971"/>
              <a:gd name="connsiteY435" fmla="*/ 4538307 h 5955635"/>
              <a:gd name="connsiteX436" fmla="*/ 917002 w 6187971"/>
              <a:gd name="connsiteY436" fmla="*/ 4539270 h 5955635"/>
              <a:gd name="connsiteX437" fmla="*/ 903182 w 6187971"/>
              <a:gd name="connsiteY437" fmla="*/ 4518674 h 5955635"/>
              <a:gd name="connsiteX438" fmla="*/ 906724 w 6187971"/>
              <a:gd name="connsiteY438" fmla="*/ 4513208 h 5955635"/>
              <a:gd name="connsiteX439" fmla="*/ 835702 w 6187971"/>
              <a:gd name="connsiteY439" fmla="*/ 4401222 h 5955635"/>
              <a:gd name="connsiteX440" fmla="*/ 840206 w 6187971"/>
              <a:gd name="connsiteY440" fmla="*/ 4400260 h 5955635"/>
              <a:gd name="connsiteX441" fmla="*/ 839244 w 6187971"/>
              <a:gd name="connsiteY441" fmla="*/ 4395755 h 5955635"/>
              <a:gd name="connsiteX442" fmla="*/ 833777 w 6187971"/>
              <a:gd name="connsiteY442" fmla="*/ 4392213 h 5955635"/>
              <a:gd name="connsiteX443" fmla="*/ 822708 w 6187971"/>
              <a:gd name="connsiteY443" fmla="*/ 4371399 h 5955635"/>
              <a:gd name="connsiteX444" fmla="*/ 820283 w 6187971"/>
              <a:gd name="connsiteY444" fmla="*/ 4366839 h 5955635"/>
              <a:gd name="connsiteX445" fmla="*/ 823500 w 6187971"/>
              <a:gd name="connsiteY445" fmla="*/ 4366151 h 5955635"/>
              <a:gd name="connsiteX446" fmla="*/ 822538 w 6187971"/>
              <a:gd name="connsiteY446" fmla="*/ 4361647 h 5955635"/>
              <a:gd name="connsiteX447" fmla="*/ 817071 w 6187971"/>
              <a:gd name="connsiteY447" fmla="*/ 4358106 h 5955635"/>
              <a:gd name="connsiteX448" fmla="*/ 811605 w 6187971"/>
              <a:gd name="connsiteY448" fmla="*/ 4354564 h 5955635"/>
              <a:gd name="connsiteX449" fmla="*/ 801327 w 6187971"/>
              <a:gd name="connsiteY449" fmla="*/ 4328502 h 5955635"/>
              <a:gd name="connsiteX450" fmla="*/ 756982 w 6187971"/>
              <a:gd name="connsiteY450" fmla="*/ 4253202 h 5955635"/>
              <a:gd name="connsiteX451" fmla="*/ 761486 w 6187971"/>
              <a:gd name="connsiteY451" fmla="*/ 4252240 h 5955635"/>
              <a:gd name="connsiteX452" fmla="*/ 762448 w 6187971"/>
              <a:gd name="connsiteY452" fmla="*/ 4256744 h 5955635"/>
              <a:gd name="connsiteX453" fmla="*/ 767914 w 6187971"/>
              <a:gd name="connsiteY453" fmla="*/ 4260286 h 5955635"/>
              <a:gd name="connsiteX454" fmla="*/ 765989 w 6187971"/>
              <a:gd name="connsiteY454" fmla="*/ 4251278 h 5955635"/>
              <a:gd name="connsiteX455" fmla="*/ 759562 w 6187971"/>
              <a:gd name="connsiteY455" fmla="*/ 4243232 h 5955635"/>
              <a:gd name="connsiteX456" fmla="*/ 751208 w 6187971"/>
              <a:gd name="connsiteY456" fmla="*/ 4226178 h 5955635"/>
              <a:gd name="connsiteX457" fmla="*/ 745742 w 6187971"/>
              <a:gd name="connsiteY457" fmla="*/ 4222636 h 5955635"/>
              <a:gd name="connsiteX458" fmla="*/ 747666 w 6187971"/>
              <a:gd name="connsiteY458" fmla="*/ 4231645 h 5955635"/>
              <a:gd name="connsiteX459" fmla="*/ 734810 w 6187971"/>
              <a:gd name="connsiteY459" fmla="*/ 4215553 h 5955635"/>
              <a:gd name="connsiteX460" fmla="*/ 730960 w 6187971"/>
              <a:gd name="connsiteY460" fmla="*/ 4197536 h 5955635"/>
              <a:gd name="connsiteX461" fmla="*/ 724531 w 6187971"/>
              <a:gd name="connsiteY461" fmla="*/ 4189491 h 5955635"/>
              <a:gd name="connsiteX462" fmla="*/ 729998 w 6187971"/>
              <a:gd name="connsiteY462" fmla="*/ 4193033 h 5955635"/>
              <a:gd name="connsiteX463" fmla="*/ 729691 w 6187971"/>
              <a:gd name="connsiteY463" fmla="*/ 4169550 h 5955635"/>
              <a:gd name="connsiteX464" fmla="*/ 769532 w 6187971"/>
              <a:gd name="connsiteY464" fmla="*/ 4245812 h 5955635"/>
              <a:gd name="connsiteX465" fmla="*/ 808104 w 6187971"/>
              <a:gd name="connsiteY465" fmla="*/ 4294087 h 5955635"/>
              <a:gd name="connsiteX466" fmla="*/ 804909 w 6187971"/>
              <a:gd name="connsiteY466" fmla="*/ 4257092 h 5955635"/>
              <a:gd name="connsiteX467" fmla="*/ 954652 w 6187971"/>
              <a:gd name="connsiteY467" fmla="*/ 4517097 h 5955635"/>
              <a:gd name="connsiteX468" fmla="*/ 951110 w 6187971"/>
              <a:gd name="connsiteY468" fmla="*/ 4522564 h 5955635"/>
              <a:gd name="connsiteX469" fmla="*/ 950148 w 6187971"/>
              <a:gd name="connsiteY469" fmla="*/ 4518059 h 5955635"/>
              <a:gd name="connsiteX470" fmla="*/ 945643 w 6187971"/>
              <a:gd name="connsiteY470" fmla="*/ 4519022 h 5955635"/>
              <a:gd name="connsiteX471" fmla="*/ 947568 w 6187971"/>
              <a:gd name="connsiteY471" fmla="*/ 4528030 h 5955635"/>
              <a:gd name="connsiteX472" fmla="*/ 950455 w 6187971"/>
              <a:gd name="connsiteY472" fmla="*/ 4541543 h 5955635"/>
              <a:gd name="connsiteX473" fmla="*/ 971358 w 6187971"/>
              <a:gd name="connsiteY473" fmla="*/ 4551205 h 5955635"/>
              <a:gd name="connsiteX474" fmla="*/ 972320 w 6187971"/>
              <a:gd name="connsiteY474" fmla="*/ 4555710 h 5955635"/>
              <a:gd name="connsiteX475" fmla="*/ 973282 w 6187971"/>
              <a:gd name="connsiteY475" fmla="*/ 4560213 h 5955635"/>
              <a:gd name="connsiteX476" fmla="*/ 979711 w 6187971"/>
              <a:gd name="connsiteY476" fmla="*/ 4568259 h 5955635"/>
              <a:gd name="connsiteX477" fmla="*/ 986140 w 6187971"/>
              <a:gd name="connsiteY477" fmla="*/ 4576305 h 5955635"/>
              <a:gd name="connsiteX478" fmla="*/ 996417 w 6187971"/>
              <a:gd name="connsiteY478" fmla="*/ 4602367 h 5955635"/>
              <a:gd name="connsiteX479" fmla="*/ 990952 w 6187971"/>
              <a:gd name="connsiteY479" fmla="*/ 4598826 h 5955635"/>
              <a:gd name="connsiteX480" fmla="*/ 991914 w 6187971"/>
              <a:gd name="connsiteY480" fmla="*/ 4603329 h 5955635"/>
              <a:gd name="connsiteX481" fmla="*/ 997379 w 6187971"/>
              <a:gd name="connsiteY481" fmla="*/ 4606871 h 5955635"/>
              <a:gd name="connsiteX482" fmla="*/ 1010237 w 6187971"/>
              <a:gd name="connsiteY482" fmla="*/ 4622963 h 5955635"/>
              <a:gd name="connsiteX483" fmla="*/ 1011200 w 6187971"/>
              <a:gd name="connsiteY483" fmla="*/ 4627466 h 5955635"/>
              <a:gd name="connsiteX484" fmla="*/ 1017628 w 6187971"/>
              <a:gd name="connsiteY484" fmla="*/ 4635513 h 5955635"/>
              <a:gd name="connsiteX485" fmla="*/ 1023094 w 6187971"/>
              <a:gd name="connsiteY485" fmla="*/ 4639054 h 5955635"/>
              <a:gd name="connsiteX486" fmla="*/ 1022132 w 6187971"/>
              <a:gd name="connsiteY486" fmla="*/ 4634551 h 5955635"/>
              <a:gd name="connsiteX487" fmla="*/ 1029523 w 6187971"/>
              <a:gd name="connsiteY487" fmla="*/ 4647100 h 5955635"/>
              <a:gd name="connsiteX488" fmla="*/ 1034027 w 6187971"/>
              <a:gd name="connsiteY488" fmla="*/ 4646138 h 5955635"/>
              <a:gd name="connsiteX489" fmla="*/ 1040455 w 6187971"/>
              <a:gd name="connsiteY489" fmla="*/ 4654184 h 5955635"/>
              <a:gd name="connsiteX490" fmla="*/ 1041417 w 6187971"/>
              <a:gd name="connsiteY490" fmla="*/ 4658688 h 5955635"/>
              <a:gd name="connsiteX491" fmla="*/ 1042380 w 6187971"/>
              <a:gd name="connsiteY491" fmla="*/ 4663192 h 5955635"/>
              <a:gd name="connsiteX492" fmla="*/ 1047846 w 6187971"/>
              <a:gd name="connsiteY492" fmla="*/ 4666733 h 5955635"/>
              <a:gd name="connsiteX493" fmla="*/ 1046884 w 6187971"/>
              <a:gd name="connsiteY493" fmla="*/ 4662230 h 5955635"/>
              <a:gd name="connsiteX494" fmla="*/ 1089960 w 6187971"/>
              <a:gd name="connsiteY494" fmla="*/ 4709542 h 5955635"/>
              <a:gd name="connsiteX495" fmla="*/ 1096388 w 6187971"/>
              <a:gd name="connsiteY495" fmla="*/ 4717588 h 5955635"/>
              <a:gd name="connsiteX496" fmla="*/ 1101855 w 6187971"/>
              <a:gd name="connsiteY496" fmla="*/ 4721130 h 5955635"/>
              <a:gd name="connsiteX497" fmla="*/ 1100893 w 6187971"/>
              <a:gd name="connsiteY497" fmla="*/ 4716625 h 5955635"/>
              <a:gd name="connsiteX498" fmla="*/ 1099931 w 6187971"/>
              <a:gd name="connsiteY498" fmla="*/ 4712122 h 5955635"/>
              <a:gd name="connsiteX499" fmla="*/ 1157788 w 6187971"/>
              <a:gd name="connsiteY499" fmla="*/ 4784534 h 5955635"/>
              <a:gd name="connsiteX500" fmla="*/ 1178691 w 6187971"/>
              <a:gd name="connsiteY500" fmla="*/ 4794197 h 5955635"/>
              <a:gd name="connsiteX501" fmla="*/ 1186082 w 6187971"/>
              <a:gd name="connsiteY501" fmla="*/ 4806747 h 5955635"/>
              <a:gd name="connsiteX502" fmla="*/ 1205368 w 6187971"/>
              <a:gd name="connsiteY502" fmla="*/ 4830884 h 5955635"/>
              <a:gd name="connsiteX503" fmla="*/ 1226271 w 6187971"/>
              <a:gd name="connsiteY503" fmla="*/ 4840547 h 5955635"/>
              <a:gd name="connsiteX504" fmla="*/ 1241052 w 6187971"/>
              <a:gd name="connsiteY504" fmla="*/ 4865648 h 5955635"/>
              <a:gd name="connsiteX505" fmla="*/ 1235587 w 6187971"/>
              <a:gd name="connsiteY505" fmla="*/ 4862105 h 5955635"/>
              <a:gd name="connsiteX506" fmla="*/ 1230120 w 6187971"/>
              <a:gd name="connsiteY506" fmla="*/ 4858563 h 5955635"/>
              <a:gd name="connsiteX507" fmla="*/ 1232045 w 6187971"/>
              <a:gd name="connsiteY507" fmla="*/ 4867572 h 5955635"/>
              <a:gd name="connsiteX508" fmla="*/ 1238474 w 6187971"/>
              <a:gd name="connsiteY508" fmla="*/ 4875617 h 5955635"/>
              <a:gd name="connsiteX509" fmla="*/ 1222074 w 6187971"/>
              <a:gd name="connsiteY509" fmla="*/ 4864992 h 5955635"/>
              <a:gd name="connsiteX510" fmla="*/ 1243939 w 6187971"/>
              <a:gd name="connsiteY510" fmla="*/ 4879160 h 5955635"/>
              <a:gd name="connsiteX511" fmla="*/ 1249406 w 6187971"/>
              <a:gd name="connsiteY511" fmla="*/ 4882701 h 5955635"/>
              <a:gd name="connsiteX512" fmla="*/ 1260338 w 6187971"/>
              <a:gd name="connsiteY512" fmla="*/ 4889785 h 5955635"/>
              <a:gd name="connsiteX513" fmla="*/ 1259376 w 6187971"/>
              <a:gd name="connsiteY513" fmla="*/ 4885281 h 5955635"/>
              <a:gd name="connsiteX514" fmla="*/ 1253910 w 6187971"/>
              <a:gd name="connsiteY514" fmla="*/ 4881738 h 5955635"/>
              <a:gd name="connsiteX515" fmla="*/ 1252948 w 6187971"/>
              <a:gd name="connsiteY515" fmla="*/ 4877235 h 5955635"/>
              <a:gd name="connsiteX516" fmla="*/ 1270309 w 6187971"/>
              <a:gd name="connsiteY516" fmla="*/ 4892364 h 5955635"/>
              <a:gd name="connsiteX517" fmla="*/ 1266460 w 6187971"/>
              <a:gd name="connsiteY517" fmla="*/ 4874348 h 5955635"/>
              <a:gd name="connsiteX518" fmla="*/ 1286708 w 6187971"/>
              <a:gd name="connsiteY518" fmla="*/ 4902990 h 5955635"/>
              <a:gd name="connsiteX519" fmla="*/ 1282203 w 6187971"/>
              <a:gd name="connsiteY519" fmla="*/ 4903952 h 5955635"/>
              <a:gd name="connsiteX520" fmla="*/ 1272233 w 6187971"/>
              <a:gd name="connsiteY520" fmla="*/ 4901372 h 5955635"/>
              <a:gd name="connsiteX521" fmla="*/ 1278662 w 6187971"/>
              <a:gd name="connsiteY521" fmla="*/ 4909418 h 5955635"/>
              <a:gd name="connsiteX522" fmla="*/ 1285090 w 6187971"/>
              <a:gd name="connsiteY522" fmla="*/ 4917464 h 5955635"/>
              <a:gd name="connsiteX523" fmla="*/ 1280587 w 6187971"/>
              <a:gd name="connsiteY523" fmla="*/ 4918427 h 5955635"/>
              <a:gd name="connsiteX524" fmla="*/ 1287015 w 6187971"/>
              <a:gd name="connsiteY524" fmla="*/ 4926472 h 5955635"/>
              <a:gd name="connsiteX525" fmla="*/ 1291519 w 6187971"/>
              <a:gd name="connsiteY525" fmla="*/ 4925510 h 5955635"/>
              <a:gd name="connsiteX526" fmla="*/ 1292481 w 6187971"/>
              <a:gd name="connsiteY526" fmla="*/ 4930014 h 5955635"/>
              <a:gd name="connsiteX527" fmla="*/ 1298910 w 6187971"/>
              <a:gd name="connsiteY527" fmla="*/ 4938059 h 5955635"/>
              <a:gd name="connsiteX528" fmla="*/ 1292356 w 6187971"/>
              <a:gd name="connsiteY528" fmla="*/ 4937694 h 5955635"/>
              <a:gd name="connsiteX529" fmla="*/ 1289901 w 6187971"/>
              <a:gd name="connsiteY529" fmla="*/ 4939984 h 5955635"/>
              <a:gd name="connsiteX530" fmla="*/ 1293236 w 6187971"/>
              <a:gd name="connsiteY530" fmla="*/ 4944571 h 5955635"/>
              <a:gd name="connsiteX531" fmla="*/ 1296561 w 6187971"/>
              <a:gd name="connsiteY531" fmla="*/ 4951097 h 5955635"/>
              <a:gd name="connsiteX532" fmla="*/ 1291826 w 6187971"/>
              <a:gd name="connsiteY532" fmla="*/ 4948992 h 5955635"/>
              <a:gd name="connsiteX533" fmla="*/ 1310150 w 6187971"/>
              <a:gd name="connsiteY533" fmla="*/ 4968626 h 5955635"/>
              <a:gd name="connsiteX534" fmla="*/ 1315616 w 6187971"/>
              <a:gd name="connsiteY534" fmla="*/ 4972168 h 5955635"/>
              <a:gd name="connsiteX535" fmla="*/ 1316579 w 6187971"/>
              <a:gd name="connsiteY535" fmla="*/ 4976671 h 5955635"/>
              <a:gd name="connsiteX536" fmla="*/ 1321083 w 6187971"/>
              <a:gd name="connsiteY536" fmla="*/ 4975709 h 5955635"/>
              <a:gd name="connsiteX537" fmla="*/ 1315616 w 6187971"/>
              <a:gd name="connsiteY537" fmla="*/ 4972168 h 5955635"/>
              <a:gd name="connsiteX538" fmla="*/ 1302760 w 6187971"/>
              <a:gd name="connsiteY538" fmla="*/ 4956076 h 5955635"/>
              <a:gd name="connsiteX539" fmla="*/ 1308226 w 6187971"/>
              <a:gd name="connsiteY539" fmla="*/ 4959618 h 5955635"/>
              <a:gd name="connsiteX540" fmla="*/ 1317234 w 6187971"/>
              <a:gd name="connsiteY540" fmla="*/ 4957694 h 5955635"/>
              <a:gd name="connsiteX541" fmla="*/ 1310805 w 6187971"/>
              <a:gd name="connsiteY541" fmla="*/ 4949647 h 5955635"/>
              <a:gd name="connsiteX542" fmla="*/ 1305339 w 6187971"/>
              <a:gd name="connsiteY542" fmla="*/ 4946105 h 5955635"/>
              <a:gd name="connsiteX543" fmla="*/ 1296986 w 6187971"/>
              <a:gd name="connsiteY543" fmla="*/ 4929052 h 5955635"/>
              <a:gd name="connsiteX544" fmla="*/ 1302452 w 6187971"/>
              <a:gd name="connsiteY544" fmla="*/ 4932593 h 5955635"/>
              <a:gd name="connsiteX545" fmla="*/ 1301490 w 6187971"/>
              <a:gd name="connsiteY545" fmla="*/ 4928089 h 5955635"/>
              <a:gd name="connsiteX546" fmla="*/ 1300528 w 6187971"/>
              <a:gd name="connsiteY546" fmla="*/ 4923585 h 5955635"/>
              <a:gd name="connsiteX547" fmla="*/ 1295061 w 6187971"/>
              <a:gd name="connsiteY547" fmla="*/ 4920043 h 5955635"/>
              <a:gd name="connsiteX548" fmla="*/ 1293137 w 6187971"/>
              <a:gd name="connsiteY548" fmla="*/ 4911035 h 5955635"/>
              <a:gd name="connsiteX549" fmla="*/ 1322392 w 6187971"/>
              <a:gd name="connsiteY549" fmla="*/ 4937753 h 5955635"/>
              <a:gd name="connsiteX550" fmla="*/ 1317889 w 6187971"/>
              <a:gd name="connsiteY550" fmla="*/ 4938715 h 5955635"/>
              <a:gd name="connsiteX551" fmla="*/ 1318851 w 6187971"/>
              <a:gd name="connsiteY551" fmla="*/ 4943218 h 5955635"/>
              <a:gd name="connsiteX552" fmla="*/ 1323354 w 6187971"/>
              <a:gd name="connsiteY552" fmla="*/ 4942256 h 5955635"/>
              <a:gd name="connsiteX553" fmla="*/ 1324317 w 6187971"/>
              <a:gd name="connsiteY553" fmla="*/ 4946760 h 5955635"/>
              <a:gd name="connsiteX554" fmla="*/ 1328821 w 6187971"/>
              <a:gd name="connsiteY554" fmla="*/ 4945798 h 5955635"/>
              <a:gd name="connsiteX555" fmla="*/ 1342641 w 6187971"/>
              <a:gd name="connsiteY555" fmla="*/ 4966394 h 5955635"/>
              <a:gd name="connsiteX556" fmla="*/ 1343603 w 6187971"/>
              <a:gd name="connsiteY556" fmla="*/ 4970897 h 5955635"/>
              <a:gd name="connsiteX557" fmla="*/ 1349069 w 6187971"/>
              <a:gd name="connsiteY557" fmla="*/ 4974440 h 5955635"/>
              <a:gd name="connsiteX558" fmla="*/ 1348107 w 6187971"/>
              <a:gd name="connsiteY558" fmla="*/ 4969935 h 5955635"/>
              <a:gd name="connsiteX559" fmla="*/ 1370935 w 6187971"/>
              <a:gd name="connsiteY559" fmla="*/ 4988607 h 5955635"/>
              <a:gd name="connsiteX560" fmla="*/ 1377363 w 6187971"/>
              <a:gd name="connsiteY560" fmla="*/ 4996652 h 5955635"/>
              <a:gd name="connsiteX561" fmla="*/ 1376401 w 6187971"/>
              <a:gd name="connsiteY561" fmla="*/ 4992149 h 5955635"/>
              <a:gd name="connsiteX562" fmla="*/ 1397304 w 6187971"/>
              <a:gd name="connsiteY562" fmla="*/ 5001812 h 5955635"/>
              <a:gd name="connsiteX563" fmla="*/ 1457741 w 6187971"/>
              <a:gd name="connsiteY563" fmla="*/ 5064254 h 5955635"/>
              <a:gd name="connsiteX564" fmla="*/ 1462246 w 6187971"/>
              <a:gd name="connsiteY564" fmla="*/ 5063292 h 5955635"/>
              <a:gd name="connsiteX565" fmla="*/ 1467712 w 6187971"/>
              <a:gd name="connsiteY565" fmla="*/ 5066833 h 5955635"/>
              <a:gd name="connsiteX566" fmla="*/ 1498892 w 6187971"/>
              <a:gd name="connsiteY566" fmla="*/ 5102559 h 5955635"/>
              <a:gd name="connsiteX567" fmla="*/ 1507901 w 6187971"/>
              <a:gd name="connsiteY567" fmla="*/ 5100634 h 5955635"/>
              <a:gd name="connsiteX568" fmla="*/ 1509826 w 6187971"/>
              <a:gd name="connsiteY568" fmla="*/ 5109642 h 5955635"/>
              <a:gd name="connsiteX569" fmla="*/ 1525262 w 6187971"/>
              <a:gd name="connsiteY569" fmla="*/ 5115763 h 5955635"/>
              <a:gd name="connsiteX570" fmla="*/ 1520758 w 6187971"/>
              <a:gd name="connsiteY570" fmla="*/ 5116725 h 5955635"/>
              <a:gd name="connsiteX571" fmla="*/ 1527187 w 6187971"/>
              <a:gd name="connsiteY571" fmla="*/ 5124771 h 5955635"/>
              <a:gd name="connsiteX572" fmla="*/ 1531691 w 6187971"/>
              <a:gd name="connsiteY572" fmla="*/ 5123809 h 5955635"/>
              <a:gd name="connsiteX573" fmla="*/ 1565451 w 6187971"/>
              <a:gd name="connsiteY573" fmla="*/ 5149564 h 5955635"/>
              <a:gd name="connsiteX574" fmla="*/ 1558060 w 6187971"/>
              <a:gd name="connsiteY574" fmla="*/ 5137014 h 5955635"/>
              <a:gd name="connsiteX575" fmla="*/ 1537157 w 6187971"/>
              <a:gd name="connsiteY575" fmla="*/ 5127351 h 5955635"/>
              <a:gd name="connsiteX576" fmla="*/ 1542623 w 6187971"/>
              <a:gd name="connsiteY576" fmla="*/ 5130892 h 5955635"/>
              <a:gd name="connsiteX577" fmla="*/ 1548090 w 6187971"/>
              <a:gd name="connsiteY577" fmla="*/ 5134434 h 5955635"/>
              <a:gd name="connsiteX578" fmla="*/ 1546166 w 6187971"/>
              <a:gd name="connsiteY578" fmla="*/ 5125426 h 5955635"/>
              <a:gd name="connsiteX579" fmla="*/ 1551631 w 6187971"/>
              <a:gd name="connsiteY579" fmla="*/ 5128968 h 5955635"/>
              <a:gd name="connsiteX580" fmla="*/ 1550669 w 6187971"/>
              <a:gd name="connsiteY580" fmla="*/ 5124464 h 5955635"/>
              <a:gd name="connsiteX581" fmla="*/ 1545203 w 6187971"/>
              <a:gd name="connsiteY581" fmla="*/ 5120922 h 5955635"/>
              <a:gd name="connsiteX582" fmla="*/ 1539737 w 6187971"/>
              <a:gd name="connsiteY582" fmla="*/ 5117380 h 5955635"/>
              <a:gd name="connsiteX583" fmla="*/ 1554211 w 6187971"/>
              <a:gd name="connsiteY583" fmla="*/ 5118998 h 5955635"/>
              <a:gd name="connsiteX584" fmla="*/ 1555173 w 6187971"/>
              <a:gd name="connsiteY584" fmla="*/ 5123502 h 5955635"/>
              <a:gd name="connsiteX585" fmla="*/ 1556135 w 6187971"/>
              <a:gd name="connsiteY585" fmla="*/ 5128005 h 5955635"/>
              <a:gd name="connsiteX586" fmla="*/ 1571572 w 6187971"/>
              <a:gd name="connsiteY586" fmla="*/ 5134127 h 5955635"/>
              <a:gd name="connsiteX587" fmla="*/ 1570610 w 6187971"/>
              <a:gd name="connsiteY587" fmla="*/ 5129623 h 5955635"/>
              <a:gd name="connsiteX588" fmla="*/ 1569648 w 6187971"/>
              <a:gd name="connsiteY588" fmla="*/ 5125119 h 5955635"/>
              <a:gd name="connsiteX589" fmla="*/ 1587010 w 6187971"/>
              <a:gd name="connsiteY589" fmla="*/ 5140248 h 5955635"/>
              <a:gd name="connsiteX590" fmla="*/ 1587972 w 6187971"/>
              <a:gd name="connsiteY590" fmla="*/ 5144752 h 5955635"/>
              <a:gd name="connsiteX591" fmla="*/ 1593438 w 6187971"/>
              <a:gd name="connsiteY591" fmla="*/ 5148294 h 5955635"/>
              <a:gd name="connsiteX592" fmla="*/ 1598904 w 6187971"/>
              <a:gd name="connsiteY592" fmla="*/ 5151836 h 5955635"/>
              <a:gd name="connsiteX593" fmla="*/ 1610799 w 6187971"/>
              <a:gd name="connsiteY593" fmla="*/ 5163423 h 5955635"/>
              <a:gd name="connsiteX594" fmla="*/ 1638786 w 6187971"/>
              <a:gd name="connsiteY594" fmla="*/ 5162154 h 5955635"/>
              <a:gd name="connsiteX595" fmla="*/ 1628575 w 6187971"/>
              <a:gd name="connsiteY595" fmla="*/ 5158449 h 5955635"/>
              <a:gd name="connsiteX596" fmla="*/ 1621158 w 6187971"/>
              <a:gd name="connsiteY596" fmla="*/ 5151791 h 5955635"/>
              <a:gd name="connsiteX597" fmla="*/ 1626891 w 6187971"/>
              <a:gd name="connsiteY597" fmla="*/ 5150566 h 5955635"/>
              <a:gd name="connsiteX598" fmla="*/ 1698916 w 6187971"/>
              <a:gd name="connsiteY598" fmla="*/ 5201113 h 5955635"/>
              <a:gd name="connsiteX599" fmla="*/ 1704383 w 6187971"/>
              <a:gd name="connsiteY599" fmla="*/ 5204655 h 5955635"/>
              <a:gd name="connsiteX600" fmla="*/ 1695374 w 6187971"/>
              <a:gd name="connsiteY600" fmla="*/ 5206579 h 5955635"/>
              <a:gd name="connsiteX601" fmla="*/ 1713697 w 6187971"/>
              <a:gd name="connsiteY601" fmla="*/ 5226213 h 5955635"/>
              <a:gd name="connsiteX602" fmla="*/ 1734601 w 6187971"/>
              <a:gd name="connsiteY602" fmla="*/ 5235876 h 5955635"/>
              <a:gd name="connsiteX603" fmla="*/ 1739105 w 6187971"/>
              <a:gd name="connsiteY603" fmla="*/ 5234914 h 5955635"/>
              <a:gd name="connsiteX604" fmla="*/ 1743608 w 6187971"/>
              <a:gd name="connsiteY604" fmla="*/ 5233952 h 5955635"/>
              <a:gd name="connsiteX605" fmla="*/ 1765474 w 6187971"/>
              <a:gd name="connsiteY605" fmla="*/ 5248118 h 5955635"/>
              <a:gd name="connsiteX606" fmla="*/ 1774483 w 6187971"/>
              <a:gd name="connsiteY606" fmla="*/ 5246193 h 5955635"/>
              <a:gd name="connsiteX607" fmla="*/ 1840078 w 6187971"/>
              <a:gd name="connsiteY607" fmla="*/ 5288696 h 5955635"/>
              <a:gd name="connsiteX608" fmla="*/ 1860019 w 6187971"/>
              <a:gd name="connsiteY608" fmla="*/ 5293854 h 5955635"/>
              <a:gd name="connsiteX609" fmla="*/ 1872877 w 6187971"/>
              <a:gd name="connsiteY609" fmla="*/ 5309946 h 5955635"/>
              <a:gd name="connsiteX610" fmla="*/ 2056500 w 6187971"/>
              <a:gd name="connsiteY610" fmla="*/ 5397876 h 5955635"/>
              <a:gd name="connsiteX611" fmla="*/ 2135609 w 6187971"/>
              <a:gd name="connsiteY611" fmla="*/ 5437490 h 5955635"/>
              <a:gd name="connsiteX612" fmla="*/ 2180957 w 6187971"/>
              <a:gd name="connsiteY612" fmla="*/ 5451349 h 5955635"/>
              <a:gd name="connsiteX613" fmla="*/ 2187385 w 6187971"/>
              <a:gd name="connsiteY613" fmla="*/ 5459396 h 5955635"/>
              <a:gd name="connsiteX614" fmla="*/ 2228229 w 6187971"/>
              <a:gd name="connsiteY614" fmla="*/ 5474217 h 5955635"/>
              <a:gd name="connsiteX615" fmla="*/ 2305413 w 6187971"/>
              <a:gd name="connsiteY615" fmla="*/ 5504824 h 5955635"/>
              <a:gd name="connsiteX616" fmla="*/ 2473293 w 6187971"/>
              <a:gd name="connsiteY616" fmla="*/ 5563150 h 5955635"/>
              <a:gd name="connsiteX617" fmla="*/ 2572035 w 6187971"/>
              <a:gd name="connsiteY617" fmla="*/ 5584441 h 5955635"/>
              <a:gd name="connsiteX618" fmla="*/ 2679785 w 6187971"/>
              <a:gd name="connsiteY618" fmla="*/ 5603808 h 5955635"/>
              <a:gd name="connsiteX619" fmla="*/ 2856366 w 6187971"/>
              <a:gd name="connsiteY619" fmla="*/ 5636726 h 5955635"/>
              <a:gd name="connsiteX620" fmla="*/ 2989216 w 6187971"/>
              <a:gd name="connsiteY620" fmla="*/ 5641311 h 5955635"/>
              <a:gd name="connsiteX621" fmla="*/ 3079605 w 6187971"/>
              <a:gd name="connsiteY621" fmla="*/ 5645548 h 5955635"/>
              <a:gd name="connsiteX622" fmla="*/ 3189935 w 6187971"/>
              <a:gd name="connsiteY622" fmla="*/ 5654944 h 5955635"/>
              <a:gd name="connsiteX623" fmla="*/ 3300264 w 6187971"/>
              <a:gd name="connsiteY623" fmla="*/ 5664340 h 5955635"/>
              <a:gd name="connsiteX624" fmla="*/ 3342726 w 6187971"/>
              <a:gd name="connsiteY624" fmla="*/ 5664687 h 5955635"/>
              <a:gd name="connsiteX625" fmla="*/ 3412212 w 6187971"/>
              <a:gd name="connsiteY625" fmla="*/ 5659262 h 5955635"/>
              <a:gd name="connsiteX626" fmla="*/ 3430228 w 6187971"/>
              <a:gd name="connsiteY626" fmla="*/ 5655412 h 5955635"/>
              <a:gd name="connsiteX627" fmla="*/ 3505179 w 6187971"/>
              <a:gd name="connsiteY627" fmla="*/ 5653528 h 5955635"/>
              <a:gd name="connsiteX628" fmla="*/ 3509684 w 6187971"/>
              <a:gd name="connsiteY628" fmla="*/ 5652566 h 5955635"/>
              <a:gd name="connsiteX629" fmla="*/ 3510646 w 6187971"/>
              <a:gd name="connsiteY629" fmla="*/ 5657069 h 5955635"/>
              <a:gd name="connsiteX630" fmla="*/ 3519654 w 6187971"/>
              <a:gd name="connsiteY630" fmla="*/ 5655145 h 5955635"/>
              <a:gd name="connsiteX631" fmla="*/ 3518691 w 6187971"/>
              <a:gd name="connsiteY631" fmla="*/ 5650641 h 5955635"/>
              <a:gd name="connsiteX632" fmla="*/ 3514188 w 6187971"/>
              <a:gd name="connsiteY632" fmla="*/ 5651604 h 5955635"/>
              <a:gd name="connsiteX633" fmla="*/ 3535746 w 6187971"/>
              <a:gd name="connsiteY633" fmla="*/ 5642288 h 5955635"/>
              <a:gd name="connsiteX634" fmla="*/ 3771882 w 6187971"/>
              <a:gd name="connsiteY634" fmla="*/ 5601257 h 5955635"/>
              <a:gd name="connsiteX635" fmla="*/ 3861001 w 6187971"/>
              <a:gd name="connsiteY635" fmla="*/ 5577509 h 5955635"/>
              <a:gd name="connsiteX636" fmla="*/ 4010291 w 6187971"/>
              <a:gd name="connsiteY636" fmla="*/ 5526775 h 5955635"/>
              <a:gd name="connsiteX637" fmla="*/ 4162160 w 6187971"/>
              <a:gd name="connsiteY637" fmla="*/ 5466071 h 5955635"/>
              <a:gd name="connsiteX638" fmla="*/ 4252897 w 6187971"/>
              <a:gd name="connsiteY638" fmla="*/ 5427847 h 5955635"/>
              <a:gd name="connsiteX639" fmla="*/ 4283464 w 6187971"/>
              <a:gd name="connsiteY639" fmla="*/ 5416606 h 5955635"/>
              <a:gd name="connsiteX640" fmla="*/ 4342672 w 6187971"/>
              <a:gd name="connsiteY640" fmla="*/ 5385119 h 5955635"/>
              <a:gd name="connsiteX641" fmla="*/ 4343634 w 6187971"/>
              <a:gd name="connsiteY641" fmla="*/ 5389623 h 5955635"/>
              <a:gd name="connsiteX642" fmla="*/ 4348138 w 6187971"/>
              <a:gd name="connsiteY642" fmla="*/ 5388660 h 5955635"/>
              <a:gd name="connsiteX643" fmla="*/ 4357146 w 6187971"/>
              <a:gd name="connsiteY643" fmla="*/ 5386736 h 5955635"/>
              <a:gd name="connsiteX644" fmla="*/ 4360688 w 6187971"/>
              <a:gd name="connsiteY644" fmla="*/ 5381270 h 5955635"/>
              <a:gd name="connsiteX645" fmla="*/ 4370658 w 6187971"/>
              <a:gd name="connsiteY645" fmla="*/ 5383849 h 5955635"/>
              <a:gd name="connsiteX646" fmla="*/ 4368733 w 6187971"/>
              <a:gd name="connsiteY646" fmla="*/ 5374841 h 5955635"/>
              <a:gd name="connsiteX647" fmla="*/ 4373238 w 6187971"/>
              <a:gd name="connsiteY647" fmla="*/ 5373879 h 5955635"/>
              <a:gd name="connsiteX648" fmla="*/ 4381283 w 6187971"/>
              <a:gd name="connsiteY648" fmla="*/ 5367450 h 5955635"/>
              <a:gd name="connsiteX649" fmla="*/ 4371313 w 6187971"/>
              <a:gd name="connsiteY649" fmla="*/ 5364871 h 5955635"/>
              <a:gd name="connsiteX650" fmla="*/ 4372275 w 6187971"/>
              <a:gd name="connsiteY650" fmla="*/ 5369375 h 5955635"/>
              <a:gd name="connsiteX651" fmla="*/ 4366809 w 6187971"/>
              <a:gd name="connsiteY651" fmla="*/ 5365834 h 5955635"/>
              <a:gd name="connsiteX652" fmla="*/ 4471713 w 6187971"/>
              <a:gd name="connsiteY652" fmla="*/ 5305744 h 5955635"/>
              <a:gd name="connsiteX653" fmla="*/ 4629396 w 6187971"/>
              <a:gd name="connsiteY653" fmla="*/ 5206120 h 5955635"/>
              <a:gd name="connsiteX654" fmla="*/ 4630359 w 6187971"/>
              <a:gd name="connsiteY654" fmla="*/ 5210625 h 5955635"/>
              <a:gd name="connsiteX655" fmla="*/ 4625854 w 6187971"/>
              <a:gd name="connsiteY655" fmla="*/ 5211587 h 5955635"/>
              <a:gd name="connsiteX656" fmla="*/ 4623274 w 6187971"/>
              <a:gd name="connsiteY656" fmla="*/ 5221557 h 5955635"/>
              <a:gd name="connsiteX657" fmla="*/ 4631321 w 6187971"/>
              <a:gd name="connsiteY657" fmla="*/ 5215129 h 5955635"/>
              <a:gd name="connsiteX658" fmla="*/ 4639366 w 6187971"/>
              <a:gd name="connsiteY658" fmla="*/ 5208700 h 5955635"/>
              <a:gd name="connsiteX659" fmla="*/ 4653841 w 6187971"/>
              <a:gd name="connsiteY659" fmla="*/ 5210318 h 5955635"/>
              <a:gd name="connsiteX660" fmla="*/ 4651512 w 6187971"/>
              <a:gd name="connsiteY660" fmla="*/ 5204927 h 5955635"/>
              <a:gd name="connsiteX661" fmla="*/ 4648965 w 6187971"/>
              <a:gd name="connsiteY661" fmla="*/ 5205864 h 5955635"/>
              <a:gd name="connsiteX662" fmla="*/ 4655458 w 6187971"/>
              <a:gd name="connsiteY662" fmla="*/ 5195843 h 5955635"/>
              <a:gd name="connsiteX663" fmla="*/ 4641946 w 6187971"/>
              <a:gd name="connsiteY663" fmla="*/ 5198730 h 5955635"/>
              <a:gd name="connsiteX664" fmla="*/ 4680251 w 6187971"/>
              <a:gd name="connsiteY664" fmla="*/ 5157579 h 5955635"/>
              <a:gd name="connsiteX665" fmla="*/ 4685717 w 6187971"/>
              <a:gd name="connsiteY665" fmla="*/ 5161120 h 5955635"/>
              <a:gd name="connsiteX666" fmla="*/ 4736572 w 6187971"/>
              <a:gd name="connsiteY666" fmla="*/ 5112579 h 5955635"/>
              <a:gd name="connsiteX667" fmla="*/ 4733031 w 6187971"/>
              <a:gd name="connsiteY667" fmla="*/ 5118045 h 5955635"/>
              <a:gd name="connsiteX668" fmla="*/ 4793855 w 6187971"/>
              <a:gd name="connsiteY668" fmla="*/ 5072083 h 5955635"/>
              <a:gd name="connsiteX669" fmla="*/ 4797397 w 6187971"/>
              <a:gd name="connsiteY669" fmla="*/ 5066616 h 5955635"/>
              <a:gd name="connsiteX670" fmla="*/ 4779381 w 6187971"/>
              <a:gd name="connsiteY670" fmla="*/ 5070465 h 5955635"/>
              <a:gd name="connsiteX671" fmla="*/ 4818648 w 6187971"/>
              <a:gd name="connsiteY671" fmla="*/ 5033818 h 5955635"/>
              <a:gd name="connsiteX672" fmla="*/ 4828619 w 6187971"/>
              <a:gd name="connsiteY672" fmla="*/ 5036398 h 5955635"/>
              <a:gd name="connsiteX673" fmla="*/ 4834740 w 6187971"/>
              <a:gd name="connsiteY673" fmla="*/ 5020962 h 5955635"/>
              <a:gd name="connsiteX674" fmla="*/ 4838282 w 6187971"/>
              <a:gd name="connsiteY674" fmla="*/ 5015495 h 5955635"/>
              <a:gd name="connsiteX675" fmla="*/ 4845366 w 6187971"/>
              <a:gd name="connsiteY675" fmla="*/ 5004562 h 5955635"/>
              <a:gd name="connsiteX676" fmla="*/ 4836357 w 6187971"/>
              <a:gd name="connsiteY676" fmla="*/ 5006486 h 5955635"/>
              <a:gd name="connsiteX677" fmla="*/ 4831853 w 6187971"/>
              <a:gd name="connsiteY677" fmla="*/ 5007449 h 5955635"/>
              <a:gd name="connsiteX678" fmla="*/ 4916509 w 6187971"/>
              <a:gd name="connsiteY678" fmla="*/ 4918718 h 5955635"/>
              <a:gd name="connsiteX679" fmla="*/ 4950617 w 6187971"/>
              <a:gd name="connsiteY679" fmla="*/ 4902012 h 5955635"/>
              <a:gd name="connsiteX680" fmla="*/ 4951579 w 6187971"/>
              <a:gd name="connsiteY680" fmla="*/ 4906516 h 5955635"/>
              <a:gd name="connsiteX681" fmla="*/ 4956084 w 6187971"/>
              <a:gd name="connsiteY681" fmla="*/ 4905553 h 5955635"/>
              <a:gd name="connsiteX682" fmla="*/ 4963167 w 6187971"/>
              <a:gd name="connsiteY682" fmla="*/ 4894621 h 5955635"/>
              <a:gd name="connsiteX683" fmla="*/ 4966709 w 6187971"/>
              <a:gd name="connsiteY683" fmla="*/ 4889154 h 5955635"/>
              <a:gd name="connsiteX684" fmla="*/ 4968326 w 6187971"/>
              <a:gd name="connsiteY684" fmla="*/ 4874680 h 5955635"/>
              <a:gd name="connsiteX685" fmla="*/ 4983456 w 6187971"/>
              <a:gd name="connsiteY685" fmla="*/ 4857319 h 5955635"/>
              <a:gd name="connsiteX686" fmla="*/ 4959318 w 6187971"/>
              <a:gd name="connsiteY686" fmla="*/ 4876605 h 5955635"/>
              <a:gd name="connsiteX687" fmla="*/ 4961242 w 6187971"/>
              <a:gd name="connsiteY687" fmla="*/ 4885613 h 5955635"/>
              <a:gd name="connsiteX688" fmla="*/ 4957701 w 6187971"/>
              <a:gd name="connsiteY688" fmla="*/ 4891079 h 5955635"/>
              <a:gd name="connsiteX689" fmla="*/ 4953197 w 6187971"/>
              <a:gd name="connsiteY689" fmla="*/ 4892041 h 5955635"/>
              <a:gd name="connsiteX690" fmla="*/ 4950617 w 6187971"/>
              <a:gd name="connsiteY690" fmla="*/ 4902012 h 5955635"/>
              <a:gd name="connsiteX691" fmla="*/ 4875317 w 6187971"/>
              <a:gd name="connsiteY691" fmla="*/ 4946357 h 5955635"/>
              <a:gd name="connsiteX692" fmla="*/ 4866310 w 6187971"/>
              <a:gd name="connsiteY692" fmla="*/ 4948282 h 5955635"/>
              <a:gd name="connsiteX693" fmla="*/ 4865347 w 6187971"/>
              <a:gd name="connsiteY693" fmla="*/ 4943777 h 5955635"/>
              <a:gd name="connsiteX694" fmla="*/ 4861805 w 6187971"/>
              <a:gd name="connsiteY694" fmla="*/ 4949244 h 5955635"/>
              <a:gd name="connsiteX695" fmla="*/ 4857301 w 6187971"/>
              <a:gd name="connsiteY695" fmla="*/ 4950206 h 5955635"/>
              <a:gd name="connsiteX696" fmla="*/ 4886477 w 6187971"/>
              <a:gd name="connsiteY696" fmla="*/ 4910416 h 5955635"/>
              <a:gd name="connsiteX697" fmla="*/ 4927253 w 6187971"/>
              <a:gd name="connsiteY697" fmla="*/ 4880833 h 5955635"/>
              <a:gd name="connsiteX698" fmla="*/ 4927789 w 6187971"/>
              <a:gd name="connsiteY698" fmla="*/ 4883341 h 5955635"/>
              <a:gd name="connsiteX699" fmla="*/ 4931331 w 6187971"/>
              <a:gd name="connsiteY699" fmla="*/ 4877874 h 5955635"/>
              <a:gd name="connsiteX700" fmla="*/ 4947423 w 6187971"/>
              <a:gd name="connsiteY700" fmla="*/ 4865017 h 5955635"/>
              <a:gd name="connsiteX701" fmla="*/ 4943881 w 6187971"/>
              <a:gd name="connsiteY701" fmla="*/ 4870484 h 5955635"/>
              <a:gd name="connsiteX702" fmla="*/ 4948386 w 6187971"/>
              <a:gd name="connsiteY702" fmla="*/ 4869521 h 5955635"/>
              <a:gd name="connsiteX703" fmla="*/ 4951928 w 6187971"/>
              <a:gd name="connsiteY703" fmla="*/ 4864055 h 5955635"/>
              <a:gd name="connsiteX704" fmla="*/ 5016294 w 6187971"/>
              <a:gd name="connsiteY704" fmla="*/ 4812627 h 5955635"/>
              <a:gd name="connsiteX705" fmla="*/ 5026265 w 6187971"/>
              <a:gd name="connsiteY705" fmla="*/ 4815205 h 5955635"/>
              <a:gd name="connsiteX706" fmla="*/ 5008556 w 6187971"/>
              <a:gd name="connsiteY706" fmla="*/ 4842537 h 5955635"/>
              <a:gd name="connsiteX707" fmla="*/ 5081624 w 6187971"/>
              <a:gd name="connsiteY707" fmla="*/ 4765702 h 5955635"/>
              <a:gd name="connsiteX708" fmla="*/ 5090632 w 6187971"/>
              <a:gd name="connsiteY708" fmla="*/ 4763777 h 5955635"/>
              <a:gd name="connsiteX709" fmla="*/ 5093211 w 6187971"/>
              <a:gd name="connsiteY709" fmla="*/ 4753806 h 5955635"/>
              <a:gd name="connsiteX710" fmla="*/ 5109959 w 6187971"/>
              <a:gd name="connsiteY710" fmla="*/ 4721971 h 5955635"/>
              <a:gd name="connsiteX711" fmla="*/ 5116387 w 6187971"/>
              <a:gd name="connsiteY711" fmla="*/ 4730017 h 5955635"/>
              <a:gd name="connsiteX712" fmla="*/ 5122508 w 6187971"/>
              <a:gd name="connsiteY712" fmla="*/ 4714579 h 5955635"/>
              <a:gd name="connsiteX713" fmla="*/ 5126050 w 6187971"/>
              <a:gd name="connsiteY713" fmla="*/ 4709114 h 5955635"/>
              <a:gd name="connsiteX714" fmla="*/ 5130554 w 6187971"/>
              <a:gd name="connsiteY714" fmla="*/ 4708152 h 5955635"/>
              <a:gd name="connsiteX715" fmla="*/ 5129592 w 6187971"/>
              <a:gd name="connsiteY715" fmla="*/ 4703647 h 5955635"/>
              <a:gd name="connsiteX716" fmla="*/ 5126050 w 6187971"/>
              <a:gd name="connsiteY716" fmla="*/ 4709114 h 5955635"/>
              <a:gd name="connsiteX717" fmla="*/ 5121546 w 6187971"/>
              <a:gd name="connsiteY717" fmla="*/ 4710076 h 5955635"/>
              <a:gd name="connsiteX718" fmla="*/ 5136676 w 6187971"/>
              <a:gd name="connsiteY718" fmla="*/ 4692715 h 5955635"/>
              <a:gd name="connsiteX719" fmla="*/ 5137638 w 6187971"/>
              <a:gd name="connsiteY719" fmla="*/ 4697218 h 5955635"/>
              <a:gd name="connsiteX720" fmla="*/ 5217830 w 6187971"/>
              <a:gd name="connsiteY720" fmla="*/ 4543506 h 5955635"/>
              <a:gd name="connsiteX721" fmla="*/ 5282585 w 6187971"/>
              <a:gd name="connsiteY721" fmla="*/ 4383674 h 5955635"/>
              <a:gd name="connsiteX722" fmla="*/ 5294480 w 6187971"/>
              <a:gd name="connsiteY722" fmla="*/ 4395261 h 5955635"/>
              <a:gd name="connsiteX723" fmla="*/ 5327359 w 6187971"/>
              <a:gd name="connsiteY723" fmla="*/ 4284625 h 5955635"/>
              <a:gd name="connsiteX724" fmla="*/ 5363780 w 6187971"/>
              <a:gd name="connsiteY724" fmla="*/ 4168522 h 5955635"/>
              <a:gd name="connsiteX725" fmla="*/ 5364742 w 6187971"/>
              <a:gd name="connsiteY725" fmla="*/ 4173025 h 5955635"/>
              <a:gd name="connsiteX726" fmla="*/ 5372788 w 6187971"/>
              <a:gd name="connsiteY726" fmla="*/ 4166598 h 5955635"/>
              <a:gd name="connsiteX727" fmla="*/ 5377292 w 6187971"/>
              <a:gd name="connsiteY727" fmla="*/ 4165635 h 5955635"/>
              <a:gd name="connsiteX728" fmla="*/ 5381488 w 6187971"/>
              <a:gd name="connsiteY728" fmla="*/ 4141190 h 5955635"/>
              <a:gd name="connsiteX729" fmla="*/ 5388573 w 6187971"/>
              <a:gd name="connsiteY729" fmla="*/ 4130258 h 5955635"/>
              <a:gd name="connsiteX730" fmla="*/ 5387610 w 6187971"/>
              <a:gd name="connsiteY730" fmla="*/ 4125753 h 5955635"/>
              <a:gd name="connsiteX731" fmla="*/ 5383106 w 6187971"/>
              <a:gd name="connsiteY731" fmla="*/ 4126716 h 5955635"/>
              <a:gd name="connsiteX732" fmla="*/ 5406629 w 6187971"/>
              <a:gd name="connsiteY732" fmla="*/ 4060465 h 5955635"/>
              <a:gd name="connsiteX733" fmla="*/ 5403743 w 6187971"/>
              <a:gd name="connsiteY733" fmla="*/ 4046953 h 5955635"/>
              <a:gd name="connsiteX734" fmla="*/ 5388613 w 6187971"/>
              <a:gd name="connsiteY734" fmla="*/ 4064314 h 5955635"/>
              <a:gd name="connsiteX735" fmla="*/ 5395042 w 6187971"/>
              <a:gd name="connsiteY735" fmla="*/ 4072359 h 5955635"/>
              <a:gd name="connsiteX736" fmla="*/ 5373790 w 6187971"/>
              <a:gd name="connsiteY736" fmla="*/ 4105158 h 5955635"/>
              <a:gd name="connsiteX737" fmla="*/ 5379912 w 6187971"/>
              <a:gd name="connsiteY737" fmla="*/ 4089721 h 5955635"/>
              <a:gd name="connsiteX738" fmla="*/ 5334176 w 6187971"/>
              <a:gd name="connsiteY738" fmla="*/ 4184266 h 5955635"/>
              <a:gd name="connsiteX739" fmla="*/ 5290365 w 6187971"/>
              <a:gd name="connsiteY739" fmla="*/ 4287819 h 5955635"/>
              <a:gd name="connsiteX740" fmla="*/ 5281356 w 6187971"/>
              <a:gd name="connsiteY740" fmla="*/ 4289743 h 5955635"/>
              <a:gd name="connsiteX741" fmla="*/ 5229191 w 6187971"/>
              <a:gd name="connsiteY741" fmla="*/ 4376242 h 5955635"/>
              <a:gd name="connsiteX742" fmla="*/ 5207940 w 6187971"/>
              <a:gd name="connsiteY742" fmla="*/ 4409040 h 5955635"/>
              <a:gd name="connsiteX743" fmla="*/ 5201818 w 6187971"/>
              <a:gd name="connsiteY743" fmla="*/ 4424477 h 5955635"/>
              <a:gd name="connsiteX744" fmla="*/ 5183148 w 6187971"/>
              <a:gd name="connsiteY744" fmla="*/ 4447304 h 5955635"/>
              <a:gd name="connsiteX745" fmla="*/ 5152233 w 6187971"/>
              <a:gd name="connsiteY745" fmla="*/ 4501005 h 5955635"/>
              <a:gd name="connsiteX746" fmla="*/ 5120357 w 6187971"/>
              <a:gd name="connsiteY746" fmla="*/ 4550202 h 5955635"/>
              <a:gd name="connsiteX747" fmla="*/ 5021841 w 6187971"/>
              <a:gd name="connsiteY747" fmla="*/ 4684281 h 5955635"/>
              <a:gd name="connsiteX748" fmla="*/ 4992545 w 6187971"/>
              <a:gd name="connsiteY748" fmla="*/ 4723508 h 5955635"/>
              <a:gd name="connsiteX749" fmla="*/ 4987079 w 6187971"/>
              <a:gd name="connsiteY749" fmla="*/ 4719966 h 5955635"/>
              <a:gd name="connsiteX750" fmla="*/ 4875706 w 6187971"/>
              <a:gd name="connsiteY750" fmla="*/ 4837953 h 5955635"/>
              <a:gd name="connsiteX751" fmla="*/ 4848989 w 6187971"/>
              <a:gd name="connsiteY751" fmla="*/ 4867208 h 5955635"/>
              <a:gd name="connsiteX752" fmla="*/ 4806180 w 6187971"/>
              <a:gd name="connsiteY752" fmla="*/ 4909322 h 5955635"/>
              <a:gd name="connsiteX753" fmla="*/ 4646224 w 6187971"/>
              <a:gd name="connsiteY753" fmla="*/ 5042398 h 5955635"/>
              <a:gd name="connsiteX754" fmla="*/ 4598911 w 6187971"/>
              <a:gd name="connsiteY754" fmla="*/ 5085474 h 5955635"/>
              <a:gd name="connsiteX755" fmla="*/ 4589903 w 6187971"/>
              <a:gd name="connsiteY755" fmla="*/ 5087399 h 5955635"/>
              <a:gd name="connsiteX756" fmla="*/ 4552253 w 6187971"/>
              <a:gd name="connsiteY756" fmla="*/ 5109571 h 5955635"/>
              <a:gd name="connsiteX757" fmla="*/ 4524573 w 6187971"/>
              <a:gd name="connsiteY757" fmla="*/ 5134323 h 5955635"/>
              <a:gd name="connsiteX758" fmla="*/ 4429640 w 6187971"/>
              <a:gd name="connsiteY758" fmla="*/ 5196992 h 5955635"/>
              <a:gd name="connsiteX759" fmla="*/ 4375898 w 6187971"/>
              <a:gd name="connsiteY759" fmla="*/ 5232021 h 5955635"/>
              <a:gd name="connsiteX760" fmla="*/ 4295132 w 6187971"/>
              <a:gd name="connsiteY760" fmla="*/ 5272825 h 5955635"/>
              <a:gd name="connsiteX761" fmla="*/ 4283544 w 6187971"/>
              <a:gd name="connsiteY761" fmla="*/ 5284720 h 5955635"/>
              <a:gd name="connsiteX762" fmla="*/ 4249436 w 6187971"/>
              <a:gd name="connsiteY762" fmla="*/ 5301426 h 5955635"/>
              <a:gd name="connsiteX763" fmla="*/ 4200853 w 6187971"/>
              <a:gd name="connsiteY763" fmla="*/ 5316515 h 5955635"/>
              <a:gd name="connsiteX764" fmla="*/ 4195695 w 6187971"/>
              <a:gd name="connsiteY764" fmla="*/ 5336456 h 5955635"/>
              <a:gd name="connsiteX765" fmla="*/ 4175098 w 6187971"/>
              <a:gd name="connsiteY765" fmla="*/ 5350275 h 5955635"/>
              <a:gd name="connsiteX766" fmla="*/ 4070850 w 6187971"/>
              <a:gd name="connsiteY766" fmla="*/ 5391386 h 5955635"/>
              <a:gd name="connsiteX767" fmla="*/ 4051871 w 6187971"/>
              <a:gd name="connsiteY767" fmla="*/ 5390731 h 5955635"/>
              <a:gd name="connsiteX768" fmla="*/ 4040284 w 6187971"/>
              <a:gd name="connsiteY768" fmla="*/ 5402627 h 5955635"/>
              <a:gd name="connsiteX769" fmla="*/ 4035780 w 6187971"/>
              <a:gd name="connsiteY769" fmla="*/ 5403589 h 5955635"/>
              <a:gd name="connsiteX770" fmla="*/ 3926065 w 6187971"/>
              <a:gd name="connsiteY770" fmla="*/ 5441158 h 5955635"/>
              <a:gd name="connsiteX771" fmla="*/ 3925102 w 6187971"/>
              <a:gd name="connsiteY771" fmla="*/ 5436653 h 5955635"/>
              <a:gd name="connsiteX772" fmla="*/ 3902581 w 6187971"/>
              <a:gd name="connsiteY772" fmla="*/ 5441465 h 5955635"/>
              <a:gd name="connsiteX773" fmla="*/ 3877482 w 6187971"/>
              <a:gd name="connsiteY773" fmla="*/ 5456246 h 5955635"/>
              <a:gd name="connsiteX774" fmla="*/ 3862045 w 6187971"/>
              <a:gd name="connsiteY774" fmla="*/ 5450125 h 5955635"/>
              <a:gd name="connsiteX775" fmla="*/ 3804454 w 6187971"/>
              <a:gd name="connsiteY775" fmla="*/ 5467139 h 5955635"/>
              <a:gd name="connsiteX776" fmla="*/ 3761338 w 6187971"/>
              <a:gd name="connsiteY776" fmla="*/ 5485770 h 5955635"/>
              <a:gd name="connsiteX777" fmla="*/ 3755871 w 6187971"/>
              <a:gd name="connsiteY777" fmla="*/ 5482228 h 5955635"/>
              <a:gd name="connsiteX778" fmla="*/ 3684769 w 6187971"/>
              <a:gd name="connsiteY778" fmla="*/ 5502128 h 5955635"/>
              <a:gd name="connsiteX779" fmla="*/ 3675760 w 6187971"/>
              <a:gd name="connsiteY779" fmla="*/ 5504053 h 5955635"/>
              <a:gd name="connsiteX780" fmla="*/ 3674798 w 6187971"/>
              <a:gd name="connsiteY780" fmla="*/ 5499549 h 5955635"/>
              <a:gd name="connsiteX781" fmla="*/ 3669332 w 6187971"/>
              <a:gd name="connsiteY781" fmla="*/ 5496007 h 5955635"/>
              <a:gd name="connsiteX782" fmla="*/ 3665790 w 6187971"/>
              <a:gd name="connsiteY782" fmla="*/ 5501473 h 5955635"/>
              <a:gd name="connsiteX783" fmla="*/ 3618170 w 6187971"/>
              <a:gd name="connsiteY783" fmla="*/ 5521067 h 5955635"/>
              <a:gd name="connsiteX784" fmla="*/ 3602733 w 6187971"/>
              <a:gd name="connsiteY784" fmla="*/ 5514945 h 5955635"/>
              <a:gd name="connsiteX785" fmla="*/ 3603695 w 6187971"/>
              <a:gd name="connsiteY785" fmla="*/ 5519449 h 5955635"/>
              <a:gd name="connsiteX786" fmla="*/ 3584717 w 6187971"/>
              <a:gd name="connsiteY786" fmla="*/ 5518794 h 5955635"/>
              <a:gd name="connsiteX787" fmla="*/ 3558655 w 6187971"/>
              <a:gd name="connsiteY787" fmla="*/ 5529072 h 5955635"/>
              <a:gd name="connsiteX788" fmla="*/ 3531630 w 6187971"/>
              <a:gd name="connsiteY788" fmla="*/ 5534846 h 5955635"/>
              <a:gd name="connsiteX789" fmla="*/ 3521660 w 6187971"/>
              <a:gd name="connsiteY789" fmla="*/ 5532266 h 5955635"/>
              <a:gd name="connsiteX790" fmla="*/ 3507186 w 6187971"/>
              <a:gd name="connsiteY790" fmla="*/ 5530649 h 5955635"/>
              <a:gd name="connsiteX791" fmla="*/ 3502681 w 6187971"/>
              <a:gd name="connsiteY791" fmla="*/ 5531612 h 5955635"/>
              <a:gd name="connsiteX792" fmla="*/ 3424187 w 6187971"/>
              <a:gd name="connsiteY792" fmla="*/ 5538962 h 5955635"/>
              <a:gd name="connsiteX793" fmla="*/ 3328639 w 6187971"/>
              <a:gd name="connsiteY793" fmla="*/ 5554666 h 5955635"/>
              <a:gd name="connsiteX794" fmla="*/ 3319631 w 6187971"/>
              <a:gd name="connsiteY794" fmla="*/ 5556591 h 5955635"/>
              <a:gd name="connsiteX795" fmla="*/ 3314165 w 6187971"/>
              <a:gd name="connsiteY795" fmla="*/ 5553049 h 5955635"/>
              <a:gd name="connsiteX796" fmla="*/ 3309661 w 6187971"/>
              <a:gd name="connsiteY796" fmla="*/ 5554011 h 5955635"/>
              <a:gd name="connsiteX797" fmla="*/ 3282636 w 6187971"/>
              <a:gd name="connsiteY797" fmla="*/ 5559784 h 5955635"/>
              <a:gd name="connsiteX798" fmla="*/ 3278132 w 6187971"/>
              <a:gd name="connsiteY798" fmla="*/ 5560747 h 5955635"/>
              <a:gd name="connsiteX799" fmla="*/ 3272666 w 6187971"/>
              <a:gd name="connsiteY799" fmla="*/ 5557205 h 5955635"/>
              <a:gd name="connsiteX800" fmla="*/ 3268162 w 6187971"/>
              <a:gd name="connsiteY800" fmla="*/ 5558167 h 5955635"/>
              <a:gd name="connsiteX801" fmla="*/ 3231167 w 6187971"/>
              <a:gd name="connsiteY801" fmla="*/ 5561362 h 5955635"/>
              <a:gd name="connsiteX802" fmla="*/ 3221197 w 6187971"/>
              <a:gd name="connsiteY802" fmla="*/ 5558782 h 5955635"/>
              <a:gd name="connsiteX803" fmla="*/ 3192247 w 6187971"/>
              <a:gd name="connsiteY803" fmla="*/ 5555548 h 5955635"/>
              <a:gd name="connsiteX804" fmla="*/ 3193209 w 6187971"/>
              <a:gd name="connsiteY804" fmla="*/ 5560051 h 5955635"/>
              <a:gd name="connsiteX805" fmla="*/ 3183239 w 6187971"/>
              <a:gd name="connsiteY805" fmla="*/ 5557472 h 5955635"/>
              <a:gd name="connsiteX806" fmla="*/ 3189836 w 6187971"/>
              <a:gd name="connsiteY806" fmla="*/ 5552530 h 5955635"/>
              <a:gd name="connsiteX807" fmla="*/ 3185794 w 6187971"/>
              <a:gd name="connsiteY807" fmla="*/ 5544792 h 5955635"/>
              <a:gd name="connsiteX808" fmla="*/ 3199331 w 6187971"/>
              <a:gd name="connsiteY808" fmla="*/ 5544615 h 5955635"/>
              <a:gd name="connsiteX809" fmla="*/ 3342806 w 6187971"/>
              <a:gd name="connsiteY809" fmla="*/ 5532801 h 5955635"/>
              <a:gd name="connsiteX810" fmla="*/ 3695394 w 6187971"/>
              <a:gd name="connsiteY810" fmla="*/ 5485729 h 5955635"/>
              <a:gd name="connsiteX811" fmla="*/ 3771963 w 6187971"/>
              <a:gd name="connsiteY811" fmla="*/ 5469371 h 5955635"/>
              <a:gd name="connsiteX812" fmla="*/ 3784514 w 6187971"/>
              <a:gd name="connsiteY812" fmla="*/ 5461979 h 5955635"/>
              <a:gd name="connsiteX813" fmla="*/ 3789017 w 6187971"/>
              <a:gd name="connsiteY813" fmla="*/ 5461017 h 5955635"/>
              <a:gd name="connsiteX814" fmla="*/ 3798026 w 6187971"/>
              <a:gd name="connsiteY814" fmla="*/ 5459093 h 5955635"/>
              <a:gd name="connsiteX815" fmla="*/ 3891649 w 6187971"/>
              <a:gd name="connsiteY815" fmla="*/ 5434382 h 5955635"/>
              <a:gd name="connsiteX816" fmla="*/ 4026464 w 6187971"/>
              <a:gd name="connsiteY816" fmla="*/ 5382030 h 5955635"/>
              <a:gd name="connsiteX817" fmla="*/ 4129751 w 6187971"/>
              <a:gd name="connsiteY817" fmla="*/ 5336416 h 5955635"/>
              <a:gd name="connsiteX818" fmla="*/ 4167400 w 6187971"/>
              <a:gd name="connsiteY818" fmla="*/ 5314243 h 5955635"/>
              <a:gd name="connsiteX819" fmla="*/ 4181875 w 6187971"/>
              <a:gd name="connsiteY819" fmla="*/ 5315860 h 5955635"/>
              <a:gd name="connsiteX820" fmla="*/ 4197004 w 6187971"/>
              <a:gd name="connsiteY820" fmla="*/ 5298499 h 5955635"/>
              <a:gd name="connsiteX821" fmla="*/ 4232075 w 6187971"/>
              <a:gd name="connsiteY821" fmla="*/ 5286297 h 5955635"/>
              <a:gd name="connsiteX822" fmla="*/ 4350491 w 6187971"/>
              <a:gd name="connsiteY822" fmla="*/ 5223321 h 5955635"/>
              <a:gd name="connsiteX823" fmla="*/ 4370125 w 6187971"/>
              <a:gd name="connsiteY823" fmla="*/ 5204997 h 5955635"/>
              <a:gd name="connsiteX824" fmla="*/ 4490158 w 6187971"/>
              <a:gd name="connsiteY824" fmla="*/ 5127546 h 5955635"/>
              <a:gd name="connsiteX825" fmla="*/ 4596679 w 6187971"/>
              <a:gd name="connsiteY825" fmla="*/ 5052983 h 5955635"/>
              <a:gd name="connsiteX826" fmla="*/ 4603762 w 6187971"/>
              <a:gd name="connsiteY826" fmla="*/ 5042050 h 5955635"/>
              <a:gd name="connsiteX827" fmla="*/ 4604725 w 6187971"/>
              <a:gd name="connsiteY827" fmla="*/ 5046554 h 5955635"/>
              <a:gd name="connsiteX828" fmla="*/ 4652038 w 6187971"/>
              <a:gd name="connsiteY828" fmla="*/ 5003479 h 5955635"/>
              <a:gd name="connsiteX829" fmla="*/ 4681642 w 6187971"/>
              <a:gd name="connsiteY829" fmla="*/ 4987735 h 5955635"/>
              <a:gd name="connsiteX830" fmla="*/ 4675213 w 6187971"/>
              <a:gd name="connsiteY830" fmla="*/ 4979689 h 5955635"/>
              <a:gd name="connsiteX831" fmla="*/ 4694847 w 6187971"/>
              <a:gd name="connsiteY831" fmla="*/ 4961365 h 5955635"/>
              <a:gd name="connsiteX832" fmla="*/ 4709321 w 6187971"/>
              <a:gd name="connsiteY832" fmla="*/ 4962983 h 5955635"/>
              <a:gd name="connsiteX833" fmla="*/ 4798482 w 6187971"/>
              <a:gd name="connsiteY833" fmla="*/ 4873290 h 5955635"/>
              <a:gd name="connsiteX834" fmla="*/ 4806527 w 6187971"/>
              <a:gd name="connsiteY834" fmla="*/ 4866861 h 5955635"/>
              <a:gd name="connsiteX835" fmla="*/ 4810069 w 6187971"/>
              <a:gd name="connsiteY835" fmla="*/ 4861394 h 5955635"/>
              <a:gd name="connsiteX836" fmla="*/ 4805565 w 6187971"/>
              <a:gd name="connsiteY836" fmla="*/ 4862357 h 5955635"/>
              <a:gd name="connsiteX837" fmla="*/ 4801060 w 6187971"/>
              <a:gd name="connsiteY837" fmla="*/ 4863319 h 5955635"/>
              <a:gd name="connsiteX838" fmla="*/ 4898266 w 6187971"/>
              <a:gd name="connsiteY838" fmla="*/ 4767198 h 5955635"/>
              <a:gd name="connsiteX839" fmla="*/ 4912741 w 6187971"/>
              <a:gd name="connsiteY839" fmla="*/ 4768815 h 5955635"/>
              <a:gd name="connsiteX840" fmla="*/ 5052449 w 6187971"/>
              <a:gd name="connsiteY840" fmla="*/ 4607097 h 5955635"/>
              <a:gd name="connsiteX841" fmla="*/ 5184765 w 6187971"/>
              <a:gd name="connsiteY841" fmla="*/ 4432830 h 5955635"/>
              <a:gd name="connsiteX842" fmla="*/ 5143881 w 6187971"/>
              <a:gd name="connsiteY842" fmla="*/ 4483951 h 5955635"/>
              <a:gd name="connsiteX843" fmla="*/ 5131330 w 6187971"/>
              <a:gd name="connsiteY843" fmla="*/ 4491343 h 5955635"/>
              <a:gd name="connsiteX844" fmla="*/ 5037974 w 6187971"/>
              <a:gd name="connsiteY844" fmla="*/ 4605480 h 5955635"/>
              <a:gd name="connsiteX845" fmla="*/ 4920480 w 6187971"/>
              <a:gd name="connsiteY845" fmla="*/ 4738904 h 5955635"/>
              <a:gd name="connsiteX846" fmla="*/ 4903425 w 6187971"/>
              <a:gd name="connsiteY846" fmla="*/ 4747257 h 5955635"/>
              <a:gd name="connsiteX847" fmla="*/ 4838404 w 6187971"/>
              <a:gd name="connsiteY847" fmla="*/ 4817664 h 5955635"/>
              <a:gd name="connsiteX848" fmla="*/ 4829395 w 6187971"/>
              <a:gd name="connsiteY848" fmla="*/ 4819589 h 5955635"/>
              <a:gd name="connsiteX849" fmla="*/ 4831320 w 6187971"/>
              <a:gd name="connsiteY849" fmla="*/ 4828597 h 5955635"/>
              <a:gd name="connsiteX850" fmla="*/ 4739274 w 6187971"/>
              <a:gd name="connsiteY850" fmla="*/ 4904777 h 5955635"/>
              <a:gd name="connsiteX851" fmla="*/ 4750861 w 6187971"/>
              <a:gd name="connsiteY851" fmla="*/ 4892883 h 5955635"/>
              <a:gd name="connsiteX852" fmla="*/ 4781119 w 6187971"/>
              <a:gd name="connsiteY852" fmla="*/ 4858161 h 5955635"/>
              <a:gd name="connsiteX853" fmla="*/ 4838096 w 6187971"/>
              <a:gd name="connsiteY853" fmla="*/ 4794182 h 5955635"/>
              <a:gd name="connsiteX854" fmla="*/ 4846142 w 6187971"/>
              <a:gd name="connsiteY854" fmla="*/ 4787753 h 5955635"/>
              <a:gd name="connsiteX855" fmla="*/ 4855150 w 6187971"/>
              <a:gd name="connsiteY855" fmla="*/ 4785829 h 5955635"/>
              <a:gd name="connsiteX856" fmla="*/ 4872859 w 6187971"/>
              <a:gd name="connsiteY856" fmla="*/ 4758497 h 5955635"/>
              <a:gd name="connsiteX857" fmla="*/ 4899577 w 6187971"/>
              <a:gd name="connsiteY857" fmla="*/ 4729241 h 5955635"/>
              <a:gd name="connsiteX858" fmla="*/ 4951393 w 6187971"/>
              <a:gd name="connsiteY858" fmla="*/ 4685203 h 5955635"/>
              <a:gd name="connsiteX859" fmla="*/ 4950431 w 6187971"/>
              <a:gd name="connsiteY859" fmla="*/ 4680699 h 5955635"/>
              <a:gd name="connsiteX860" fmla="*/ 4965561 w 6187971"/>
              <a:gd name="connsiteY860" fmla="*/ 4663338 h 5955635"/>
              <a:gd name="connsiteX861" fmla="*/ 4969103 w 6187971"/>
              <a:gd name="connsiteY861" fmla="*/ 4657871 h 5955635"/>
              <a:gd name="connsiteX862" fmla="*/ 4999362 w 6187971"/>
              <a:gd name="connsiteY862" fmla="*/ 4623149 h 5955635"/>
              <a:gd name="connsiteX863" fmla="*/ 5014491 w 6187971"/>
              <a:gd name="connsiteY863" fmla="*/ 4605787 h 5955635"/>
              <a:gd name="connsiteX864" fmla="*/ 5059879 w 6187971"/>
              <a:gd name="connsiteY864" fmla="*/ 4553704 h 5955635"/>
              <a:gd name="connsiteX865" fmla="*/ 5078551 w 6187971"/>
              <a:gd name="connsiteY865" fmla="*/ 4530876 h 5955635"/>
              <a:gd name="connsiteX866" fmla="*/ 5083055 w 6187971"/>
              <a:gd name="connsiteY866" fmla="*/ 4529914 h 5955635"/>
              <a:gd name="connsiteX867" fmla="*/ 5086597 w 6187971"/>
              <a:gd name="connsiteY867" fmla="*/ 4524447 h 5955635"/>
              <a:gd name="connsiteX868" fmla="*/ 5085635 w 6187971"/>
              <a:gd name="connsiteY868" fmla="*/ 4519944 h 5955635"/>
              <a:gd name="connsiteX869" fmla="*/ 5090139 w 6187971"/>
              <a:gd name="connsiteY869" fmla="*/ 4518982 h 5955635"/>
              <a:gd name="connsiteX870" fmla="*/ 5159358 w 6187971"/>
              <a:gd name="connsiteY870" fmla="*/ 4424129 h 5955635"/>
              <a:gd name="connsiteX871" fmla="*/ 5167403 w 6187971"/>
              <a:gd name="connsiteY871" fmla="*/ 4417701 h 5955635"/>
              <a:gd name="connsiteX872" fmla="*/ 5171907 w 6187971"/>
              <a:gd name="connsiteY872" fmla="*/ 4416738 h 5955635"/>
              <a:gd name="connsiteX873" fmla="*/ 5175450 w 6187971"/>
              <a:gd name="connsiteY873" fmla="*/ 4411272 h 5955635"/>
              <a:gd name="connsiteX874" fmla="*/ 5174487 w 6187971"/>
              <a:gd name="connsiteY874" fmla="*/ 4406768 h 5955635"/>
              <a:gd name="connsiteX875" fmla="*/ 5198318 w 6187971"/>
              <a:gd name="connsiteY875" fmla="*/ 4363999 h 5955635"/>
              <a:gd name="connsiteX876" fmla="*/ 5201860 w 6187971"/>
              <a:gd name="connsiteY876" fmla="*/ 4358534 h 5955635"/>
              <a:gd name="connsiteX877" fmla="*/ 5204439 w 6187971"/>
              <a:gd name="connsiteY877" fmla="*/ 4348563 h 5955635"/>
              <a:gd name="connsiteX878" fmla="*/ 5195619 w 6187971"/>
              <a:gd name="connsiteY878" fmla="*/ 4350447 h 5955635"/>
              <a:gd name="connsiteX879" fmla="*/ 5203077 w 6187971"/>
              <a:gd name="connsiteY879" fmla="*/ 4339435 h 5955635"/>
              <a:gd name="connsiteX880" fmla="*/ 5204128 w 6187971"/>
              <a:gd name="connsiteY880" fmla="*/ 4325131 h 5955635"/>
              <a:gd name="connsiteX881" fmla="*/ 5204204 w 6187971"/>
              <a:gd name="connsiteY881" fmla="*/ 4325020 h 5955635"/>
              <a:gd name="connsiteX882" fmla="*/ 5218092 w 6187971"/>
              <a:gd name="connsiteY882" fmla="*/ 4313267 h 5955635"/>
              <a:gd name="connsiteX883" fmla="*/ 5229887 w 6187971"/>
              <a:gd name="connsiteY883" fmla="*/ 4291321 h 5955635"/>
              <a:gd name="connsiteX884" fmla="*/ 5234391 w 6187971"/>
              <a:gd name="connsiteY884" fmla="*/ 4290358 h 5955635"/>
              <a:gd name="connsiteX885" fmla="*/ 5233429 w 6187971"/>
              <a:gd name="connsiteY885" fmla="*/ 4285854 h 5955635"/>
              <a:gd name="connsiteX886" fmla="*/ 5232466 w 6187971"/>
              <a:gd name="connsiteY886" fmla="*/ 4281350 h 5955635"/>
              <a:gd name="connsiteX887" fmla="*/ 5245016 w 6187971"/>
              <a:gd name="connsiteY887" fmla="*/ 4273959 h 5955635"/>
              <a:gd name="connsiteX888" fmla="*/ 5241474 w 6187971"/>
              <a:gd name="connsiteY888" fmla="*/ 4279425 h 5955635"/>
              <a:gd name="connsiteX889" fmla="*/ 5238895 w 6187971"/>
              <a:gd name="connsiteY889" fmla="*/ 4289396 h 5955635"/>
              <a:gd name="connsiteX890" fmla="*/ 5246941 w 6187971"/>
              <a:gd name="connsiteY890" fmla="*/ 4282967 h 5955635"/>
              <a:gd name="connsiteX891" fmla="*/ 5251445 w 6187971"/>
              <a:gd name="connsiteY891" fmla="*/ 4282005 h 5955635"/>
              <a:gd name="connsiteX892" fmla="*/ 5238240 w 6187971"/>
              <a:gd name="connsiteY892" fmla="*/ 4308374 h 5955635"/>
              <a:gd name="connsiteX893" fmla="*/ 5347073 w 6187971"/>
              <a:gd name="connsiteY893" fmla="*/ 4134414 h 5955635"/>
              <a:gd name="connsiteX894" fmla="*/ 5356737 w 6187971"/>
              <a:gd name="connsiteY894" fmla="*/ 4113510 h 5955635"/>
              <a:gd name="connsiteX895" fmla="*/ 5360278 w 6187971"/>
              <a:gd name="connsiteY895" fmla="*/ 4108045 h 5955635"/>
              <a:gd name="connsiteX896" fmla="*/ 5440163 w 6187971"/>
              <a:gd name="connsiteY896" fmla="*/ 3930850 h 5955635"/>
              <a:gd name="connsiteX897" fmla="*/ 5447247 w 6187971"/>
              <a:gd name="connsiteY897" fmla="*/ 3919918 h 5955635"/>
              <a:gd name="connsiteX898" fmla="*/ 5441125 w 6187971"/>
              <a:gd name="connsiteY898" fmla="*/ 3935354 h 5955635"/>
              <a:gd name="connsiteX899" fmla="*/ 5443050 w 6187971"/>
              <a:gd name="connsiteY899" fmla="*/ 3944362 h 5955635"/>
              <a:gd name="connsiteX900" fmla="*/ 5437891 w 6187971"/>
              <a:gd name="connsiteY900" fmla="*/ 3964303 h 5955635"/>
              <a:gd name="connsiteX901" fmla="*/ 5434349 w 6187971"/>
              <a:gd name="connsiteY901" fmla="*/ 3969770 h 5955635"/>
              <a:gd name="connsiteX902" fmla="*/ 5435311 w 6187971"/>
              <a:gd name="connsiteY902" fmla="*/ 3974273 h 5955635"/>
              <a:gd name="connsiteX903" fmla="*/ 5425955 w 6187971"/>
              <a:gd name="connsiteY903" fmla="*/ 4018659 h 5955635"/>
              <a:gd name="connsiteX904" fmla="*/ 5428535 w 6187971"/>
              <a:gd name="connsiteY904" fmla="*/ 4008688 h 5955635"/>
              <a:gd name="connsiteX905" fmla="*/ 5430460 w 6187971"/>
              <a:gd name="connsiteY905" fmla="*/ 4017697 h 5955635"/>
              <a:gd name="connsiteX906" fmla="*/ 5438505 w 6187971"/>
              <a:gd name="connsiteY906" fmla="*/ 4011268 h 5955635"/>
              <a:gd name="connsiteX907" fmla="*/ 5439468 w 6187971"/>
              <a:gd name="connsiteY907" fmla="*/ 4015773 h 5955635"/>
              <a:gd name="connsiteX908" fmla="*/ 5435926 w 6187971"/>
              <a:gd name="connsiteY908" fmla="*/ 4021238 h 5955635"/>
              <a:gd name="connsiteX909" fmla="*/ 5436889 w 6187971"/>
              <a:gd name="connsiteY909" fmla="*/ 4025742 h 5955635"/>
              <a:gd name="connsiteX910" fmla="*/ 5429150 w 6187971"/>
              <a:gd name="connsiteY910" fmla="*/ 4055653 h 5955635"/>
              <a:gd name="connsiteX911" fmla="*/ 5430112 w 6187971"/>
              <a:gd name="connsiteY911" fmla="*/ 4060158 h 5955635"/>
              <a:gd name="connsiteX912" fmla="*/ 5433654 w 6187971"/>
              <a:gd name="connsiteY912" fmla="*/ 4054691 h 5955635"/>
              <a:gd name="connsiteX913" fmla="*/ 5438158 w 6187971"/>
              <a:gd name="connsiteY913" fmla="*/ 4053729 h 5955635"/>
              <a:gd name="connsiteX914" fmla="*/ 5410438 w 6187971"/>
              <a:gd name="connsiteY914" fmla="*/ 4144425 h 5955635"/>
              <a:gd name="connsiteX915" fmla="*/ 5377252 w 6187971"/>
              <a:gd name="connsiteY915" fmla="*/ 4231578 h 5955635"/>
              <a:gd name="connsiteX916" fmla="*/ 5378214 w 6187971"/>
              <a:gd name="connsiteY916" fmla="*/ 4236082 h 5955635"/>
              <a:gd name="connsiteX917" fmla="*/ 5373710 w 6187971"/>
              <a:gd name="connsiteY917" fmla="*/ 4237045 h 5955635"/>
              <a:gd name="connsiteX918" fmla="*/ 5374672 w 6187971"/>
              <a:gd name="connsiteY918" fmla="*/ 4241549 h 5955635"/>
              <a:gd name="connsiteX919" fmla="*/ 5371130 w 6187971"/>
              <a:gd name="connsiteY919" fmla="*/ 4247016 h 5955635"/>
              <a:gd name="connsiteX920" fmla="*/ 5365009 w 6187971"/>
              <a:gd name="connsiteY920" fmla="*/ 4262452 h 5955635"/>
              <a:gd name="connsiteX921" fmla="*/ 5366934 w 6187971"/>
              <a:gd name="connsiteY921" fmla="*/ 4271460 h 5955635"/>
              <a:gd name="connsiteX922" fmla="*/ 5372092 w 6187971"/>
              <a:gd name="connsiteY922" fmla="*/ 4251519 h 5955635"/>
              <a:gd name="connsiteX923" fmla="*/ 5376597 w 6187971"/>
              <a:gd name="connsiteY923" fmla="*/ 4250557 h 5955635"/>
              <a:gd name="connsiteX924" fmla="*/ 5377559 w 6187971"/>
              <a:gd name="connsiteY924" fmla="*/ 4255061 h 5955635"/>
              <a:gd name="connsiteX925" fmla="*/ 5381101 w 6187971"/>
              <a:gd name="connsiteY925" fmla="*/ 4249594 h 5955635"/>
              <a:gd name="connsiteX926" fmla="*/ 5380139 w 6187971"/>
              <a:gd name="connsiteY926" fmla="*/ 4245091 h 5955635"/>
              <a:gd name="connsiteX927" fmla="*/ 5383681 w 6187971"/>
              <a:gd name="connsiteY927" fmla="*/ 4239624 h 5955635"/>
              <a:gd name="connsiteX928" fmla="*/ 5389802 w 6187971"/>
              <a:gd name="connsiteY928" fmla="*/ 4224188 h 5955635"/>
              <a:gd name="connsiteX929" fmla="*/ 5387877 w 6187971"/>
              <a:gd name="connsiteY929" fmla="*/ 4215179 h 5955635"/>
              <a:gd name="connsiteX930" fmla="*/ 5396885 w 6187971"/>
              <a:gd name="connsiteY930" fmla="*/ 4213255 h 5955635"/>
              <a:gd name="connsiteX931" fmla="*/ 5403662 w 6187971"/>
              <a:gd name="connsiteY931" fmla="*/ 4178840 h 5955635"/>
              <a:gd name="connsiteX932" fmla="*/ 5428147 w 6187971"/>
              <a:gd name="connsiteY932" fmla="*/ 4117093 h 5955635"/>
              <a:gd name="connsiteX933" fmla="*/ 5423643 w 6187971"/>
              <a:gd name="connsiteY933" fmla="*/ 4118055 h 5955635"/>
              <a:gd name="connsiteX934" fmla="*/ 5430726 w 6187971"/>
              <a:gd name="connsiteY934" fmla="*/ 4107123 h 5955635"/>
              <a:gd name="connsiteX935" fmla="*/ 5428802 w 6187971"/>
              <a:gd name="connsiteY935" fmla="*/ 4098114 h 5955635"/>
              <a:gd name="connsiteX936" fmla="*/ 5433306 w 6187971"/>
              <a:gd name="connsiteY936" fmla="*/ 4097152 h 5955635"/>
              <a:gd name="connsiteX937" fmla="*/ 5440389 w 6187971"/>
              <a:gd name="connsiteY937" fmla="*/ 4086220 h 5955635"/>
              <a:gd name="connsiteX938" fmla="*/ 5458446 w 6187971"/>
              <a:gd name="connsiteY938" fmla="*/ 4016427 h 5955635"/>
              <a:gd name="connsiteX939" fmla="*/ 5449438 w 6187971"/>
              <a:gd name="connsiteY939" fmla="*/ 4018351 h 5955635"/>
              <a:gd name="connsiteX940" fmla="*/ 5482318 w 6187971"/>
              <a:gd name="connsiteY940" fmla="*/ 3907715 h 5955635"/>
              <a:gd name="connsiteX941" fmla="*/ 5505533 w 6187971"/>
              <a:gd name="connsiteY941" fmla="*/ 3817982 h 5955635"/>
              <a:gd name="connsiteX942" fmla="*/ 5510038 w 6187971"/>
              <a:gd name="connsiteY942" fmla="*/ 3817020 h 5955635"/>
              <a:gd name="connsiteX943" fmla="*/ 5525514 w 6187971"/>
              <a:gd name="connsiteY943" fmla="*/ 3757197 h 5955635"/>
              <a:gd name="connsiteX944" fmla="*/ 5528401 w 6187971"/>
              <a:gd name="connsiteY944" fmla="*/ 3770709 h 5955635"/>
              <a:gd name="connsiteX945" fmla="*/ 5520048 w 6187971"/>
              <a:gd name="connsiteY945" fmla="*/ 3753656 h 5955635"/>
              <a:gd name="connsiteX946" fmla="*/ 5543571 w 6187971"/>
              <a:gd name="connsiteY946" fmla="*/ 3687405 h 5955635"/>
              <a:gd name="connsiteX947" fmla="*/ 5547113 w 6187971"/>
              <a:gd name="connsiteY947" fmla="*/ 3681939 h 5955635"/>
              <a:gd name="connsiteX948" fmla="*/ 5546151 w 6187971"/>
              <a:gd name="connsiteY948" fmla="*/ 3677434 h 5955635"/>
              <a:gd name="connsiteX949" fmla="*/ 5541647 w 6187971"/>
              <a:gd name="connsiteY949" fmla="*/ 3678397 h 5955635"/>
              <a:gd name="connsiteX950" fmla="*/ 5544226 w 6187971"/>
              <a:gd name="connsiteY950" fmla="*/ 3668427 h 5955635"/>
              <a:gd name="connsiteX951" fmla="*/ 5545189 w 6187971"/>
              <a:gd name="connsiteY951" fmla="*/ 3672930 h 5955635"/>
              <a:gd name="connsiteX952" fmla="*/ 5549693 w 6187971"/>
              <a:gd name="connsiteY952" fmla="*/ 3671968 h 5955635"/>
              <a:gd name="connsiteX953" fmla="*/ 5547768 w 6187971"/>
              <a:gd name="connsiteY953" fmla="*/ 3662960 h 5955635"/>
              <a:gd name="connsiteX954" fmla="*/ 5551310 w 6187971"/>
              <a:gd name="connsiteY954" fmla="*/ 3657493 h 5955635"/>
              <a:gd name="connsiteX955" fmla="*/ 5548423 w 6187971"/>
              <a:gd name="connsiteY955" fmla="*/ 3643981 h 5955635"/>
              <a:gd name="connsiteX956" fmla="*/ 5551003 w 6187971"/>
              <a:gd name="connsiteY956" fmla="*/ 3634011 h 5955635"/>
              <a:gd name="connsiteX957" fmla="*/ 5547461 w 6187971"/>
              <a:gd name="connsiteY957" fmla="*/ 3639478 h 5955635"/>
              <a:gd name="connsiteX958" fmla="*/ 5543919 w 6187971"/>
              <a:gd name="connsiteY958" fmla="*/ 3644943 h 5955635"/>
              <a:gd name="connsiteX959" fmla="*/ 5541995 w 6187971"/>
              <a:gd name="connsiteY959" fmla="*/ 3635936 h 5955635"/>
              <a:gd name="connsiteX960" fmla="*/ 5549733 w 6187971"/>
              <a:gd name="connsiteY960" fmla="*/ 3606025 h 5955635"/>
              <a:gd name="connsiteX961" fmla="*/ 5561668 w 6187971"/>
              <a:gd name="connsiteY961" fmla="*/ 3551669 h 5955635"/>
              <a:gd name="connsiteX962" fmla="*/ 5565210 w 6187971"/>
              <a:gd name="connsiteY962" fmla="*/ 3546202 h 5955635"/>
              <a:gd name="connsiteX963" fmla="*/ 5564248 w 6187971"/>
              <a:gd name="connsiteY963" fmla="*/ 3541699 h 5955635"/>
              <a:gd name="connsiteX964" fmla="*/ 5568445 w 6187971"/>
              <a:gd name="connsiteY964" fmla="*/ 3517253 h 5955635"/>
              <a:gd name="connsiteX965" fmla="*/ 5569100 w 6187971"/>
              <a:gd name="connsiteY965" fmla="*/ 3498276 h 5955635"/>
              <a:gd name="connsiteX966" fmla="*/ 5580380 w 6187971"/>
              <a:gd name="connsiteY966" fmla="*/ 3462898 h 5955635"/>
              <a:gd name="connsiteX967" fmla="*/ 5584885 w 6187971"/>
              <a:gd name="connsiteY967" fmla="*/ 3461936 h 5955635"/>
              <a:gd name="connsiteX968" fmla="*/ 5582960 w 6187971"/>
              <a:gd name="connsiteY968" fmla="*/ 3452927 h 5955635"/>
              <a:gd name="connsiteX969" fmla="*/ 5581998 w 6187971"/>
              <a:gd name="connsiteY969" fmla="*/ 3448424 h 5955635"/>
              <a:gd name="connsiteX970" fmla="*/ 5578456 w 6187971"/>
              <a:gd name="connsiteY970" fmla="*/ 3453889 h 5955635"/>
              <a:gd name="connsiteX971" fmla="*/ 5585232 w 6187971"/>
              <a:gd name="connsiteY971" fmla="*/ 3419474 h 5955635"/>
              <a:gd name="connsiteX972" fmla="*/ 5588774 w 6187971"/>
              <a:gd name="connsiteY972" fmla="*/ 3414008 h 5955635"/>
              <a:gd name="connsiteX973" fmla="*/ 5587812 w 6187971"/>
              <a:gd name="connsiteY973" fmla="*/ 3409504 h 5955635"/>
              <a:gd name="connsiteX974" fmla="*/ 5590084 w 6187971"/>
              <a:gd name="connsiteY974" fmla="*/ 3376051 h 5955635"/>
              <a:gd name="connsiteX975" fmla="*/ 5591047 w 6187971"/>
              <a:gd name="connsiteY975" fmla="*/ 3380555 h 5955635"/>
              <a:gd name="connsiteX976" fmla="*/ 5593934 w 6187971"/>
              <a:gd name="connsiteY976" fmla="*/ 3394067 h 5955635"/>
              <a:gd name="connsiteX977" fmla="*/ 5596512 w 6187971"/>
              <a:gd name="connsiteY977" fmla="*/ 3384097 h 5955635"/>
              <a:gd name="connsiteX978" fmla="*/ 5600054 w 6187971"/>
              <a:gd name="connsiteY978" fmla="*/ 3378631 h 5955635"/>
              <a:gd name="connsiteX979" fmla="*/ 5599399 w 6187971"/>
              <a:gd name="connsiteY979" fmla="*/ 3397610 h 5955635"/>
              <a:gd name="connsiteX980" fmla="*/ 5609370 w 6187971"/>
              <a:gd name="connsiteY980" fmla="*/ 3400188 h 5955635"/>
              <a:gd name="connsiteX981" fmla="*/ 5616146 w 6187971"/>
              <a:gd name="connsiteY981" fmla="*/ 3365773 h 5955635"/>
              <a:gd name="connsiteX982" fmla="*/ 5619688 w 6187971"/>
              <a:gd name="connsiteY982" fmla="*/ 3360307 h 5955635"/>
              <a:gd name="connsiteX983" fmla="*/ 5618726 w 6187971"/>
              <a:gd name="connsiteY983" fmla="*/ 3355803 h 5955635"/>
              <a:gd name="connsiteX984" fmla="*/ 5617764 w 6187971"/>
              <a:gd name="connsiteY984" fmla="*/ 3351299 h 5955635"/>
              <a:gd name="connsiteX985" fmla="*/ 5614222 w 6187971"/>
              <a:gd name="connsiteY985" fmla="*/ 3356765 h 5955635"/>
              <a:gd name="connsiteX986" fmla="*/ 5611335 w 6187971"/>
              <a:gd name="connsiteY986" fmla="*/ 3343253 h 5955635"/>
              <a:gd name="connsiteX987" fmla="*/ 5605868 w 6187971"/>
              <a:gd name="connsiteY987" fmla="*/ 3339711 h 5955635"/>
              <a:gd name="connsiteX988" fmla="*/ 5601672 w 6187971"/>
              <a:gd name="connsiteY988" fmla="*/ 3364156 h 5955635"/>
              <a:gd name="connsiteX989" fmla="*/ 5600710 w 6187971"/>
              <a:gd name="connsiteY989" fmla="*/ 3359652 h 5955635"/>
              <a:gd name="connsiteX990" fmla="*/ 5594281 w 6187971"/>
              <a:gd name="connsiteY990" fmla="*/ 3351607 h 5955635"/>
              <a:gd name="connsiteX991" fmla="*/ 5592057 w 6187971"/>
              <a:gd name="connsiteY991" fmla="*/ 3360201 h 5955635"/>
              <a:gd name="connsiteX992" fmla="*/ 5590783 w 6187971"/>
              <a:gd name="connsiteY992" fmla="*/ 3351765 h 5955635"/>
              <a:gd name="connsiteX993" fmla="*/ 5593974 w 6187971"/>
              <a:gd name="connsiteY993" fmla="*/ 3328124 h 5955635"/>
              <a:gd name="connsiteX994" fmla="*/ 5577575 w 6187971"/>
              <a:gd name="connsiteY994" fmla="*/ 3317498 h 5955635"/>
              <a:gd name="connsiteX995" fmla="*/ 5583041 w 6187971"/>
              <a:gd name="connsiteY995" fmla="*/ 3321040 h 5955635"/>
              <a:gd name="connsiteX996" fmla="*/ 5587545 w 6187971"/>
              <a:gd name="connsiteY996" fmla="*/ 3320078 h 5955635"/>
              <a:gd name="connsiteX997" fmla="*/ 5592049 w 6187971"/>
              <a:gd name="connsiteY997" fmla="*/ 3319116 h 5955635"/>
              <a:gd name="connsiteX998" fmla="*/ 5590125 w 6187971"/>
              <a:gd name="connsiteY998" fmla="*/ 3310107 h 5955635"/>
              <a:gd name="connsiteX999" fmla="*/ 5589163 w 6187971"/>
              <a:gd name="connsiteY999" fmla="*/ 3305604 h 5955635"/>
              <a:gd name="connsiteX1000" fmla="*/ 5596246 w 6187971"/>
              <a:gd name="connsiteY1000" fmla="*/ 3294671 h 5955635"/>
              <a:gd name="connsiteX1001" fmla="*/ 5598170 w 6187971"/>
              <a:gd name="connsiteY1001" fmla="*/ 3303679 h 5955635"/>
              <a:gd name="connsiteX1002" fmla="*/ 5602675 w 6187971"/>
              <a:gd name="connsiteY1002" fmla="*/ 3302717 h 5955635"/>
              <a:gd name="connsiteX1003" fmla="*/ 5605254 w 6187971"/>
              <a:gd name="connsiteY1003" fmla="*/ 3292746 h 5955635"/>
              <a:gd name="connsiteX1004" fmla="*/ 5603330 w 6187971"/>
              <a:gd name="connsiteY1004" fmla="*/ 3283738 h 5955635"/>
              <a:gd name="connsiteX1005" fmla="*/ 5592397 w 6187971"/>
              <a:gd name="connsiteY1005" fmla="*/ 3276655 h 5955635"/>
              <a:gd name="connsiteX1006" fmla="*/ 5586930 w 6187971"/>
              <a:gd name="connsiteY1006" fmla="*/ 3273113 h 5955635"/>
              <a:gd name="connsiteX1007" fmla="*/ 5583389 w 6187971"/>
              <a:gd name="connsiteY1007" fmla="*/ 3278580 h 5955635"/>
              <a:gd name="connsiteX1008" fmla="*/ 5583081 w 6187971"/>
              <a:gd name="connsiteY1008" fmla="*/ 3255097 h 5955635"/>
              <a:gd name="connsiteX1009" fmla="*/ 5585968 w 6187971"/>
              <a:gd name="connsiteY1009" fmla="*/ 3268609 h 5955635"/>
              <a:gd name="connsiteX1010" fmla="*/ 5591127 w 6187971"/>
              <a:gd name="connsiteY1010" fmla="*/ 3248668 h 5955635"/>
              <a:gd name="connsiteX1011" fmla="*/ 5595632 w 6187971"/>
              <a:gd name="connsiteY1011" fmla="*/ 3247705 h 5955635"/>
              <a:gd name="connsiteX1012" fmla="*/ 5594669 w 6187971"/>
              <a:gd name="connsiteY1012" fmla="*/ 3243202 h 5955635"/>
              <a:gd name="connsiteX1013" fmla="*/ 5593707 w 6187971"/>
              <a:gd name="connsiteY1013" fmla="*/ 3238698 h 5955635"/>
              <a:gd name="connsiteX1014" fmla="*/ 5589203 w 6187971"/>
              <a:gd name="connsiteY1014" fmla="*/ 3239660 h 5955635"/>
              <a:gd name="connsiteX1015" fmla="*/ 5596286 w 6187971"/>
              <a:gd name="connsiteY1015" fmla="*/ 3228728 h 5955635"/>
              <a:gd name="connsiteX1016" fmla="*/ 5590512 w 6187971"/>
              <a:gd name="connsiteY1016" fmla="*/ 3201704 h 5955635"/>
              <a:gd name="connsiteX1017" fmla="*/ 5592437 w 6187971"/>
              <a:gd name="connsiteY1017" fmla="*/ 3210711 h 5955635"/>
              <a:gd name="connsiteX1018" fmla="*/ 5595672 w 6187971"/>
              <a:gd name="connsiteY1018" fmla="*/ 3181763 h 5955635"/>
              <a:gd name="connsiteX1019" fmla="*/ 5601139 w 6187971"/>
              <a:gd name="connsiteY1019" fmla="*/ 3185304 h 5955635"/>
              <a:gd name="connsiteX1020" fmla="*/ 5600176 w 6187971"/>
              <a:gd name="connsiteY1020" fmla="*/ 3180800 h 5955635"/>
              <a:gd name="connsiteX1021" fmla="*/ 5604680 w 6187971"/>
              <a:gd name="connsiteY1021" fmla="*/ 3179838 h 5955635"/>
              <a:gd name="connsiteX1022" fmla="*/ 5610146 w 6187971"/>
              <a:gd name="connsiteY1022" fmla="*/ 3183379 h 5955635"/>
              <a:gd name="connsiteX1023" fmla="*/ 5609799 w 6187971"/>
              <a:gd name="connsiteY1023" fmla="*/ 3225841 h 5955635"/>
              <a:gd name="connsiteX1024" fmla="*/ 5605295 w 6187971"/>
              <a:gd name="connsiteY1024" fmla="*/ 3226803 h 5955635"/>
              <a:gd name="connsiteX1025" fmla="*/ 5604639 w 6187971"/>
              <a:gd name="connsiteY1025" fmla="*/ 3245781 h 5955635"/>
              <a:gd name="connsiteX1026" fmla="*/ 5610761 w 6187971"/>
              <a:gd name="connsiteY1026" fmla="*/ 3230344 h 5955635"/>
              <a:gd name="connsiteX1027" fmla="*/ 5611068 w 6187971"/>
              <a:gd name="connsiteY1027" fmla="*/ 3253827 h 5955635"/>
              <a:gd name="connsiteX1028" fmla="*/ 5607526 w 6187971"/>
              <a:gd name="connsiteY1028" fmla="*/ 3259294 h 5955635"/>
              <a:gd name="connsiteX1029" fmla="*/ 5608488 w 6187971"/>
              <a:gd name="connsiteY1029" fmla="*/ 3263797 h 5955635"/>
              <a:gd name="connsiteX1030" fmla="*/ 5613955 w 6187971"/>
              <a:gd name="connsiteY1030" fmla="*/ 3267339 h 5955635"/>
              <a:gd name="connsiteX1031" fmla="*/ 5617497 w 6187971"/>
              <a:gd name="connsiteY1031" fmla="*/ 3261873 h 5955635"/>
              <a:gd name="connsiteX1032" fmla="*/ 5620076 w 6187971"/>
              <a:gd name="connsiteY1032" fmla="*/ 3251903 h 5955635"/>
              <a:gd name="connsiteX1033" fmla="*/ 5619114 w 6187971"/>
              <a:gd name="connsiteY1033" fmla="*/ 3247399 h 5955635"/>
              <a:gd name="connsiteX1034" fmla="*/ 5614610 w 6187971"/>
              <a:gd name="connsiteY1034" fmla="*/ 3248361 h 5955635"/>
              <a:gd name="connsiteX1035" fmla="*/ 5614651 w 6187971"/>
              <a:gd name="connsiteY1035" fmla="*/ 3182417 h 5955635"/>
              <a:gd name="connsiteX1036" fmla="*/ 5618192 w 6187971"/>
              <a:gd name="connsiteY1036" fmla="*/ 3176951 h 5955635"/>
              <a:gd name="connsiteX1037" fmla="*/ 5617229 w 6187971"/>
              <a:gd name="connsiteY1037" fmla="*/ 3172447 h 5955635"/>
              <a:gd name="connsiteX1038" fmla="*/ 5616267 w 6187971"/>
              <a:gd name="connsiteY1038" fmla="*/ 3167943 h 5955635"/>
              <a:gd name="connsiteX1039" fmla="*/ 5619502 w 6187971"/>
              <a:gd name="connsiteY1039" fmla="*/ 3138994 h 5955635"/>
              <a:gd name="connsiteX1040" fmla="*/ 5614998 w 6187971"/>
              <a:gd name="connsiteY1040" fmla="*/ 3139956 h 5955635"/>
              <a:gd name="connsiteX1041" fmla="*/ 5618540 w 6187971"/>
              <a:gd name="connsiteY1041" fmla="*/ 3134491 h 5955635"/>
              <a:gd name="connsiteX1042" fmla="*/ 5621120 w 6187971"/>
              <a:gd name="connsiteY1042" fmla="*/ 3124519 h 5955635"/>
              <a:gd name="connsiteX1043" fmla="*/ 5615653 w 6187971"/>
              <a:gd name="connsiteY1043" fmla="*/ 3120977 h 5955635"/>
              <a:gd name="connsiteX1044" fmla="*/ 5607995 w 6187971"/>
              <a:gd name="connsiteY1044" fmla="*/ 3019002 h 5955635"/>
              <a:gd name="connsiteX1045" fmla="*/ 5610575 w 6187971"/>
              <a:gd name="connsiteY1045" fmla="*/ 3009032 h 5955635"/>
              <a:gd name="connsiteX1046" fmla="*/ 5609613 w 6187971"/>
              <a:gd name="connsiteY1046" fmla="*/ 3004527 h 5955635"/>
              <a:gd name="connsiteX1047" fmla="*/ 5605109 w 6187971"/>
              <a:gd name="connsiteY1047" fmla="*/ 3005490 h 5955635"/>
              <a:gd name="connsiteX1048" fmla="*/ 5608343 w 6187971"/>
              <a:gd name="connsiteY1048" fmla="*/ 2976541 h 5955635"/>
              <a:gd name="connsiteX1049" fmla="*/ 5607380 w 6187971"/>
              <a:gd name="connsiteY1049" fmla="*/ 2972037 h 5955635"/>
              <a:gd name="connsiteX1050" fmla="*/ 5605456 w 6187971"/>
              <a:gd name="connsiteY1050" fmla="*/ 2963029 h 5955635"/>
              <a:gd name="connsiteX1051" fmla="*/ 5604494 w 6187971"/>
              <a:gd name="connsiteY1051" fmla="*/ 2958525 h 5955635"/>
              <a:gd name="connsiteX1052" fmla="*/ 5608036 w 6187971"/>
              <a:gd name="connsiteY1052" fmla="*/ 2953059 h 5955635"/>
              <a:gd name="connsiteX1053" fmla="*/ 5607073 w 6187971"/>
              <a:gd name="connsiteY1053" fmla="*/ 2948555 h 5955635"/>
              <a:gd name="connsiteX1054" fmla="*/ 5601300 w 6187971"/>
              <a:gd name="connsiteY1054" fmla="*/ 2921531 h 5955635"/>
              <a:gd name="connsiteX1055" fmla="*/ 5600338 w 6187971"/>
              <a:gd name="connsiteY1055" fmla="*/ 2917026 h 5955635"/>
              <a:gd name="connsiteX1056" fmla="*/ 5598413 w 6187971"/>
              <a:gd name="connsiteY1056" fmla="*/ 2908019 h 5955635"/>
              <a:gd name="connsiteX1057" fmla="*/ 5597451 w 6187971"/>
              <a:gd name="connsiteY1057" fmla="*/ 2903514 h 5955635"/>
              <a:gd name="connsiteX1058" fmla="*/ 5590715 w 6187971"/>
              <a:gd name="connsiteY1058" fmla="*/ 2871986 h 5955635"/>
              <a:gd name="connsiteX1059" fmla="*/ 5595874 w 6187971"/>
              <a:gd name="connsiteY1059" fmla="*/ 2852045 h 5955635"/>
              <a:gd name="connsiteX1060" fmla="*/ 5599416 w 6187971"/>
              <a:gd name="connsiteY1060" fmla="*/ 2846579 h 5955635"/>
              <a:gd name="connsiteX1061" fmla="*/ 5598453 w 6187971"/>
              <a:gd name="connsiteY1061" fmla="*/ 2842075 h 5955635"/>
              <a:gd name="connsiteX1062" fmla="*/ 5593950 w 6187971"/>
              <a:gd name="connsiteY1062" fmla="*/ 2843037 h 5955635"/>
              <a:gd name="connsiteX1063" fmla="*/ 5594912 w 6187971"/>
              <a:gd name="connsiteY1063" fmla="*/ 2847541 h 5955635"/>
              <a:gd name="connsiteX1064" fmla="*/ 5586559 w 6187971"/>
              <a:gd name="connsiteY1064" fmla="*/ 2830487 h 5955635"/>
              <a:gd name="connsiteX1065" fmla="*/ 5595567 w 6187971"/>
              <a:gd name="connsiteY1065" fmla="*/ 2828563 h 5955635"/>
              <a:gd name="connsiteX1066" fmla="*/ 5600701 w 6187971"/>
              <a:gd name="connsiteY1066" fmla="*/ 2831889 h 5955635"/>
              <a:gd name="connsiteX1067" fmla="*/ 5604441 w 6187971"/>
              <a:gd name="connsiteY1067" fmla="*/ 2857353 h 5955635"/>
              <a:gd name="connsiteX1068" fmla="*/ 5620278 w 6187971"/>
              <a:gd name="connsiteY1068" fmla="*/ 2922185 h 5955635"/>
              <a:gd name="connsiteX1069" fmla="*/ 5616736 w 6187971"/>
              <a:gd name="connsiteY1069" fmla="*/ 2927652 h 5955635"/>
              <a:gd name="connsiteX1070" fmla="*/ 5617699 w 6187971"/>
              <a:gd name="connsiteY1070" fmla="*/ 2932156 h 5955635"/>
              <a:gd name="connsiteX1071" fmla="*/ 5627014 w 6187971"/>
              <a:gd name="connsiteY1071" fmla="*/ 2953713 h 5955635"/>
              <a:gd name="connsiteX1072" fmla="*/ 5623165 w 6187971"/>
              <a:gd name="connsiteY1072" fmla="*/ 2935697 h 5955635"/>
              <a:gd name="connsiteX1073" fmla="*/ 5628632 w 6187971"/>
              <a:gd name="connsiteY1073" fmla="*/ 2939239 h 5955635"/>
              <a:gd name="connsiteX1074" fmla="*/ 5627670 w 6187971"/>
              <a:gd name="connsiteY1074" fmla="*/ 2934735 h 5955635"/>
              <a:gd name="connsiteX1075" fmla="*/ 5626707 w 6187971"/>
              <a:gd name="connsiteY1075" fmla="*/ 2930231 h 5955635"/>
              <a:gd name="connsiteX1076" fmla="*/ 5625745 w 6187971"/>
              <a:gd name="connsiteY1076" fmla="*/ 2925727 h 5955635"/>
              <a:gd name="connsiteX1077" fmla="*/ 5638642 w 6187971"/>
              <a:gd name="connsiteY1077" fmla="*/ 2875875 h 5955635"/>
              <a:gd name="connsiteX1078" fmla="*/ 5658009 w 6187971"/>
              <a:gd name="connsiteY1078" fmla="*/ 2768126 h 5955635"/>
              <a:gd name="connsiteX1079" fmla="*/ 5661551 w 6187971"/>
              <a:gd name="connsiteY1079" fmla="*/ 2762659 h 5955635"/>
              <a:gd name="connsiteX1080" fmla="*/ 5665093 w 6187971"/>
              <a:gd name="connsiteY1080" fmla="*/ 2757194 h 5955635"/>
              <a:gd name="connsiteX1081" fmla="*/ 5670559 w 6187971"/>
              <a:gd name="connsiteY1081" fmla="*/ 2760735 h 5955635"/>
              <a:gd name="connsiteX1082" fmla="*/ 5667672 w 6187971"/>
              <a:gd name="connsiteY1082" fmla="*/ 2747222 h 5955635"/>
              <a:gd name="connsiteX1083" fmla="*/ 5667406 w 6187971"/>
              <a:gd name="connsiteY1083" fmla="*/ 2657797 h 5955635"/>
              <a:gd name="connsiteX1084" fmla="*/ 5673834 w 6187971"/>
              <a:gd name="connsiteY1084" fmla="*/ 2665842 h 5955635"/>
              <a:gd name="connsiteX1085" fmla="*/ 5689312 w 6187971"/>
              <a:gd name="connsiteY1085" fmla="*/ 2606020 h 5955635"/>
              <a:gd name="connsiteX1086" fmla="*/ 5691236 w 6187971"/>
              <a:gd name="connsiteY1086" fmla="*/ 2615028 h 5955635"/>
              <a:gd name="connsiteX1087" fmla="*/ 5692198 w 6187971"/>
              <a:gd name="connsiteY1087" fmla="*/ 2619532 h 5955635"/>
              <a:gd name="connsiteX1088" fmla="*/ 5695739 w 6187971"/>
              <a:gd name="connsiteY1088" fmla="*/ 2614066 h 5955635"/>
              <a:gd name="connsiteX1089" fmla="*/ 5693815 w 6187971"/>
              <a:gd name="connsiteY1089" fmla="*/ 2605058 h 5955635"/>
              <a:gd name="connsiteX1090" fmla="*/ 5709211 w 6187971"/>
              <a:gd name="connsiteY1090" fmla="*/ 2677123 h 5955635"/>
              <a:gd name="connsiteX1091" fmla="*/ 5729234 w 6187971"/>
              <a:gd name="connsiteY1091" fmla="*/ 2550395 h 5955635"/>
              <a:gd name="connsiteX1092" fmla="*/ 5744362 w 6187971"/>
              <a:gd name="connsiteY1092" fmla="*/ 2533034 h 5955635"/>
              <a:gd name="connsiteX1093" fmla="*/ 5538793 w 6187971"/>
              <a:gd name="connsiteY1093" fmla="*/ 2562824 h 5955635"/>
              <a:gd name="connsiteX1094" fmla="*/ 5560618 w 6187971"/>
              <a:gd name="connsiteY1094" fmla="*/ 2642934 h 5955635"/>
              <a:gd name="connsiteX1095" fmla="*/ 5581828 w 6187971"/>
              <a:gd name="connsiteY1095" fmla="*/ 2676080 h 5955635"/>
              <a:gd name="connsiteX1096" fmla="*/ 5595955 w 6187971"/>
              <a:gd name="connsiteY1096" fmla="*/ 2720158 h 5955635"/>
              <a:gd name="connsiteX1097" fmla="*/ 5603306 w 6187971"/>
              <a:gd name="connsiteY1097" fmla="*/ 2798652 h 5955635"/>
              <a:gd name="connsiteX1098" fmla="*/ 5597839 w 6187971"/>
              <a:gd name="connsiteY1098" fmla="*/ 2795110 h 5955635"/>
              <a:gd name="connsiteX1099" fmla="*/ 5598802 w 6187971"/>
              <a:gd name="connsiteY1099" fmla="*/ 2799614 h 5955635"/>
              <a:gd name="connsiteX1100" fmla="*/ 5598146 w 6187971"/>
              <a:gd name="connsiteY1100" fmla="*/ 2818592 h 5955635"/>
              <a:gd name="connsiteX1101" fmla="*/ 5599109 w 6187971"/>
              <a:gd name="connsiteY1101" fmla="*/ 2823096 h 5955635"/>
              <a:gd name="connsiteX1102" fmla="*/ 5594817 w 6187971"/>
              <a:gd name="connsiteY1102" fmla="*/ 2824013 h 5955635"/>
              <a:gd name="connsiteX1103" fmla="*/ 5593589 w 6187971"/>
              <a:gd name="connsiteY1103" fmla="*/ 2816549 h 5955635"/>
              <a:gd name="connsiteX1104" fmla="*/ 5584327 w 6187971"/>
              <a:gd name="connsiteY1104" fmla="*/ 2797996 h 5955635"/>
              <a:gd name="connsiteX1105" fmla="*/ 5587868 w 6187971"/>
              <a:gd name="connsiteY1105" fmla="*/ 2792530 h 5955635"/>
              <a:gd name="connsiteX1106" fmla="*/ 5586906 w 6187971"/>
              <a:gd name="connsiteY1106" fmla="*/ 2788027 h 5955635"/>
              <a:gd name="connsiteX1107" fmla="*/ 5590448 w 6187971"/>
              <a:gd name="connsiteY1107" fmla="*/ 2782560 h 5955635"/>
              <a:gd name="connsiteX1108" fmla="*/ 5589486 w 6187971"/>
              <a:gd name="connsiteY1108" fmla="*/ 2778056 h 5955635"/>
              <a:gd name="connsiteX1109" fmla="*/ 5584982 w 6187971"/>
              <a:gd name="connsiteY1109" fmla="*/ 2779018 h 5955635"/>
              <a:gd name="connsiteX1110" fmla="*/ 5572780 w 6187971"/>
              <a:gd name="connsiteY1110" fmla="*/ 2743948 h 5955635"/>
              <a:gd name="connsiteX1111" fmla="*/ 5577284 w 6187971"/>
              <a:gd name="connsiteY1111" fmla="*/ 2742986 h 5955635"/>
              <a:gd name="connsiteX1112" fmla="*/ 5575359 w 6187971"/>
              <a:gd name="connsiteY1112" fmla="*/ 2733977 h 5955635"/>
              <a:gd name="connsiteX1113" fmla="*/ 5574397 w 6187971"/>
              <a:gd name="connsiteY1113" fmla="*/ 2729474 h 5955635"/>
              <a:gd name="connsiteX1114" fmla="*/ 5569278 w 6187971"/>
              <a:gd name="connsiteY1114" fmla="*/ 2683471 h 5955635"/>
              <a:gd name="connsiteX1115" fmla="*/ 5564774 w 6187971"/>
              <a:gd name="connsiteY1115" fmla="*/ 2684433 h 5955635"/>
              <a:gd name="connsiteX1116" fmla="*/ 5568316 w 6187971"/>
              <a:gd name="connsiteY1116" fmla="*/ 2678967 h 5955635"/>
              <a:gd name="connsiteX1117" fmla="*/ 5562849 w 6187971"/>
              <a:gd name="connsiteY1117" fmla="*/ 2675425 h 5955635"/>
              <a:gd name="connsiteX1118" fmla="*/ 5557076 w 6187971"/>
              <a:gd name="connsiteY1118" fmla="*/ 2648401 h 5955635"/>
              <a:gd name="connsiteX1119" fmla="*/ 5549686 w 6187971"/>
              <a:gd name="connsiteY1119" fmla="*/ 2635851 h 5955635"/>
              <a:gd name="connsiteX1120" fmla="*/ 5553227 w 6187971"/>
              <a:gd name="connsiteY1120" fmla="*/ 2630384 h 5955635"/>
              <a:gd name="connsiteX1121" fmla="*/ 5543257 w 6187971"/>
              <a:gd name="connsiteY1121" fmla="*/ 2627805 h 5955635"/>
              <a:gd name="connsiteX1122" fmla="*/ 5547761 w 6187971"/>
              <a:gd name="connsiteY1122" fmla="*/ 2626843 h 5955635"/>
              <a:gd name="connsiteX1123" fmla="*/ 5546799 w 6187971"/>
              <a:gd name="connsiteY1123" fmla="*/ 2622339 h 5955635"/>
              <a:gd name="connsiteX1124" fmla="*/ 5545837 w 6187971"/>
              <a:gd name="connsiteY1124" fmla="*/ 2617834 h 5955635"/>
              <a:gd name="connsiteX1125" fmla="*/ 5544874 w 6187971"/>
              <a:gd name="connsiteY1125" fmla="*/ 2613331 h 5955635"/>
              <a:gd name="connsiteX1126" fmla="*/ 5543912 w 6187971"/>
              <a:gd name="connsiteY1126" fmla="*/ 2608826 h 5955635"/>
              <a:gd name="connsiteX1127" fmla="*/ 5546491 w 6187971"/>
              <a:gd name="connsiteY1127" fmla="*/ 2598857 h 5955635"/>
              <a:gd name="connsiteX1128" fmla="*/ 5540063 w 6187971"/>
              <a:gd name="connsiteY1128" fmla="*/ 2590810 h 5955635"/>
              <a:gd name="connsiteX1129" fmla="*/ 5538793 w 6187971"/>
              <a:gd name="connsiteY1129" fmla="*/ 2562824 h 5955635"/>
              <a:gd name="connsiteX1130" fmla="*/ 665421 w 6187971"/>
              <a:gd name="connsiteY1130" fmla="*/ 3538061 h 5955635"/>
              <a:gd name="connsiteX1131" fmla="*/ 668307 w 6187971"/>
              <a:gd name="connsiteY1131" fmla="*/ 3551573 h 5955635"/>
              <a:gd name="connsiteX1132" fmla="*/ 661880 w 6187971"/>
              <a:gd name="connsiteY1132" fmla="*/ 3543528 h 5955635"/>
              <a:gd name="connsiteX1133" fmla="*/ 665421 w 6187971"/>
              <a:gd name="connsiteY1133" fmla="*/ 3538061 h 5955635"/>
              <a:gd name="connsiteX1134" fmla="*/ 727864 w 6187971"/>
              <a:gd name="connsiteY1134" fmla="*/ 3477624 h 5955635"/>
              <a:gd name="connsiteX1135" fmla="*/ 733330 w 6187971"/>
              <a:gd name="connsiteY1135" fmla="*/ 3481166 h 5955635"/>
              <a:gd name="connsiteX1136" fmla="*/ 729788 w 6187971"/>
              <a:gd name="connsiteY1136" fmla="*/ 3486633 h 5955635"/>
              <a:gd name="connsiteX1137" fmla="*/ 727864 w 6187971"/>
              <a:gd name="connsiteY1137" fmla="*/ 3477624 h 5955635"/>
              <a:gd name="connsiteX1138" fmla="*/ 5425431 w 6187971"/>
              <a:gd name="connsiteY1138" fmla="*/ 2252659 h 5955635"/>
              <a:gd name="connsiteX1139" fmla="*/ 5432822 w 6187971"/>
              <a:gd name="connsiteY1139" fmla="*/ 2265209 h 5955635"/>
              <a:gd name="connsiteX1140" fmla="*/ 5433785 w 6187971"/>
              <a:gd name="connsiteY1140" fmla="*/ 2269713 h 5955635"/>
              <a:gd name="connsiteX1141" fmla="*/ 5434747 w 6187971"/>
              <a:gd name="connsiteY1141" fmla="*/ 2274217 h 5955635"/>
              <a:gd name="connsiteX1142" fmla="*/ 5435709 w 6187971"/>
              <a:gd name="connsiteY1142" fmla="*/ 2278721 h 5955635"/>
              <a:gd name="connsiteX1143" fmla="*/ 5429280 w 6187971"/>
              <a:gd name="connsiteY1143" fmla="*/ 2270676 h 5955635"/>
              <a:gd name="connsiteX1144" fmla="*/ 5425431 w 6187971"/>
              <a:gd name="connsiteY1144" fmla="*/ 2252659 h 5955635"/>
              <a:gd name="connsiteX1145" fmla="*/ 697152 w 6187971"/>
              <a:gd name="connsiteY1145" fmla="*/ 3201608 h 5955635"/>
              <a:gd name="connsiteX1146" fmla="*/ 701656 w 6187971"/>
              <a:gd name="connsiteY1146" fmla="*/ 3200646 h 5955635"/>
              <a:gd name="connsiteX1147" fmla="*/ 702618 w 6187971"/>
              <a:gd name="connsiteY1147" fmla="*/ 3205149 h 5955635"/>
              <a:gd name="connsiteX1148" fmla="*/ 697152 w 6187971"/>
              <a:gd name="connsiteY1148" fmla="*/ 3201608 h 5955635"/>
              <a:gd name="connsiteX1149" fmla="*/ 23704 w 6187971"/>
              <a:gd name="connsiteY1149" fmla="*/ 3000785 h 5955635"/>
              <a:gd name="connsiteX1150" fmla="*/ 25950 w 6187971"/>
              <a:gd name="connsiteY1150" fmla="*/ 3003797 h 5955635"/>
              <a:gd name="connsiteX1151" fmla="*/ 28196 w 6187971"/>
              <a:gd name="connsiteY1151" fmla="*/ 3006809 h 5955635"/>
              <a:gd name="connsiteX1152" fmla="*/ 22935 w 6187971"/>
              <a:gd name="connsiteY1152" fmla="*/ 3006044 h 5955635"/>
              <a:gd name="connsiteX1153" fmla="*/ 23704 w 6187971"/>
              <a:gd name="connsiteY1153" fmla="*/ 3000785 h 5955635"/>
              <a:gd name="connsiteX1154" fmla="*/ 5144618 w 6187971"/>
              <a:gd name="connsiteY1154" fmla="*/ 1709820 h 5955635"/>
              <a:gd name="connsiteX1155" fmla="*/ 5178685 w 6187971"/>
              <a:gd name="connsiteY1155" fmla="*/ 1759057 h 5955635"/>
              <a:gd name="connsiteX1156" fmla="*/ 5174182 w 6187971"/>
              <a:gd name="connsiteY1156" fmla="*/ 1760019 h 5955635"/>
              <a:gd name="connsiteX1157" fmla="*/ 5165829 w 6187971"/>
              <a:gd name="connsiteY1157" fmla="*/ 1742966 h 5955635"/>
              <a:gd name="connsiteX1158" fmla="*/ 5152972 w 6187971"/>
              <a:gd name="connsiteY1158" fmla="*/ 1726875 h 5955635"/>
              <a:gd name="connsiteX1159" fmla="*/ 5147505 w 6187971"/>
              <a:gd name="connsiteY1159" fmla="*/ 1723332 h 5955635"/>
              <a:gd name="connsiteX1160" fmla="*/ 5141076 w 6187971"/>
              <a:gd name="connsiteY1160" fmla="*/ 1715287 h 5955635"/>
              <a:gd name="connsiteX1161" fmla="*/ 5144618 w 6187971"/>
              <a:gd name="connsiteY1161" fmla="*/ 1709820 h 5955635"/>
              <a:gd name="connsiteX1162" fmla="*/ 726773 w 6187971"/>
              <a:gd name="connsiteY1162" fmla="*/ 2634833 h 5955635"/>
              <a:gd name="connsiteX1163" fmla="*/ 727736 w 6187971"/>
              <a:gd name="connsiteY1163" fmla="*/ 2639338 h 5955635"/>
              <a:gd name="connsiteX1164" fmla="*/ 723231 w 6187971"/>
              <a:gd name="connsiteY1164" fmla="*/ 2640300 h 5955635"/>
              <a:gd name="connsiteX1165" fmla="*/ 726773 w 6187971"/>
              <a:gd name="connsiteY1165" fmla="*/ 2634833 h 5955635"/>
              <a:gd name="connsiteX1166" fmla="*/ 760478 w 6187971"/>
              <a:gd name="connsiteY1166" fmla="*/ 2435480 h 5955635"/>
              <a:gd name="connsiteX1167" fmla="*/ 760347 w 6187971"/>
              <a:gd name="connsiteY1167" fmla="*/ 2439276 h 5955635"/>
              <a:gd name="connsiteX1168" fmla="*/ 756805 w 6187971"/>
              <a:gd name="connsiteY1168" fmla="*/ 2444741 h 5955635"/>
              <a:gd name="connsiteX1169" fmla="*/ 779150 w 6187971"/>
              <a:gd name="connsiteY1169" fmla="*/ 2373847 h 5955635"/>
              <a:gd name="connsiteX1170" fmla="*/ 779366 w 6187971"/>
              <a:gd name="connsiteY1170" fmla="*/ 2373987 h 5955635"/>
              <a:gd name="connsiteX1171" fmla="*/ 778898 w 6187971"/>
              <a:gd name="connsiteY1171" fmla="*/ 2374800 h 5955635"/>
              <a:gd name="connsiteX1172" fmla="*/ 82769 w 6187971"/>
              <a:gd name="connsiteY1172" fmla="*/ 2413119 h 5955635"/>
              <a:gd name="connsiteX1173" fmla="*/ 52067 w 6187971"/>
              <a:gd name="connsiteY1173" fmla="*/ 2604720 h 5955635"/>
              <a:gd name="connsiteX1174" fmla="*/ 56497 w 6187971"/>
              <a:gd name="connsiteY1174" fmla="*/ 2629537 h 5955635"/>
              <a:gd name="connsiteX1175" fmla="*/ 43546 w 6187971"/>
              <a:gd name="connsiteY1175" fmla="*/ 2681370 h 5955635"/>
              <a:gd name="connsiteX1176" fmla="*/ 47915 w 6187971"/>
              <a:gd name="connsiteY1176" fmla="*/ 2724979 h 5955635"/>
              <a:gd name="connsiteX1177" fmla="*/ 31949 w 6187971"/>
              <a:gd name="connsiteY1177" fmla="*/ 2779060 h 5955635"/>
              <a:gd name="connsiteX1178" fmla="*/ 21428 w 6187971"/>
              <a:gd name="connsiteY1178" fmla="*/ 2777530 h 5955635"/>
              <a:gd name="connsiteX1179" fmla="*/ 18290 w 6187971"/>
              <a:gd name="connsiteY1179" fmla="*/ 2817361 h 5955635"/>
              <a:gd name="connsiteX1180" fmla="*/ 21305 w 6187971"/>
              <a:gd name="connsiteY1180" fmla="*/ 2815114 h 5955635"/>
              <a:gd name="connsiteX1181" fmla="*/ 22074 w 6187971"/>
              <a:gd name="connsiteY1181" fmla="*/ 2809854 h 5955635"/>
              <a:gd name="connsiteX1182" fmla="*/ 24320 w 6187971"/>
              <a:gd name="connsiteY1182" fmla="*/ 2812866 h 5955635"/>
              <a:gd name="connsiteX1183" fmla="*/ 31118 w 6187971"/>
              <a:gd name="connsiteY1183" fmla="*/ 2803112 h 5955635"/>
              <a:gd name="connsiteX1184" fmla="*/ 29518 w 6187971"/>
              <a:gd name="connsiteY1184" fmla="*/ 2832423 h 5955635"/>
              <a:gd name="connsiteX1185" fmla="*/ 31764 w 6187971"/>
              <a:gd name="connsiteY1185" fmla="*/ 2835435 h 5955635"/>
              <a:gd name="connsiteX1186" fmla="*/ 28750 w 6187971"/>
              <a:gd name="connsiteY1186" fmla="*/ 2837683 h 5955635"/>
              <a:gd name="connsiteX1187" fmla="*/ 30226 w 6187971"/>
              <a:gd name="connsiteY1187" fmla="*/ 2845955 h 5955635"/>
              <a:gd name="connsiteX1188" fmla="*/ 27211 w 6187971"/>
              <a:gd name="connsiteY1188" fmla="*/ 2848202 h 5955635"/>
              <a:gd name="connsiteX1189" fmla="*/ 33057 w 6187971"/>
              <a:gd name="connsiteY1189" fmla="*/ 2900083 h 5955635"/>
              <a:gd name="connsiteX1190" fmla="*/ 21643 w 6187971"/>
              <a:gd name="connsiteY1190" fmla="*/ 2941397 h 5955635"/>
              <a:gd name="connsiteX1191" fmla="*/ 20874 w 6187971"/>
              <a:gd name="connsiteY1191" fmla="*/ 2946657 h 5955635"/>
              <a:gd name="connsiteX1192" fmla="*/ 19336 w 6187971"/>
              <a:gd name="connsiteY1192" fmla="*/ 2957176 h 5955635"/>
              <a:gd name="connsiteX1193" fmla="*/ 17091 w 6187971"/>
              <a:gd name="connsiteY1193" fmla="*/ 2954164 h 5955635"/>
              <a:gd name="connsiteX1194" fmla="*/ 17860 w 6187971"/>
              <a:gd name="connsiteY1194" fmla="*/ 2948904 h 5955635"/>
              <a:gd name="connsiteX1195" fmla="*/ 15614 w 6187971"/>
              <a:gd name="connsiteY1195" fmla="*/ 2945892 h 5955635"/>
              <a:gd name="connsiteX1196" fmla="*/ 19275 w 6187971"/>
              <a:gd name="connsiteY1196" fmla="*/ 2975968 h 5955635"/>
              <a:gd name="connsiteX1197" fmla="*/ 20044 w 6187971"/>
              <a:gd name="connsiteY1197" fmla="*/ 2970708 h 5955635"/>
              <a:gd name="connsiteX1198" fmla="*/ 22290 w 6187971"/>
              <a:gd name="connsiteY1198" fmla="*/ 2973720 h 5955635"/>
              <a:gd name="connsiteX1199" fmla="*/ 24535 w 6187971"/>
              <a:gd name="connsiteY1199" fmla="*/ 2976733 h 5955635"/>
              <a:gd name="connsiteX1200" fmla="*/ 28319 w 6187971"/>
              <a:gd name="connsiteY1200" fmla="*/ 2969225 h 5955635"/>
              <a:gd name="connsiteX1201" fmla="*/ 24474 w 6187971"/>
              <a:gd name="connsiteY1201" fmla="*/ 2995525 h 5955635"/>
              <a:gd name="connsiteX1202" fmla="*/ 23704 w 6187971"/>
              <a:gd name="connsiteY1202" fmla="*/ 3000785 h 5955635"/>
              <a:gd name="connsiteX1203" fmla="*/ 21090 w 6187971"/>
              <a:gd name="connsiteY1203" fmla="*/ 3110523 h 5955635"/>
              <a:gd name="connsiteX1204" fmla="*/ 20321 w 6187971"/>
              <a:gd name="connsiteY1204" fmla="*/ 3115783 h 5955635"/>
              <a:gd name="connsiteX1205" fmla="*/ 21797 w 6187971"/>
              <a:gd name="connsiteY1205" fmla="*/ 3124055 h 5955635"/>
              <a:gd name="connsiteX1206" fmla="*/ 19552 w 6187971"/>
              <a:gd name="connsiteY1206" fmla="*/ 3121043 h 5955635"/>
              <a:gd name="connsiteX1207" fmla="*/ 32964 w 6187971"/>
              <a:gd name="connsiteY1207" fmla="*/ 3157909 h 5955635"/>
              <a:gd name="connsiteX1208" fmla="*/ 31488 w 6187971"/>
              <a:gd name="connsiteY1208" fmla="*/ 3149636 h 5955635"/>
              <a:gd name="connsiteX1209" fmla="*/ 34503 w 6187971"/>
              <a:gd name="connsiteY1209" fmla="*/ 3147389 h 5955635"/>
              <a:gd name="connsiteX1210" fmla="*/ 35979 w 6187971"/>
              <a:gd name="connsiteY1210" fmla="*/ 3155661 h 5955635"/>
              <a:gd name="connsiteX1211" fmla="*/ 36796 w 6187971"/>
              <a:gd name="connsiteY1211" fmla="*/ 3156756 h 5955635"/>
              <a:gd name="connsiteX1212" fmla="*/ 36814 w 6187971"/>
              <a:gd name="connsiteY1212" fmla="*/ 3159140 h 5955635"/>
              <a:gd name="connsiteX1213" fmla="*/ 37456 w 6187971"/>
              <a:gd name="connsiteY1213" fmla="*/ 3163933 h 5955635"/>
              <a:gd name="connsiteX1214" fmla="*/ 38225 w 6187971"/>
              <a:gd name="connsiteY1214" fmla="*/ 3158673 h 5955635"/>
              <a:gd name="connsiteX1215" fmla="*/ 36796 w 6187971"/>
              <a:gd name="connsiteY1215" fmla="*/ 3156756 h 5955635"/>
              <a:gd name="connsiteX1216" fmla="*/ 36748 w 6187971"/>
              <a:gd name="connsiteY1216" fmla="*/ 3150401 h 5955635"/>
              <a:gd name="connsiteX1217" fmla="*/ 66281 w 6187971"/>
              <a:gd name="connsiteY1217" fmla="*/ 3315844 h 5955635"/>
              <a:gd name="connsiteX1218" fmla="*/ 65450 w 6187971"/>
              <a:gd name="connsiteY1218" fmla="*/ 3339896 h 5955635"/>
              <a:gd name="connsiteX1219" fmla="*/ 72956 w 6187971"/>
              <a:gd name="connsiteY1219" fmla="*/ 3343673 h 5955635"/>
              <a:gd name="connsiteX1220" fmla="*/ 72187 w 6187971"/>
              <a:gd name="connsiteY1220" fmla="*/ 3348933 h 5955635"/>
              <a:gd name="connsiteX1221" fmla="*/ 73664 w 6187971"/>
              <a:gd name="connsiteY1221" fmla="*/ 3357205 h 5955635"/>
              <a:gd name="connsiteX1222" fmla="*/ 81694 w 6187971"/>
              <a:gd name="connsiteY1222" fmla="*/ 3430890 h 5955635"/>
              <a:gd name="connsiteX1223" fmla="*/ 82462 w 6187971"/>
              <a:gd name="connsiteY1223" fmla="*/ 3425630 h 5955635"/>
              <a:gd name="connsiteX1224" fmla="*/ 87723 w 6187971"/>
              <a:gd name="connsiteY1224" fmla="*/ 3426395 h 5955635"/>
              <a:gd name="connsiteX1225" fmla="*/ 86954 w 6187971"/>
              <a:gd name="connsiteY1225" fmla="*/ 3431654 h 5955635"/>
              <a:gd name="connsiteX1226" fmla="*/ 89199 w 6187971"/>
              <a:gd name="connsiteY1226" fmla="*/ 3434667 h 5955635"/>
              <a:gd name="connsiteX1227" fmla="*/ 97998 w 6187971"/>
              <a:gd name="connsiteY1227" fmla="*/ 3503092 h 5955635"/>
              <a:gd name="connsiteX1228" fmla="*/ 124762 w 6187971"/>
              <a:gd name="connsiteY1228" fmla="*/ 3595615 h 5955635"/>
              <a:gd name="connsiteX1229" fmla="*/ 92676 w 6187971"/>
              <a:gd name="connsiteY1229" fmla="*/ 3521119 h 5955635"/>
              <a:gd name="connsiteX1230" fmla="*/ 86123 w 6187971"/>
              <a:gd name="connsiteY1230" fmla="*/ 3455706 h 5955635"/>
              <a:gd name="connsiteX1231" fmla="*/ 80863 w 6187971"/>
              <a:gd name="connsiteY1231" fmla="*/ 3454941 h 5955635"/>
              <a:gd name="connsiteX1232" fmla="*/ 80155 w 6187971"/>
              <a:gd name="connsiteY1232" fmla="*/ 3441409 h 5955635"/>
              <a:gd name="connsiteX1233" fmla="*/ 80924 w 6187971"/>
              <a:gd name="connsiteY1233" fmla="*/ 3436150 h 5955635"/>
              <a:gd name="connsiteX1234" fmla="*/ 77909 w 6187971"/>
              <a:gd name="connsiteY1234" fmla="*/ 3438397 h 5955635"/>
              <a:gd name="connsiteX1235" fmla="*/ 62313 w 6187971"/>
              <a:gd name="connsiteY1235" fmla="*/ 3379727 h 5955635"/>
              <a:gd name="connsiteX1236" fmla="*/ 60067 w 6187971"/>
              <a:gd name="connsiteY1236" fmla="*/ 3376715 h 5955635"/>
              <a:gd name="connsiteX1237" fmla="*/ 57821 w 6187971"/>
              <a:gd name="connsiteY1237" fmla="*/ 3373703 h 5955635"/>
              <a:gd name="connsiteX1238" fmla="*/ 55576 w 6187971"/>
              <a:gd name="connsiteY1238" fmla="*/ 3370690 h 5955635"/>
              <a:gd name="connsiteX1239" fmla="*/ 58590 w 6187971"/>
              <a:gd name="connsiteY1239" fmla="*/ 3368443 h 5955635"/>
              <a:gd name="connsiteX1240" fmla="*/ 53330 w 6187971"/>
              <a:gd name="connsiteY1240" fmla="*/ 3367678 h 5955635"/>
              <a:gd name="connsiteX1241" fmla="*/ 41394 w 6187971"/>
              <a:gd name="connsiteY1241" fmla="*/ 3339084 h 5955635"/>
              <a:gd name="connsiteX1242" fmla="*/ 33057 w 6187971"/>
              <a:gd name="connsiteY1242" fmla="*/ 3359359 h 5955635"/>
              <a:gd name="connsiteX1243" fmla="*/ 30073 w 6187971"/>
              <a:gd name="connsiteY1243" fmla="*/ 3352210 h 5955635"/>
              <a:gd name="connsiteX1244" fmla="*/ 28581 w 6187971"/>
              <a:gd name="connsiteY1244" fmla="*/ 3348636 h 5955635"/>
              <a:gd name="connsiteX1245" fmla="*/ 29335 w 6187971"/>
              <a:gd name="connsiteY1245" fmla="*/ 3348074 h 5955635"/>
              <a:gd name="connsiteX1246" fmla="*/ 27089 w 6187971"/>
              <a:gd name="connsiteY1246" fmla="*/ 3345062 h 5955635"/>
              <a:gd name="connsiteX1247" fmla="*/ 28581 w 6187971"/>
              <a:gd name="connsiteY1247" fmla="*/ 3348636 h 5955635"/>
              <a:gd name="connsiteX1248" fmla="*/ 26320 w 6187971"/>
              <a:gd name="connsiteY1248" fmla="*/ 3350322 h 5955635"/>
              <a:gd name="connsiteX1249" fmla="*/ 24074 w 6187971"/>
              <a:gd name="connsiteY1249" fmla="*/ 3347310 h 5955635"/>
              <a:gd name="connsiteX1250" fmla="*/ 21828 w 6187971"/>
              <a:gd name="connsiteY1250" fmla="*/ 3344297 h 5955635"/>
              <a:gd name="connsiteX1251" fmla="*/ 19644 w 6187971"/>
              <a:gd name="connsiteY1251" fmla="*/ 3322493 h 5955635"/>
              <a:gd name="connsiteX1252" fmla="*/ 20413 w 6187971"/>
              <a:gd name="connsiteY1252" fmla="*/ 3317233 h 5955635"/>
              <a:gd name="connsiteX1253" fmla="*/ 18937 w 6187971"/>
              <a:gd name="connsiteY1253" fmla="*/ 3308961 h 5955635"/>
              <a:gd name="connsiteX1254" fmla="*/ 19706 w 6187971"/>
              <a:gd name="connsiteY1254" fmla="*/ 3303701 h 5955635"/>
              <a:gd name="connsiteX1255" fmla="*/ 21182 w 6187971"/>
              <a:gd name="connsiteY1255" fmla="*/ 3311973 h 5955635"/>
              <a:gd name="connsiteX1256" fmla="*/ 22659 w 6187971"/>
              <a:gd name="connsiteY1256" fmla="*/ 3320245 h 5955635"/>
              <a:gd name="connsiteX1257" fmla="*/ 26504 w 6187971"/>
              <a:gd name="connsiteY1257" fmla="*/ 3293946 h 5955635"/>
              <a:gd name="connsiteX1258" fmla="*/ 42286 w 6187971"/>
              <a:gd name="connsiteY1258" fmla="*/ 3296241 h 5955635"/>
              <a:gd name="connsiteX1259" fmla="*/ 16537 w 6187971"/>
              <a:gd name="connsiteY1259" fmla="*/ 3123291 h 5955635"/>
              <a:gd name="connsiteX1260" fmla="*/ 15060 w 6187971"/>
              <a:gd name="connsiteY1260" fmla="*/ 3115018 h 5955635"/>
              <a:gd name="connsiteX1261" fmla="*/ 15829 w 6187971"/>
              <a:gd name="connsiteY1261" fmla="*/ 3109758 h 5955635"/>
              <a:gd name="connsiteX1262" fmla="*/ 10046 w 6187971"/>
              <a:gd name="connsiteY1262" fmla="*/ 3039086 h 5955635"/>
              <a:gd name="connsiteX1263" fmla="*/ 1309 w 6187971"/>
              <a:gd name="connsiteY1263" fmla="*/ 2951870 h 5955635"/>
              <a:gd name="connsiteX1264" fmla="*/ 3862 w 6187971"/>
              <a:gd name="connsiteY1264" fmla="*/ 2860923 h 5955635"/>
              <a:gd name="connsiteX1265" fmla="*/ 7308 w 6187971"/>
              <a:gd name="connsiteY1265" fmla="*/ 2727132 h 5955635"/>
              <a:gd name="connsiteX1266" fmla="*/ 30195 w 6187971"/>
              <a:gd name="connsiteY1266" fmla="*/ 2625713 h 5955635"/>
              <a:gd name="connsiteX1267" fmla="*/ 27888 w 6187971"/>
              <a:gd name="connsiteY1267" fmla="*/ 2641492 h 5955635"/>
              <a:gd name="connsiteX1268" fmla="*/ 31672 w 6187971"/>
              <a:gd name="connsiteY1268" fmla="*/ 2633985 h 5955635"/>
              <a:gd name="connsiteX1269" fmla="*/ 32441 w 6187971"/>
              <a:gd name="connsiteY1269" fmla="*/ 2628725 h 5955635"/>
              <a:gd name="connsiteX1270" fmla="*/ 33917 w 6187971"/>
              <a:gd name="connsiteY1270" fmla="*/ 2636997 h 5955635"/>
              <a:gd name="connsiteX1271" fmla="*/ 36163 w 6187971"/>
              <a:gd name="connsiteY1271" fmla="*/ 2640009 h 5955635"/>
              <a:gd name="connsiteX1272" fmla="*/ 47822 w 6187971"/>
              <a:gd name="connsiteY1272" fmla="*/ 2523528 h 5955635"/>
              <a:gd name="connsiteX1273" fmla="*/ 82769 w 6187971"/>
              <a:gd name="connsiteY1273" fmla="*/ 2413119 h 5955635"/>
              <a:gd name="connsiteX1274" fmla="*/ 842852 w 6187971"/>
              <a:gd name="connsiteY1274" fmla="*/ 2186167 h 5955635"/>
              <a:gd name="connsiteX1275" fmla="*/ 844776 w 6187971"/>
              <a:gd name="connsiteY1275" fmla="*/ 2195175 h 5955635"/>
              <a:gd name="connsiteX1276" fmla="*/ 807086 w 6187971"/>
              <a:gd name="connsiteY1276" fmla="*/ 2283291 h 5955635"/>
              <a:gd name="connsiteX1277" fmla="*/ 802365 w 6187971"/>
              <a:gd name="connsiteY1277" fmla="*/ 2310792 h 5955635"/>
              <a:gd name="connsiteX1278" fmla="*/ 785915 w 6187971"/>
              <a:gd name="connsiteY1278" fmla="*/ 2348273 h 5955635"/>
              <a:gd name="connsiteX1279" fmla="*/ 807499 w 6187971"/>
              <a:gd name="connsiteY1279" fmla="*/ 2266692 h 5955635"/>
              <a:gd name="connsiteX1280" fmla="*/ 823460 w 6187971"/>
              <a:gd name="connsiteY1280" fmla="*/ 2218568 h 5955635"/>
              <a:gd name="connsiteX1281" fmla="*/ 830609 w 6187971"/>
              <a:gd name="connsiteY1281" fmla="*/ 2217040 h 5955635"/>
              <a:gd name="connsiteX1282" fmla="*/ 839310 w 6187971"/>
              <a:gd name="connsiteY1282" fmla="*/ 2191634 h 5955635"/>
              <a:gd name="connsiteX1283" fmla="*/ 842852 w 6187971"/>
              <a:gd name="connsiteY1283" fmla="*/ 2186167 h 5955635"/>
              <a:gd name="connsiteX1284" fmla="*/ 840927 w 6187971"/>
              <a:gd name="connsiteY1284" fmla="*/ 2177159 h 5955635"/>
              <a:gd name="connsiteX1285" fmla="*/ 838347 w 6187971"/>
              <a:gd name="connsiteY1285" fmla="*/ 2187130 h 5955635"/>
              <a:gd name="connsiteX1286" fmla="*/ 834806 w 6187971"/>
              <a:gd name="connsiteY1286" fmla="*/ 2192596 h 5955635"/>
              <a:gd name="connsiteX1287" fmla="*/ 827275 w 6187971"/>
              <a:gd name="connsiteY1287" fmla="*/ 2207064 h 5955635"/>
              <a:gd name="connsiteX1288" fmla="*/ 834303 w 6187971"/>
              <a:gd name="connsiteY1288" fmla="*/ 2185873 h 5955635"/>
              <a:gd name="connsiteX1289" fmla="*/ 837385 w 6187971"/>
              <a:gd name="connsiteY1289" fmla="*/ 2182625 h 5955635"/>
              <a:gd name="connsiteX1290" fmla="*/ 836151 w 6187971"/>
              <a:gd name="connsiteY1290" fmla="*/ 2180302 h 5955635"/>
              <a:gd name="connsiteX1291" fmla="*/ 836748 w 6187971"/>
              <a:gd name="connsiteY1291" fmla="*/ 2178498 h 5955635"/>
              <a:gd name="connsiteX1292" fmla="*/ 839464 w 6187971"/>
              <a:gd name="connsiteY1292" fmla="*/ 2170309 h 5955635"/>
              <a:gd name="connsiteX1293" fmla="*/ 839965 w 6187971"/>
              <a:gd name="connsiteY1293" fmla="*/ 2172655 h 5955635"/>
              <a:gd name="connsiteX1294" fmla="*/ 838208 w 6187971"/>
              <a:gd name="connsiteY1294" fmla="*/ 2174097 h 5955635"/>
              <a:gd name="connsiteX1295" fmla="*/ 845313 w 6187971"/>
              <a:gd name="connsiteY1295" fmla="*/ 2152674 h 5955635"/>
              <a:gd name="connsiteX1296" fmla="*/ 849628 w 6187971"/>
              <a:gd name="connsiteY1296" fmla="*/ 2151752 h 5955635"/>
              <a:gd name="connsiteX1297" fmla="*/ 847050 w 6187971"/>
              <a:gd name="connsiteY1297" fmla="*/ 2161723 h 5955635"/>
              <a:gd name="connsiteX1298" fmla="*/ 846087 w 6187971"/>
              <a:gd name="connsiteY1298" fmla="*/ 2157218 h 5955635"/>
              <a:gd name="connsiteX1299" fmla="*/ 843632 w 6187971"/>
              <a:gd name="connsiteY1299" fmla="*/ 2157743 h 5955635"/>
              <a:gd name="connsiteX1300" fmla="*/ 875203 w 6187971"/>
              <a:gd name="connsiteY1300" fmla="*/ 2077877 h 5955635"/>
              <a:gd name="connsiteX1301" fmla="*/ 874366 w 6187971"/>
              <a:gd name="connsiteY1301" fmla="*/ 2081194 h 5955635"/>
              <a:gd name="connsiteX1302" fmla="*/ 881198 w 6187971"/>
              <a:gd name="connsiteY1302" fmla="*/ 2079073 h 5955635"/>
              <a:gd name="connsiteX1303" fmla="*/ 852208 w 6187971"/>
              <a:gd name="connsiteY1303" fmla="*/ 2141782 h 5955635"/>
              <a:gd name="connsiteX1304" fmla="*/ 848676 w 6187971"/>
              <a:gd name="connsiteY1304" fmla="*/ 2142537 h 5955635"/>
              <a:gd name="connsiteX1305" fmla="*/ 849759 w 6187971"/>
              <a:gd name="connsiteY1305" fmla="*/ 2139271 h 5955635"/>
              <a:gd name="connsiteX1306" fmla="*/ 4931467 w 6187971"/>
              <a:gd name="connsiteY1306" fmla="*/ 1175063 h 5955635"/>
              <a:gd name="connsiteX1307" fmla="*/ 4937140 w 6187971"/>
              <a:gd name="connsiteY1307" fmla="*/ 1179573 h 5955635"/>
              <a:gd name="connsiteX1308" fmla="*/ 4931674 w 6187971"/>
              <a:gd name="connsiteY1308" fmla="*/ 1176031 h 5955635"/>
              <a:gd name="connsiteX1309" fmla="*/ 561352 w 6187971"/>
              <a:gd name="connsiteY1309" fmla="*/ 2088239 h 5955635"/>
              <a:gd name="connsiteX1310" fmla="*/ 573826 w 6187971"/>
              <a:gd name="connsiteY1310" fmla="*/ 2087987 h 5955635"/>
              <a:gd name="connsiteX1311" fmla="*/ 582872 w 6187971"/>
              <a:gd name="connsiteY1311" fmla="*/ 2092891 h 5955635"/>
              <a:gd name="connsiteX1312" fmla="*/ 578185 w 6187971"/>
              <a:gd name="connsiteY1312" fmla="*/ 2103852 h 5955635"/>
              <a:gd name="connsiteX1313" fmla="*/ 404548 w 6187971"/>
              <a:gd name="connsiteY1313" fmla="*/ 3073332 h 5955635"/>
              <a:gd name="connsiteX1314" fmla="*/ 414356 w 6187971"/>
              <a:gd name="connsiteY1314" fmla="*/ 3260413 h 5955635"/>
              <a:gd name="connsiteX1315" fmla="*/ 410289 w 6187971"/>
              <a:gd name="connsiteY1315" fmla="*/ 3235547 h 5955635"/>
              <a:gd name="connsiteX1316" fmla="*/ 403101 w 6187971"/>
              <a:gd name="connsiteY1316" fmla="*/ 2771698 h 5955635"/>
              <a:gd name="connsiteX1317" fmla="*/ 408415 w 6187971"/>
              <a:gd name="connsiteY1317" fmla="*/ 2604354 h 5955635"/>
              <a:gd name="connsiteX1318" fmla="*/ 435141 w 6187971"/>
              <a:gd name="connsiteY1318" fmla="*/ 2583001 h 5955635"/>
              <a:gd name="connsiteX1319" fmla="*/ 449176 w 6187971"/>
              <a:gd name="connsiteY1319" fmla="*/ 2566314 h 5955635"/>
              <a:gd name="connsiteX1320" fmla="*/ 552039 w 6187971"/>
              <a:gd name="connsiteY1320" fmla="*/ 2114152 h 5955635"/>
              <a:gd name="connsiteX1321" fmla="*/ 561352 w 6187971"/>
              <a:gd name="connsiteY1321" fmla="*/ 2088239 h 5955635"/>
              <a:gd name="connsiteX1322" fmla="*/ 5705773 w 6187971"/>
              <a:gd name="connsiteY1322" fmla="*/ 955466 h 5955635"/>
              <a:gd name="connsiteX1323" fmla="*/ 5709740 w 6187971"/>
              <a:gd name="connsiteY1323" fmla="*/ 967367 h 5955635"/>
              <a:gd name="connsiteX1324" fmla="*/ 5705773 w 6187971"/>
              <a:gd name="connsiteY1324" fmla="*/ 955466 h 5955635"/>
              <a:gd name="connsiteX1325" fmla="*/ 968004 w 6187971"/>
              <a:gd name="connsiteY1325" fmla="*/ 1863229 h 5955635"/>
              <a:gd name="connsiteX1326" fmla="*/ 968776 w 6187971"/>
              <a:gd name="connsiteY1326" fmla="*/ 1863422 h 5955635"/>
              <a:gd name="connsiteX1327" fmla="*/ 957715 w 6187971"/>
              <a:gd name="connsiteY1327" fmla="*/ 1886114 h 5955635"/>
              <a:gd name="connsiteX1328" fmla="*/ 938869 w 6187971"/>
              <a:gd name="connsiteY1328" fmla="*/ 1930172 h 5955635"/>
              <a:gd name="connsiteX1329" fmla="*/ 906645 w 6187971"/>
              <a:gd name="connsiteY1329" fmla="*/ 2021830 h 5955635"/>
              <a:gd name="connsiteX1330" fmla="*/ 901179 w 6187971"/>
              <a:gd name="connsiteY1330" fmla="*/ 2018288 h 5955635"/>
              <a:gd name="connsiteX1331" fmla="*/ 890505 w 6187971"/>
              <a:gd name="connsiteY1331" fmla="*/ 2048238 h 5955635"/>
              <a:gd name="connsiteX1332" fmla="*/ 877626 w 6187971"/>
              <a:gd name="connsiteY1332" fmla="*/ 2072031 h 5955635"/>
              <a:gd name="connsiteX1333" fmla="*/ 952342 w 6187971"/>
              <a:gd name="connsiteY1333" fmla="*/ 1891751 h 5955635"/>
              <a:gd name="connsiteX1334" fmla="*/ 959967 w 6187971"/>
              <a:gd name="connsiteY1334" fmla="*/ 1872523 h 5955635"/>
              <a:gd name="connsiteX1335" fmla="*/ 968004 w 6187971"/>
              <a:gd name="connsiteY1335" fmla="*/ 1863229 h 5955635"/>
              <a:gd name="connsiteX1336" fmla="*/ 4343712 w 6187971"/>
              <a:gd name="connsiteY1336" fmla="*/ 1135297 h 5955635"/>
              <a:gd name="connsiteX1337" fmla="*/ 4388447 w 6187971"/>
              <a:gd name="connsiteY1337" fmla="*/ 1168954 h 5955635"/>
              <a:gd name="connsiteX1338" fmla="*/ 4474271 w 6187971"/>
              <a:gd name="connsiteY1338" fmla="*/ 1238784 h 5955635"/>
              <a:gd name="connsiteX1339" fmla="*/ 4471193 w 6187971"/>
              <a:gd name="connsiteY1339" fmla="*/ 1238219 h 5955635"/>
              <a:gd name="connsiteX1340" fmla="*/ 4461959 w 6187971"/>
              <a:gd name="connsiteY1340" fmla="*/ 1236526 h 5955635"/>
              <a:gd name="connsiteX1341" fmla="*/ 4467551 w 6187971"/>
              <a:gd name="connsiteY1341" fmla="*/ 1240734 h 5955635"/>
              <a:gd name="connsiteX1342" fmla="*/ 4368285 w 6187971"/>
              <a:gd name="connsiteY1342" fmla="*/ 1174804 h 5955635"/>
              <a:gd name="connsiteX1343" fmla="*/ 4302825 w 6187971"/>
              <a:gd name="connsiteY1343" fmla="*/ 1150076 h 5955635"/>
              <a:gd name="connsiteX1344" fmla="*/ 4474219 w 6187971"/>
              <a:gd name="connsiteY1344" fmla="*/ 1273777 h 5955635"/>
              <a:gd name="connsiteX1345" fmla="*/ 4527622 w 6187971"/>
              <a:gd name="connsiteY1345" fmla="*/ 1312207 h 5955635"/>
              <a:gd name="connsiteX1346" fmla="*/ 4519208 w 6187971"/>
              <a:gd name="connsiteY1346" fmla="*/ 1323392 h 5955635"/>
              <a:gd name="connsiteX1347" fmla="*/ 4535984 w 6187971"/>
              <a:gd name="connsiteY1347" fmla="*/ 1336014 h 5955635"/>
              <a:gd name="connsiteX1348" fmla="*/ 4543833 w 6187971"/>
              <a:gd name="connsiteY1348" fmla="*/ 1327907 h 5955635"/>
              <a:gd name="connsiteX1349" fmla="*/ 4631607 w 6187971"/>
              <a:gd name="connsiteY1349" fmla="*/ 1404458 h 5955635"/>
              <a:gd name="connsiteX1350" fmla="*/ 4674083 w 6187971"/>
              <a:gd name="connsiteY1350" fmla="*/ 1450430 h 5955635"/>
              <a:gd name="connsiteX1351" fmla="*/ 4719073 w 6187971"/>
              <a:gd name="connsiteY1351" fmla="*/ 1500045 h 5955635"/>
              <a:gd name="connsiteX1352" fmla="*/ 4701734 w 6187971"/>
              <a:gd name="connsiteY1352" fmla="*/ 1490503 h 5955635"/>
              <a:gd name="connsiteX1353" fmla="*/ 4700605 w 6187971"/>
              <a:gd name="connsiteY1353" fmla="*/ 1496660 h 5955635"/>
              <a:gd name="connsiteX1354" fmla="*/ 4734976 w 6187971"/>
              <a:gd name="connsiteY1354" fmla="*/ 1534781 h 5955635"/>
              <a:gd name="connsiteX1355" fmla="*/ 4743645 w 6187971"/>
              <a:gd name="connsiteY1355" fmla="*/ 1539553 h 5955635"/>
              <a:gd name="connsiteX1356" fmla="*/ 4748981 w 6187971"/>
              <a:gd name="connsiteY1356" fmla="*/ 1527803 h 5955635"/>
              <a:gd name="connsiteX1357" fmla="*/ 4787814 w 6187971"/>
              <a:gd name="connsiteY1357" fmla="*/ 1576290 h 5955635"/>
              <a:gd name="connsiteX1358" fmla="*/ 4835318 w 6187971"/>
              <a:gd name="connsiteY1358" fmla="*/ 1629548 h 5955635"/>
              <a:gd name="connsiteX1359" fmla="*/ 4841474 w 6187971"/>
              <a:gd name="connsiteY1359" fmla="*/ 1630676 h 5955635"/>
              <a:gd name="connsiteX1360" fmla="*/ 4867175 w 6187971"/>
              <a:gd name="connsiteY1360" fmla="*/ 1664027 h 5955635"/>
              <a:gd name="connsiteX1361" fmla="*/ 4885335 w 6187971"/>
              <a:gd name="connsiteY1361" fmla="*/ 1686449 h 5955635"/>
              <a:gd name="connsiteX1362" fmla="*/ 4983932 w 6187971"/>
              <a:gd name="connsiteY1362" fmla="*/ 1825444 h 5955635"/>
              <a:gd name="connsiteX1363" fmla="*/ 4997064 w 6187971"/>
              <a:gd name="connsiteY1363" fmla="*/ 1840580 h 5955635"/>
              <a:gd name="connsiteX1364" fmla="*/ 5000399 w 6187971"/>
              <a:gd name="connsiteY1364" fmla="*/ 1857102 h 5955635"/>
              <a:gd name="connsiteX1365" fmla="*/ 4978032 w 6187971"/>
              <a:gd name="connsiteY1365" fmla="*/ 1840273 h 5955635"/>
              <a:gd name="connsiteX1366" fmla="*/ 4997577 w 6187971"/>
              <a:gd name="connsiteY1366" fmla="*/ 1872495 h 5955635"/>
              <a:gd name="connsiteX1367" fmla="*/ 4998962 w 6187971"/>
              <a:gd name="connsiteY1367" fmla="*/ 1882295 h 5955635"/>
              <a:gd name="connsiteX1368" fmla="*/ 4997577 w 6187971"/>
              <a:gd name="connsiteY1368" fmla="*/ 1872495 h 5955635"/>
              <a:gd name="connsiteX1369" fmla="*/ 5021329 w 6187971"/>
              <a:gd name="connsiteY1369" fmla="*/ 1899124 h 5955635"/>
              <a:gd name="connsiteX1370" fmla="*/ 5021072 w 6187971"/>
              <a:gd name="connsiteY1370" fmla="*/ 1883167 h 5955635"/>
              <a:gd name="connsiteX1371" fmla="*/ 5029742 w 6187971"/>
              <a:gd name="connsiteY1371" fmla="*/ 1887937 h 5955635"/>
              <a:gd name="connsiteX1372" fmla="*/ 5038977 w 6187971"/>
              <a:gd name="connsiteY1372" fmla="*/ 1889630 h 5955635"/>
              <a:gd name="connsiteX1373" fmla="*/ 5036463 w 6187971"/>
              <a:gd name="connsiteY1373" fmla="*/ 1885988 h 5955635"/>
              <a:gd name="connsiteX1374" fmla="*/ 5035898 w 6187971"/>
              <a:gd name="connsiteY1374" fmla="*/ 1889066 h 5955635"/>
              <a:gd name="connsiteX1375" fmla="*/ 5035334 w 6187971"/>
              <a:gd name="connsiteY1375" fmla="*/ 1892145 h 5955635"/>
              <a:gd name="connsiteX1376" fmla="*/ 5040926 w 6187971"/>
              <a:gd name="connsiteY1376" fmla="*/ 1896352 h 5955635"/>
              <a:gd name="connsiteX1377" fmla="*/ 5052930 w 6187971"/>
              <a:gd name="connsiteY1377" fmla="*/ 1917645 h 5955635"/>
              <a:gd name="connsiteX1378" fmla="*/ 5057957 w 6187971"/>
              <a:gd name="connsiteY1378" fmla="*/ 1924931 h 5955635"/>
              <a:gd name="connsiteX1379" fmla="*/ 5056008 w 6187971"/>
              <a:gd name="connsiteY1379" fmla="*/ 1918210 h 5955635"/>
              <a:gd name="connsiteX1380" fmla="*/ 5056572 w 6187971"/>
              <a:gd name="connsiteY1380" fmla="*/ 1915131 h 5955635"/>
              <a:gd name="connsiteX1381" fmla="*/ 5100125 w 6187971"/>
              <a:gd name="connsiteY1381" fmla="*/ 1989940 h 5955635"/>
              <a:gd name="connsiteX1382" fmla="*/ 5074115 w 6187971"/>
              <a:gd name="connsiteY1382" fmla="*/ 1975625 h 5955635"/>
              <a:gd name="connsiteX1383" fmla="*/ 5074372 w 6187971"/>
              <a:gd name="connsiteY1383" fmla="*/ 1991583 h 5955635"/>
              <a:gd name="connsiteX1384" fmla="*/ 5095301 w 6187971"/>
              <a:gd name="connsiteY1384" fmla="*/ 2033605 h 5955635"/>
              <a:gd name="connsiteX1385" fmla="*/ 5098943 w 6187971"/>
              <a:gd name="connsiteY1385" fmla="*/ 2031091 h 5955635"/>
              <a:gd name="connsiteX1386" fmla="*/ 5116231 w 6187971"/>
              <a:gd name="connsiteY1386" fmla="*/ 2075627 h 5955635"/>
              <a:gd name="connsiteX1387" fmla="*/ 5153627 w 6187971"/>
              <a:gd name="connsiteY1387" fmla="*/ 2149306 h 5955635"/>
              <a:gd name="connsiteX1388" fmla="*/ 5149420 w 6187971"/>
              <a:gd name="connsiteY1388" fmla="*/ 2154900 h 5955635"/>
              <a:gd name="connsiteX1389" fmla="*/ 5179788 w 6187971"/>
              <a:gd name="connsiteY1389" fmla="*/ 2249565 h 5955635"/>
              <a:gd name="connsiteX1390" fmla="*/ 5208206 w 6187971"/>
              <a:gd name="connsiteY1390" fmla="*/ 2337510 h 5955635"/>
              <a:gd name="connsiteX1391" fmla="*/ 5214363 w 6187971"/>
              <a:gd name="connsiteY1391" fmla="*/ 2338638 h 5955635"/>
              <a:gd name="connsiteX1392" fmla="*/ 5216568 w 6187971"/>
              <a:gd name="connsiteY1392" fmla="*/ 2361317 h 5955635"/>
              <a:gd name="connsiteX1393" fmla="*/ 5236624 w 6187971"/>
              <a:gd name="connsiteY1393" fmla="*/ 2425454 h 5955635"/>
              <a:gd name="connsiteX1394" fmla="*/ 5235187 w 6187971"/>
              <a:gd name="connsiteY1394" fmla="*/ 2450647 h 5955635"/>
              <a:gd name="connsiteX1395" fmla="*/ 5243805 w 6187971"/>
              <a:gd name="connsiteY1395" fmla="*/ 2490413 h 5955635"/>
              <a:gd name="connsiteX1396" fmla="*/ 5256629 w 6187971"/>
              <a:gd name="connsiteY1396" fmla="*/ 2524584 h 5955635"/>
              <a:gd name="connsiteX1397" fmla="*/ 5251963 w 6187971"/>
              <a:gd name="connsiteY1397" fmla="*/ 2463269 h 5955635"/>
              <a:gd name="connsiteX1398" fmla="*/ 5233034 w 6187971"/>
              <a:gd name="connsiteY1398" fmla="*/ 2392975 h 5955635"/>
              <a:gd name="connsiteX1399" fmla="*/ 5229701 w 6187971"/>
              <a:gd name="connsiteY1399" fmla="*/ 2376453 h 5955635"/>
              <a:gd name="connsiteX1400" fmla="*/ 5206362 w 6187971"/>
              <a:gd name="connsiteY1400" fmla="*/ 2260801 h 5955635"/>
              <a:gd name="connsiteX1401" fmla="*/ 5137469 w 6187971"/>
              <a:gd name="connsiteY1401" fmla="*/ 2098614 h 5955635"/>
              <a:gd name="connsiteX1402" fmla="*/ 5143369 w 6187971"/>
              <a:gd name="connsiteY1402" fmla="*/ 2083784 h 5955635"/>
              <a:gd name="connsiteX1403" fmla="*/ 5128031 w 6187971"/>
              <a:gd name="connsiteY1403" fmla="*/ 2045969 h 5955635"/>
              <a:gd name="connsiteX1404" fmla="*/ 5130544 w 6187971"/>
              <a:gd name="connsiteY1404" fmla="*/ 2049612 h 5955635"/>
              <a:gd name="connsiteX1405" fmla="*/ 5133058 w 6187971"/>
              <a:gd name="connsiteY1405" fmla="*/ 2053255 h 5955635"/>
              <a:gd name="connsiteX1406" fmla="*/ 5131109 w 6187971"/>
              <a:gd name="connsiteY1406" fmla="*/ 2046534 h 5955635"/>
              <a:gd name="connsiteX1407" fmla="*/ 5128595 w 6187971"/>
              <a:gd name="connsiteY1407" fmla="*/ 2042891 h 5955635"/>
              <a:gd name="connsiteX1408" fmla="*/ 5129159 w 6187971"/>
              <a:gd name="connsiteY1408" fmla="*/ 2039812 h 5955635"/>
              <a:gd name="connsiteX1409" fmla="*/ 5099868 w 6187971"/>
              <a:gd name="connsiteY1409" fmla="*/ 1973982 h 5955635"/>
              <a:gd name="connsiteX1410" fmla="*/ 5039284 w 6187971"/>
              <a:gd name="connsiteY1410" fmla="*/ 1870595 h 5955635"/>
              <a:gd name="connsiteX1411" fmla="*/ 5022818 w 6187971"/>
              <a:gd name="connsiteY1411" fmla="*/ 1838937 h 5955635"/>
              <a:gd name="connsiteX1412" fmla="*/ 4949357 w 6187971"/>
              <a:gd name="connsiteY1412" fmla="*/ 1736371 h 5955635"/>
              <a:gd name="connsiteX1413" fmla="*/ 4937353 w 6187971"/>
              <a:gd name="connsiteY1413" fmla="*/ 1715077 h 5955635"/>
              <a:gd name="connsiteX1414" fmla="*/ 4939867 w 6187971"/>
              <a:gd name="connsiteY1414" fmla="*/ 1718720 h 5955635"/>
              <a:gd name="connsiteX1415" fmla="*/ 4942945 w 6187971"/>
              <a:gd name="connsiteY1415" fmla="*/ 1719285 h 5955635"/>
              <a:gd name="connsiteX1416" fmla="*/ 4937918 w 6187971"/>
              <a:gd name="connsiteY1416" fmla="*/ 1711999 h 5955635"/>
              <a:gd name="connsiteX1417" fmla="*/ 4935404 w 6187971"/>
              <a:gd name="connsiteY1417" fmla="*/ 1708356 h 5955635"/>
              <a:gd name="connsiteX1418" fmla="*/ 4962234 w 6187971"/>
              <a:gd name="connsiteY1418" fmla="*/ 1735550 h 5955635"/>
              <a:gd name="connsiteX1419" fmla="*/ 4950794 w 6187971"/>
              <a:gd name="connsiteY1419" fmla="*/ 1711178 h 5955635"/>
              <a:gd name="connsiteX1420" fmla="*/ 4953873 w 6187971"/>
              <a:gd name="connsiteY1420" fmla="*/ 1711742 h 5955635"/>
              <a:gd name="connsiteX1421" fmla="*/ 4956387 w 6187971"/>
              <a:gd name="connsiteY1421" fmla="*/ 1715384 h 5955635"/>
              <a:gd name="connsiteX1422" fmla="*/ 4954437 w 6187971"/>
              <a:gd name="connsiteY1422" fmla="*/ 1708663 h 5955635"/>
              <a:gd name="connsiteX1423" fmla="*/ 4951924 w 6187971"/>
              <a:gd name="connsiteY1423" fmla="*/ 1705020 h 5955635"/>
              <a:gd name="connsiteX1424" fmla="*/ 4963107 w 6187971"/>
              <a:gd name="connsiteY1424" fmla="*/ 1713436 h 5955635"/>
              <a:gd name="connsiteX1425" fmla="*/ 4922888 w 6187971"/>
              <a:gd name="connsiteY1425" fmla="*/ 1655149 h 5955635"/>
              <a:gd name="connsiteX1426" fmla="*/ 4892416 w 6187971"/>
              <a:gd name="connsiteY1426" fmla="*/ 1630469 h 5955635"/>
              <a:gd name="connsiteX1427" fmla="*/ 4889903 w 6187971"/>
              <a:gd name="connsiteY1427" fmla="*/ 1626826 h 5955635"/>
              <a:gd name="connsiteX1428" fmla="*/ 4884876 w 6187971"/>
              <a:gd name="connsiteY1428" fmla="*/ 1619540 h 5955635"/>
              <a:gd name="connsiteX1429" fmla="*/ 4884310 w 6187971"/>
              <a:gd name="connsiteY1429" fmla="*/ 1622619 h 5955635"/>
              <a:gd name="connsiteX1430" fmla="*/ 4886824 w 6187971"/>
              <a:gd name="connsiteY1430" fmla="*/ 1626263 h 5955635"/>
              <a:gd name="connsiteX1431" fmla="*/ 4870050 w 6187971"/>
              <a:gd name="connsiteY1431" fmla="*/ 1613640 h 5955635"/>
              <a:gd name="connsiteX1432" fmla="*/ 4856608 w 6187971"/>
              <a:gd name="connsiteY1432" fmla="*/ 1617541 h 5955635"/>
              <a:gd name="connsiteX1433" fmla="*/ 4794023 w 6187971"/>
              <a:gd name="connsiteY1433" fmla="*/ 1542425 h 5955635"/>
              <a:gd name="connsiteX1434" fmla="*/ 4774734 w 6187971"/>
              <a:gd name="connsiteY1434" fmla="*/ 1526160 h 5955635"/>
              <a:gd name="connsiteX1435" fmla="*/ 4686704 w 6187971"/>
              <a:gd name="connsiteY1435" fmla="*/ 1433652 h 5955635"/>
              <a:gd name="connsiteX1436" fmla="*/ 4598109 w 6187971"/>
              <a:gd name="connsiteY1436" fmla="*/ 1344221 h 5955635"/>
              <a:gd name="connsiteX1437" fmla="*/ 4601187 w 6187971"/>
              <a:gd name="connsiteY1437" fmla="*/ 1344786 h 5955635"/>
              <a:gd name="connsiteX1438" fmla="*/ 4606779 w 6187971"/>
              <a:gd name="connsiteY1438" fmla="*/ 1348993 h 5955635"/>
              <a:gd name="connsiteX1439" fmla="*/ 4601751 w 6187971"/>
              <a:gd name="connsiteY1439" fmla="*/ 1341707 h 5955635"/>
              <a:gd name="connsiteX1440" fmla="*/ 4596160 w 6187971"/>
              <a:gd name="connsiteY1440" fmla="*/ 1337500 h 5955635"/>
              <a:gd name="connsiteX1441" fmla="*/ 4602316 w 6187971"/>
              <a:gd name="connsiteY1441" fmla="*/ 1338629 h 5955635"/>
              <a:gd name="connsiteX1442" fmla="*/ 4687012 w 6187971"/>
              <a:gd name="connsiteY1442" fmla="*/ 1414615 h 5955635"/>
              <a:gd name="connsiteX1443" fmla="*/ 4688706 w 6187971"/>
              <a:gd name="connsiteY1443" fmla="*/ 1405380 h 5955635"/>
              <a:gd name="connsiteX1444" fmla="*/ 4663260 w 6187971"/>
              <a:gd name="connsiteY1444" fmla="*/ 1387986 h 5955635"/>
              <a:gd name="connsiteX1445" fmla="*/ 4628326 w 6187971"/>
              <a:gd name="connsiteY1445" fmla="*/ 1352943 h 5955635"/>
              <a:gd name="connsiteX1446" fmla="*/ 4505052 w 6187971"/>
              <a:gd name="connsiteY1446" fmla="*/ 1244426 h 5955635"/>
              <a:gd name="connsiteX1447" fmla="*/ 4490790 w 6187971"/>
              <a:gd name="connsiteY1447" fmla="*/ 1235448 h 5955635"/>
              <a:gd name="connsiteX1448" fmla="*/ 4434308 w 6187971"/>
              <a:gd name="connsiteY1448" fmla="*/ 1196454 h 5955635"/>
              <a:gd name="connsiteX1449" fmla="*/ 4430410 w 6187971"/>
              <a:gd name="connsiteY1449" fmla="*/ 1183012 h 5955635"/>
              <a:gd name="connsiteX1450" fmla="*/ 4400759 w 6187971"/>
              <a:gd name="connsiteY1450" fmla="*/ 1171212 h 5955635"/>
              <a:gd name="connsiteX1451" fmla="*/ 4407479 w 6187971"/>
              <a:gd name="connsiteY1451" fmla="*/ 1169261 h 5955635"/>
              <a:gd name="connsiteX1452" fmla="*/ 4343712 w 6187971"/>
              <a:gd name="connsiteY1452" fmla="*/ 1135297 h 5955635"/>
              <a:gd name="connsiteX1453" fmla="*/ 1318845 w 6187971"/>
              <a:gd name="connsiteY1453" fmla="*/ 1535771 h 5955635"/>
              <a:gd name="connsiteX1454" fmla="*/ 1298829 w 6187971"/>
              <a:gd name="connsiteY1454" fmla="*/ 1573056 h 5955635"/>
              <a:gd name="connsiteX1455" fmla="*/ 1293203 w 6187971"/>
              <a:gd name="connsiteY1455" fmla="*/ 1595921 h 5955635"/>
              <a:gd name="connsiteX1456" fmla="*/ 1293532 w 6187971"/>
              <a:gd name="connsiteY1456" fmla="*/ 1599724 h 5955635"/>
              <a:gd name="connsiteX1457" fmla="*/ 1289333 w 6187971"/>
              <a:gd name="connsiteY1457" fmla="*/ 1608630 h 5955635"/>
              <a:gd name="connsiteX1458" fmla="*/ 1270060 w 6187971"/>
              <a:gd name="connsiteY1458" fmla="*/ 1628642 h 5955635"/>
              <a:gd name="connsiteX1459" fmla="*/ 1238185 w 6187971"/>
              <a:gd name="connsiteY1459" fmla="*/ 1677840 h 5955635"/>
              <a:gd name="connsiteX1460" fmla="*/ 1233025 w 6187971"/>
              <a:gd name="connsiteY1460" fmla="*/ 1697780 h 5955635"/>
              <a:gd name="connsiteX1461" fmla="*/ 1232063 w 6187971"/>
              <a:gd name="connsiteY1461" fmla="*/ 1693276 h 5955635"/>
              <a:gd name="connsiteX1462" fmla="*/ 1231100 w 6187971"/>
              <a:gd name="connsiteY1462" fmla="*/ 1688772 h 5955635"/>
              <a:gd name="connsiteX1463" fmla="*/ 1226596 w 6187971"/>
              <a:gd name="connsiteY1463" fmla="*/ 1689735 h 5955635"/>
              <a:gd name="connsiteX1464" fmla="*/ 1223055 w 6187971"/>
              <a:gd name="connsiteY1464" fmla="*/ 1695201 h 5955635"/>
              <a:gd name="connsiteX1465" fmla="*/ 1225942 w 6187971"/>
              <a:gd name="connsiteY1465" fmla="*/ 1708713 h 5955635"/>
              <a:gd name="connsiteX1466" fmla="*/ 1219820 w 6187971"/>
              <a:gd name="connsiteY1466" fmla="*/ 1724150 h 5955635"/>
              <a:gd name="connsiteX1467" fmla="*/ 1210812 w 6187971"/>
              <a:gd name="connsiteY1467" fmla="*/ 1726074 h 5955635"/>
              <a:gd name="connsiteX1468" fmla="*/ 1209850 w 6187971"/>
              <a:gd name="connsiteY1468" fmla="*/ 1721570 h 5955635"/>
              <a:gd name="connsiteX1469" fmla="*/ 1205346 w 6187971"/>
              <a:gd name="connsiteY1469" fmla="*/ 1722532 h 5955635"/>
              <a:gd name="connsiteX1470" fmla="*/ 1206308 w 6187971"/>
              <a:gd name="connsiteY1470" fmla="*/ 1727037 h 5955635"/>
              <a:gd name="connsiteX1471" fmla="*/ 1207270 w 6187971"/>
              <a:gd name="connsiteY1471" fmla="*/ 1731541 h 5955635"/>
              <a:gd name="connsiteX1472" fmla="*/ 1204690 w 6187971"/>
              <a:gd name="connsiteY1472" fmla="*/ 1741511 h 5955635"/>
              <a:gd name="connsiteX1473" fmla="*/ 1201149 w 6187971"/>
              <a:gd name="connsiteY1473" fmla="*/ 1746977 h 5955635"/>
              <a:gd name="connsiteX1474" fmla="*/ 1196645 w 6187971"/>
              <a:gd name="connsiteY1474" fmla="*/ 1747940 h 5955635"/>
              <a:gd name="connsiteX1475" fmla="*/ 1193103 w 6187971"/>
              <a:gd name="connsiteY1475" fmla="*/ 1753405 h 5955635"/>
              <a:gd name="connsiteX1476" fmla="*/ 1197607 w 6187971"/>
              <a:gd name="connsiteY1476" fmla="*/ 1752443 h 5955635"/>
              <a:gd name="connsiteX1477" fmla="*/ 1194065 w 6187971"/>
              <a:gd name="connsiteY1477" fmla="*/ 1757910 h 5955635"/>
              <a:gd name="connsiteX1478" fmla="*/ 1155105 w 6187971"/>
              <a:gd name="connsiteY1478" fmla="*/ 1818040 h 5955635"/>
              <a:gd name="connsiteX1479" fmla="*/ 1150601 w 6187971"/>
              <a:gd name="connsiteY1479" fmla="*/ 1819002 h 5955635"/>
              <a:gd name="connsiteX1480" fmla="*/ 1151563 w 6187971"/>
              <a:gd name="connsiteY1480" fmla="*/ 1823506 h 5955635"/>
              <a:gd name="connsiteX1481" fmla="*/ 1148022 w 6187971"/>
              <a:gd name="connsiteY1481" fmla="*/ 1828972 h 5955635"/>
              <a:gd name="connsiteX1482" fmla="*/ 1148984 w 6187971"/>
              <a:gd name="connsiteY1482" fmla="*/ 1833476 h 5955635"/>
              <a:gd name="connsiteX1483" fmla="*/ 1142555 w 6187971"/>
              <a:gd name="connsiteY1483" fmla="*/ 1825430 h 5955635"/>
              <a:gd name="connsiteX1484" fmla="*/ 1128388 w 6187971"/>
              <a:gd name="connsiteY1484" fmla="*/ 1847295 h 5955635"/>
              <a:gd name="connsiteX1485" fmla="*/ 1123884 w 6187971"/>
              <a:gd name="connsiteY1485" fmla="*/ 1848258 h 5955635"/>
              <a:gd name="connsiteX1486" fmla="*/ 1121709 w 6187971"/>
              <a:gd name="connsiteY1486" fmla="*/ 1845626 h 5955635"/>
              <a:gd name="connsiteX1487" fmla="*/ 1123442 w 6187971"/>
              <a:gd name="connsiteY1487" fmla="*/ 1842951 h 5955635"/>
              <a:gd name="connsiteX1488" fmla="*/ 1125256 w 6187971"/>
              <a:gd name="connsiteY1488" fmla="*/ 1840901 h 5955635"/>
              <a:gd name="connsiteX1489" fmla="*/ 1130005 w 6187971"/>
              <a:gd name="connsiteY1489" fmla="*/ 1832821 h 5955635"/>
              <a:gd name="connsiteX1490" fmla="*/ 1123442 w 6187971"/>
              <a:gd name="connsiteY1490" fmla="*/ 1842951 h 5955635"/>
              <a:gd name="connsiteX1491" fmla="*/ 1121403 w 6187971"/>
              <a:gd name="connsiteY1491" fmla="*/ 1845256 h 5955635"/>
              <a:gd name="connsiteX1492" fmla="*/ 1121709 w 6187971"/>
              <a:gd name="connsiteY1492" fmla="*/ 1845626 h 5955635"/>
              <a:gd name="connsiteX1493" fmla="*/ 1105213 w 6187971"/>
              <a:gd name="connsiteY1493" fmla="*/ 1871085 h 5955635"/>
              <a:gd name="connsiteX1494" fmla="*/ 1087503 w 6187971"/>
              <a:gd name="connsiteY1494" fmla="*/ 1898417 h 5955635"/>
              <a:gd name="connsiteX1495" fmla="*/ 1074299 w 6187971"/>
              <a:gd name="connsiteY1495" fmla="*/ 1924786 h 5955635"/>
              <a:gd name="connsiteX1496" fmla="*/ 1042423 w 6187971"/>
              <a:gd name="connsiteY1496" fmla="*/ 1973983 h 5955635"/>
              <a:gd name="connsiteX1497" fmla="*/ 1036301 w 6187971"/>
              <a:gd name="connsiteY1497" fmla="*/ 1989420 h 5955635"/>
              <a:gd name="connsiteX1498" fmla="*/ 1028255 w 6187971"/>
              <a:gd name="connsiteY1498" fmla="*/ 1995849 h 5955635"/>
              <a:gd name="connsiteX1499" fmla="*/ 1024713 w 6187971"/>
              <a:gd name="connsiteY1499" fmla="*/ 2001315 h 5955635"/>
              <a:gd name="connsiteX1500" fmla="*/ 1015050 w 6187971"/>
              <a:gd name="connsiteY1500" fmla="*/ 2022217 h 5955635"/>
              <a:gd name="connsiteX1501" fmla="*/ 1008928 w 6187971"/>
              <a:gd name="connsiteY1501" fmla="*/ 2037654 h 5955635"/>
              <a:gd name="connsiteX1502" fmla="*/ 998303 w 6187971"/>
              <a:gd name="connsiteY1502" fmla="*/ 2054054 h 5955635"/>
              <a:gd name="connsiteX1503" fmla="*/ 910066 w 6187971"/>
              <a:gd name="connsiteY1503" fmla="*/ 2214194 h 5955635"/>
              <a:gd name="connsiteX1504" fmla="*/ 907117 w 6187971"/>
              <a:gd name="connsiteY1504" fmla="*/ 2214824 h 5955635"/>
              <a:gd name="connsiteX1505" fmla="*/ 908116 w 6187971"/>
              <a:gd name="connsiteY1505" fmla="*/ 2211343 h 5955635"/>
              <a:gd name="connsiteX1506" fmla="*/ 972795 w 6187971"/>
              <a:gd name="connsiteY1506" fmla="*/ 2040882 h 5955635"/>
              <a:gd name="connsiteX1507" fmla="*/ 979961 w 6187971"/>
              <a:gd name="connsiteY1507" fmla="*/ 2024343 h 5955635"/>
              <a:gd name="connsiteX1508" fmla="*/ 983522 w 6187971"/>
              <a:gd name="connsiteY1508" fmla="*/ 2028953 h 5955635"/>
              <a:gd name="connsiteX1509" fmla="*/ 986429 w 6187971"/>
              <a:gd name="connsiteY1509" fmla="*/ 2010313 h 5955635"/>
              <a:gd name="connsiteX1510" fmla="*/ 991511 w 6187971"/>
              <a:gd name="connsiteY1510" fmla="*/ 1999574 h 5955635"/>
              <a:gd name="connsiteX1511" fmla="*/ 994802 w 6187971"/>
              <a:gd name="connsiteY1511" fmla="*/ 1993577 h 5955635"/>
              <a:gd name="connsiteX1512" fmla="*/ 999306 w 6187971"/>
              <a:gd name="connsiteY1512" fmla="*/ 1992615 h 5955635"/>
              <a:gd name="connsiteX1513" fmla="*/ 1000115 w 6187971"/>
              <a:gd name="connsiteY1513" fmla="*/ 1985377 h 5955635"/>
              <a:gd name="connsiteX1514" fmla="*/ 1000698 w 6187971"/>
              <a:gd name="connsiteY1514" fmla="*/ 1980161 h 5955635"/>
              <a:gd name="connsiteX1515" fmla="*/ 1001566 w 6187971"/>
              <a:gd name="connsiteY1515" fmla="*/ 1978326 h 5955635"/>
              <a:gd name="connsiteX1516" fmla="*/ 1004140 w 6187971"/>
              <a:gd name="connsiteY1516" fmla="*/ 1979072 h 5955635"/>
              <a:gd name="connsiteX1517" fmla="*/ 1018633 w 6187971"/>
              <a:gd name="connsiteY1517" fmla="*/ 1950808 h 5955635"/>
              <a:gd name="connsiteX1518" fmla="*/ 1038266 w 6187971"/>
              <a:gd name="connsiteY1518" fmla="*/ 1932485 h 5955635"/>
              <a:gd name="connsiteX1519" fmla="*/ 1099132 w 6187971"/>
              <a:gd name="connsiteY1519" fmla="*/ 1820578 h 5955635"/>
              <a:gd name="connsiteX1520" fmla="*/ 1113299 w 6187971"/>
              <a:gd name="connsiteY1520" fmla="*/ 1798714 h 5955635"/>
              <a:gd name="connsiteX1521" fmla="*/ 1204731 w 6187971"/>
              <a:gd name="connsiteY1521" fmla="*/ 1675567 h 5955635"/>
              <a:gd name="connsiteX1522" fmla="*/ 1226944 w 6187971"/>
              <a:gd name="connsiteY1522" fmla="*/ 1647273 h 5955635"/>
              <a:gd name="connsiteX1523" fmla="*/ 1225982 w 6187971"/>
              <a:gd name="connsiteY1523" fmla="*/ 1642769 h 5955635"/>
              <a:gd name="connsiteX1524" fmla="*/ 1231449 w 6187971"/>
              <a:gd name="connsiteY1524" fmla="*/ 1646311 h 5955635"/>
              <a:gd name="connsiteX1525" fmla="*/ 1238532 w 6187971"/>
              <a:gd name="connsiteY1525" fmla="*/ 1635378 h 5955635"/>
              <a:gd name="connsiteX1526" fmla="*/ 1242074 w 6187971"/>
              <a:gd name="connsiteY1526" fmla="*/ 1629913 h 5955635"/>
              <a:gd name="connsiteX1527" fmla="*/ 1237570 w 6187971"/>
              <a:gd name="connsiteY1527" fmla="*/ 1630875 h 5955635"/>
              <a:gd name="connsiteX1528" fmla="*/ 1290042 w 6187971"/>
              <a:gd name="connsiteY1528" fmla="*/ 1567858 h 5955635"/>
              <a:gd name="connsiteX1529" fmla="*/ 1314235 w 6187971"/>
              <a:gd name="connsiteY1529" fmla="*/ 1540908 h 5955635"/>
              <a:gd name="connsiteX1530" fmla="*/ 4439702 w 6187971"/>
              <a:gd name="connsiteY1530" fmla="*/ 857271 h 5955635"/>
              <a:gd name="connsiteX1531" fmla="*/ 4444206 w 6187971"/>
              <a:gd name="connsiteY1531" fmla="*/ 856309 h 5955635"/>
              <a:gd name="connsiteX1532" fmla="*/ 4445168 w 6187971"/>
              <a:gd name="connsiteY1532" fmla="*/ 860813 h 5955635"/>
              <a:gd name="connsiteX1533" fmla="*/ 4439702 w 6187971"/>
              <a:gd name="connsiteY1533" fmla="*/ 857271 h 5955635"/>
              <a:gd name="connsiteX1534" fmla="*/ 4439395 w 6187971"/>
              <a:gd name="connsiteY1534" fmla="*/ 833789 h 5955635"/>
              <a:gd name="connsiteX1535" fmla="*/ 4444862 w 6187971"/>
              <a:gd name="connsiteY1535" fmla="*/ 837331 h 5955635"/>
              <a:gd name="connsiteX1536" fmla="*/ 4440357 w 6187971"/>
              <a:gd name="connsiteY1536" fmla="*/ 838293 h 5955635"/>
              <a:gd name="connsiteX1537" fmla="*/ 4439395 w 6187971"/>
              <a:gd name="connsiteY1537" fmla="*/ 833789 h 5955635"/>
              <a:gd name="connsiteX1538" fmla="*/ 3878041 w 6187971"/>
              <a:gd name="connsiteY1538" fmla="*/ 775787 h 5955635"/>
              <a:gd name="connsiteX1539" fmla="*/ 3885822 w 6187971"/>
              <a:gd name="connsiteY1539" fmla="*/ 777801 h 5955635"/>
              <a:gd name="connsiteX1540" fmla="*/ 3881318 w 6187971"/>
              <a:gd name="connsiteY1540" fmla="*/ 778763 h 5955635"/>
              <a:gd name="connsiteX1541" fmla="*/ 1104676 w 6187971"/>
              <a:gd name="connsiteY1541" fmla="*/ 1330248 h 5955635"/>
              <a:gd name="connsiteX1542" fmla="*/ 1094527 w 6187971"/>
              <a:gd name="connsiteY1542" fmla="*/ 1352482 h 5955635"/>
              <a:gd name="connsiteX1543" fmla="*/ 1064045 w 6187971"/>
              <a:gd name="connsiteY1543" fmla="*/ 1398591 h 5955635"/>
              <a:gd name="connsiteX1544" fmla="*/ 578456 w 6187971"/>
              <a:gd name="connsiteY1544" fmla="*/ 2585624 h 5955635"/>
              <a:gd name="connsiteX1545" fmla="*/ 575225 w 6187971"/>
              <a:gd name="connsiteY1545" fmla="*/ 2625422 h 5955635"/>
              <a:gd name="connsiteX1546" fmla="*/ 589292 w 6187971"/>
              <a:gd name="connsiteY1546" fmla="*/ 2984165 h 5955635"/>
              <a:gd name="connsiteX1547" fmla="*/ 621678 w 6187971"/>
              <a:gd name="connsiteY1547" fmla="*/ 3309663 h 5955635"/>
              <a:gd name="connsiteX1548" fmla="*/ 637489 w 6187971"/>
              <a:gd name="connsiteY1548" fmla="*/ 3228070 h 5955635"/>
              <a:gd name="connsiteX1549" fmla="*/ 616036 w 6187971"/>
              <a:gd name="connsiteY1549" fmla="*/ 2935433 h 5955635"/>
              <a:gd name="connsiteX1550" fmla="*/ 887499 w 6187971"/>
              <a:gd name="connsiteY1550" fmla="*/ 1780458 h 5955635"/>
              <a:gd name="connsiteX1551" fmla="*/ 997109 w 6187971"/>
              <a:gd name="connsiteY1551" fmla="*/ 1643628 h 5955635"/>
              <a:gd name="connsiteX1552" fmla="*/ 1014774 w 6187971"/>
              <a:gd name="connsiteY1552" fmla="*/ 1589014 h 5955635"/>
              <a:gd name="connsiteX1553" fmla="*/ 1051413 w 6187971"/>
              <a:gd name="connsiteY1553" fmla="*/ 1522524 h 5955635"/>
              <a:gd name="connsiteX1554" fmla="*/ 1104050 w 6187971"/>
              <a:gd name="connsiteY1554" fmla="*/ 1503457 h 5955635"/>
              <a:gd name="connsiteX1555" fmla="*/ 1050162 w 6187971"/>
              <a:gd name="connsiteY1555" fmla="*/ 1599052 h 5955635"/>
              <a:gd name="connsiteX1556" fmla="*/ 889954 w 6187971"/>
              <a:gd name="connsiteY1556" fmla="*/ 1910945 h 5955635"/>
              <a:gd name="connsiteX1557" fmla="*/ 871201 w 6187971"/>
              <a:gd name="connsiteY1557" fmla="*/ 1997079 h 5955635"/>
              <a:gd name="connsiteX1558" fmla="*/ 857404 w 6187971"/>
              <a:gd name="connsiteY1558" fmla="*/ 2060644 h 5955635"/>
              <a:gd name="connsiteX1559" fmla="*/ 753411 w 6187971"/>
              <a:gd name="connsiteY1559" fmla="*/ 2397680 h 5955635"/>
              <a:gd name="connsiteX1560" fmla="*/ 756336 w 6187971"/>
              <a:gd name="connsiteY1560" fmla="*/ 2420520 h 5955635"/>
              <a:gd name="connsiteX1561" fmla="*/ 764421 w 6187971"/>
              <a:gd name="connsiteY1561" fmla="*/ 2415547 h 5955635"/>
              <a:gd name="connsiteX1562" fmla="*/ 761396 w 6187971"/>
              <a:gd name="connsiteY1562" fmla="*/ 2433165 h 5955635"/>
              <a:gd name="connsiteX1563" fmla="*/ 760478 w 6187971"/>
              <a:gd name="connsiteY1563" fmla="*/ 2435480 h 5955635"/>
              <a:gd name="connsiteX1564" fmla="*/ 760592 w 6187971"/>
              <a:gd name="connsiteY1564" fmla="*/ 2432158 h 5955635"/>
              <a:gd name="connsiteX1565" fmla="*/ 757460 w 6187971"/>
              <a:gd name="connsiteY1565" fmla="*/ 2425764 h 5955635"/>
              <a:gd name="connsiteX1566" fmla="*/ 750377 w 6187971"/>
              <a:gd name="connsiteY1566" fmla="*/ 2436696 h 5955635"/>
              <a:gd name="connsiteX1567" fmla="*/ 751339 w 6187971"/>
              <a:gd name="connsiteY1567" fmla="*/ 2441200 h 5955635"/>
              <a:gd name="connsiteX1568" fmla="*/ 751994 w 6187971"/>
              <a:gd name="connsiteY1568" fmla="*/ 2422222 h 5955635"/>
              <a:gd name="connsiteX1569" fmla="*/ 742023 w 6187971"/>
              <a:gd name="connsiteY1569" fmla="*/ 2419642 h 5955635"/>
              <a:gd name="connsiteX1570" fmla="*/ 729781 w 6187971"/>
              <a:gd name="connsiteY1570" fmla="*/ 2450515 h 5955635"/>
              <a:gd name="connsiteX1571" fmla="*/ 730743 w 6187971"/>
              <a:gd name="connsiteY1571" fmla="*/ 2455019 h 5955635"/>
              <a:gd name="connsiteX1572" fmla="*/ 726239 w 6187971"/>
              <a:gd name="connsiteY1572" fmla="*/ 2455982 h 5955635"/>
              <a:gd name="connsiteX1573" fmla="*/ 727201 w 6187971"/>
              <a:gd name="connsiteY1573" fmla="*/ 2460486 h 5955635"/>
              <a:gd name="connsiteX1574" fmla="*/ 728163 w 6187971"/>
              <a:gd name="connsiteY1574" fmla="*/ 2464990 h 5955635"/>
              <a:gd name="connsiteX1575" fmla="*/ 731705 w 6187971"/>
              <a:gd name="connsiteY1575" fmla="*/ 2459524 h 5955635"/>
              <a:gd name="connsiteX1576" fmla="*/ 731050 w 6187971"/>
              <a:gd name="connsiteY1576" fmla="*/ 2478502 h 5955635"/>
              <a:gd name="connsiteX1577" fmla="*/ 735554 w 6187971"/>
              <a:gd name="connsiteY1577" fmla="*/ 2477540 h 5955635"/>
              <a:gd name="connsiteX1578" fmla="*/ 745218 w 6187971"/>
              <a:gd name="connsiteY1578" fmla="*/ 2456637 h 5955635"/>
              <a:gd name="connsiteX1579" fmla="*/ 749722 w 6187971"/>
              <a:gd name="connsiteY1579" fmla="*/ 2455675 h 5955635"/>
              <a:gd name="connsiteX1580" fmla="*/ 746180 w 6187971"/>
              <a:gd name="connsiteY1580" fmla="*/ 2461140 h 5955635"/>
              <a:gd name="connsiteX1581" fmla="*/ 752609 w 6187971"/>
              <a:gd name="connsiteY1581" fmla="*/ 2469187 h 5955635"/>
              <a:gd name="connsiteX1582" fmla="*/ 755188 w 6187971"/>
              <a:gd name="connsiteY1582" fmla="*/ 2459216 h 5955635"/>
              <a:gd name="connsiteX1583" fmla="*/ 754226 w 6187971"/>
              <a:gd name="connsiteY1583" fmla="*/ 2454712 h 5955635"/>
              <a:gd name="connsiteX1584" fmla="*/ 757767 w 6187971"/>
              <a:gd name="connsiteY1584" fmla="*/ 2449246 h 5955635"/>
              <a:gd name="connsiteX1585" fmla="*/ 748411 w 6187971"/>
              <a:gd name="connsiteY1585" fmla="*/ 2493631 h 5955635"/>
              <a:gd name="connsiteX1586" fmla="*/ 759344 w 6187971"/>
              <a:gd name="connsiteY1586" fmla="*/ 2500715 h 5955635"/>
              <a:gd name="connsiteX1587" fmla="*/ 760307 w 6187971"/>
              <a:gd name="connsiteY1587" fmla="*/ 2505219 h 5955635"/>
              <a:gd name="connsiteX1588" fmla="*/ 754840 w 6187971"/>
              <a:gd name="connsiteY1588" fmla="*/ 2501678 h 5955635"/>
              <a:gd name="connsiteX1589" fmla="*/ 753878 w 6187971"/>
              <a:gd name="connsiteY1589" fmla="*/ 2497173 h 5955635"/>
              <a:gd name="connsiteX1590" fmla="*/ 749373 w 6187971"/>
              <a:gd name="connsiteY1590" fmla="*/ 2498135 h 5955635"/>
              <a:gd name="connsiteX1591" fmla="*/ 746794 w 6187971"/>
              <a:gd name="connsiteY1591" fmla="*/ 2508105 h 5955635"/>
              <a:gd name="connsiteX1592" fmla="*/ 747757 w 6187971"/>
              <a:gd name="connsiteY1592" fmla="*/ 2512610 h 5955635"/>
              <a:gd name="connsiteX1593" fmla="*/ 740673 w 6187971"/>
              <a:gd name="connsiteY1593" fmla="*/ 2523542 h 5955635"/>
              <a:gd name="connsiteX1594" fmla="*/ 738748 w 6187971"/>
              <a:gd name="connsiteY1594" fmla="*/ 2514534 h 5955635"/>
              <a:gd name="connsiteX1595" fmla="*/ 734245 w 6187971"/>
              <a:gd name="connsiteY1595" fmla="*/ 2515496 h 5955635"/>
              <a:gd name="connsiteX1596" fmla="*/ 731665 w 6187971"/>
              <a:gd name="connsiteY1596" fmla="*/ 2525466 h 5955635"/>
              <a:gd name="connsiteX1597" fmla="*/ 733590 w 6187971"/>
              <a:gd name="connsiteY1597" fmla="*/ 2534475 h 5955635"/>
              <a:gd name="connsiteX1598" fmla="*/ 745484 w 6187971"/>
              <a:gd name="connsiteY1598" fmla="*/ 2546063 h 5955635"/>
              <a:gd name="connsiteX1599" fmla="*/ 743868 w 6187971"/>
              <a:gd name="connsiteY1599" fmla="*/ 2560537 h 5955635"/>
              <a:gd name="connsiteX1600" fmla="*/ 726773 w 6187971"/>
              <a:gd name="connsiteY1600" fmla="*/ 2634833 h 5955635"/>
              <a:gd name="connsiteX1601" fmla="*/ 721306 w 6187971"/>
              <a:gd name="connsiteY1601" fmla="*/ 2631292 h 5955635"/>
              <a:gd name="connsiteX1602" fmla="*/ 722269 w 6187971"/>
              <a:gd name="connsiteY1602" fmla="*/ 2635796 h 5955635"/>
              <a:gd name="connsiteX1603" fmla="*/ 717764 w 6187971"/>
              <a:gd name="connsiteY1603" fmla="*/ 2636758 h 5955635"/>
              <a:gd name="connsiteX1604" fmla="*/ 712298 w 6187971"/>
              <a:gd name="connsiteY1604" fmla="*/ 2633217 h 5955635"/>
              <a:gd name="connsiteX1605" fmla="*/ 717150 w 6187971"/>
              <a:gd name="connsiteY1605" fmla="*/ 2589793 h 5955635"/>
              <a:gd name="connsiteX1606" fmla="*/ 722616 w 6187971"/>
              <a:gd name="connsiteY1606" fmla="*/ 2593335 h 5955635"/>
              <a:gd name="connsiteX1607" fmla="*/ 727775 w 6187971"/>
              <a:gd name="connsiteY1607" fmla="*/ 2573394 h 5955635"/>
              <a:gd name="connsiteX1608" fmla="*/ 720691 w 6187971"/>
              <a:gd name="connsiteY1608" fmla="*/ 2584327 h 5955635"/>
              <a:gd name="connsiteX1609" fmla="*/ 721347 w 6187971"/>
              <a:gd name="connsiteY1609" fmla="*/ 2565348 h 5955635"/>
              <a:gd name="connsiteX1610" fmla="*/ 720385 w 6187971"/>
              <a:gd name="connsiteY1610" fmla="*/ 2560844 h 5955635"/>
              <a:gd name="connsiteX1611" fmla="*/ 723927 w 6187971"/>
              <a:gd name="connsiteY1611" fmla="*/ 2555379 h 5955635"/>
              <a:gd name="connsiteX1612" fmla="*/ 722964 w 6187971"/>
              <a:gd name="connsiteY1612" fmla="*/ 2550874 h 5955635"/>
              <a:gd name="connsiteX1613" fmla="*/ 722002 w 6187971"/>
              <a:gd name="connsiteY1613" fmla="*/ 2546370 h 5955635"/>
              <a:gd name="connsiteX1614" fmla="*/ 713956 w 6187971"/>
              <a:gd name="connsiteY1614" fmla="*/ 2552799 h 5955635"/>
              <a:gd name="connsiteX1615" fmla="*/ 711377 w 6187971"/>
              <a:gd name="connsiteY1615" fmla="*/ 2562769 h 5955635"/>
              <a:gd name="connsiteX1616" fmla="*/ 712339 w 6187971"/>
              <a:gd name="connsiteY1616" fmla="*/ 2567273 h 5955635"/>
              <a:gd name="connsiteX1617" fmla="*/ 716842 w 6187971"/>
              <a:gd name="connsiteY1617" fmla="*/ 2566311 h 5955635"/>
              <a:gd name="connsiteX1618" fmla="*/ 707794 w 6187971"/>
              <a:gd name="connsiteY1618" fmla="*/ 2634179 h 5955635"/>
              <a:gd name="connsiteX1619" fmla="*/ 704252 w 6187971"/>
              <a:gd name="connsiteY1619" fmla="*/ 2639645 h 5955635"/>
              <a:gd name="connsiteX1620" fmla="*/ 701673 w 6187971"/>
              <a:gd name="connsiteY1620" fmla="*/ 2649616 h 5955635"/>
              <a:gd name="connsiteX1621" fmla="*/ 706177 w 6187971"/>
              <a:gd name="connsiteY1621" fmla="*/ 2648653 h 5955635"/>
              <a:gd name="connsiteX1622" fmla="*/ 698438 w 6187971"/>
              <a:gd name="connsiteY1622" fmla="*/ 2678565 h 5955635"/>
              <a:gd name="connsiteX1623" fmla="*/ 695858 w 6187971"/>
              <a:gd name="connsiteY1623" fmla="*/ 2688534 h 5955635"/>
              <a:gd name="connsiteX1624" fmla="*/ 696821 w 6187971"/>
              <a:gd name="connsiteY1624" fmla="*/ 2693039 h 5955635"/>
              <a:gd name="connsiteX1625" fmla="*/ 701325 w 6187971"/>
              <a:gd name="connsiteY1625" fmla="*/ 2692076 h 5955635"/>
              <a:gd name="connsiteX1626" fmla="*/ 690967 w 6187971"/>
              <a:gd name="connsiteY1626" fmla="*/ 2797901 h 5955635"/>
              <a:gd name="connsiteX1627" fmla="*/ 687424 w 6187971"/>
              <a:gd name="connsiteY1627" fmla="*/ 2803368 h 5955635"/>
              <a:gd name="connsiteX1628" fmla="*/ 688387 w 6187971"/>
              <a:gd name="connsiteY1628" fmla="*/ 2807872 h 5955635"/>
              <a:gd name="connsiteX1629" fmla="*/ 689349 w 6187971"/>
              <a:gd name="connsiteY1629" fmla="*/ 2812375 h 5955635"/>
              <a:gd name="connsiteX1630" fmla="*/ 685152 w 6187971"/>
              <a:gd name="connsiteY1630" fmla="*/ 2836821 h 5955635"/>
              <a:gd name="connsiteX1631" fmla="*/ 681611 w 6187971"/>
              <a:gd name="connsiteY1631" fmla="*/ 2842288 h 5955635"/>
              <a:gd name="connsiteX1632" fmla="*/ 683535 w 6187971"/>
              <a:gd name="connsiteY1632" fmla="*/ 2851295 h 5955635"/>
              <a:gd name="connsiteX1633" fmla="*/ 684497 w 6187971"/>
              <a:gd name="connsiteY1633" fmla="*/ 2855799 h 5955635"/>
              <a:gd name="connsiteX1634" fmla="*/ 680955 w 6187971"/>
              <a:gd name="connsiteY1634" fmla="*/ 2861265 h 5955635"/>
              <a:gd name="connsiteX1635" fmla="*/ 681918 w 6187971"/>
              <a:gd name="connsiteY1635" fmla="*/ 2865770 h 5955635"/>
              <a:gd name="connsiteX1636" fmla="*/ 687691 w 6187971"/>
              <a:gd name="connsiteY1636" fmla="*/ 2892794 h 5955635"/>
              <a:gd name="connsiteX1637" fmla="*/ 684149 w 6187971"/>
              <a:gd name="connsiteY1637" fmla="*/ 2898260 h 5955635"/>
              <a:gd name="connsiteX1638" fmla="*/ 685112 w 6187971"/>
              <a:gd name="connsiteY1638" fmla="*/ 2902765 h 5955635"/>
              <a:gd name="connsiteX1639" fmla="*/ 683495 w 6187971"/>
              <a:gd name="connsiteY1639" fmla="*/ 2917239 h 5955635"/>
              <a:gd name="connsiteX1640" fmla="*/ 684457 w 6187971"/>
              <a:gd name="connsiteY1640" fmla="*/ 2921742 h 5955635"/>
              <a:gd name="connsiteX1641" fmla="*/ 678642 w 6187971"/>
              <a:gd name="connsiteY1641" fmla="*/ 2960662 h 5955635"/>
              <a:gd name="connsiteX1642" fmla="*/ 679604 w 6187971"/>
              <a:gd name="connsiteY1642" fmla="*/ 2965165 h 5955635"/>
              <a:gd name="connsiteX1643" fmla="*/ 675101 w 6187971"/>
              <a:gd name="connsiteY1643" fmla="*/ 2966128 h 5955635"/>
              <a:gd name="connsiteX1644" fmla="*/ 676063 w 6187971"/>
              <a:gd name="connsiteY1644" fmla="*/ 2970632 h 5955635"/>
              <a:gd name="connsiteX1645" fmla="*/ 677026 w 6187971"/>
              <a:gd name="connsiteY1645" fmla="*/ 2975136 h 5955635"/>
              <a:gd name="connsiteX1646" fmla="*/ 681529 w 6187971"/>
              <a:gd name="connsiteY1646" fmla="*/ 2974174 h 5955635"/>
              <a:gd name="connsiteX1647" fmla="*/ 679912 w 6187971"/>
              <a:gd name="connsiteY1647" fmla="*/ 2988648 h 5955635"/>
              <a:gd name="connsiteX1648" fmla="*/ 678950 w 6187971"/>
              <a:gd name="connsiteY1648" fmla="*/ 2984144 h 5955635"/>
              <a:gd name="connsiteX1649" fmla="*/ 678295 w 6187971"/>
              <a:gd name="connsiteY1649" fmla="*/ 3003123 h 5955635"/>
              <a:gd name="connsiteX1650" fmla="*/ 681182 w 6187971"/>
              <a:gd name="connsiteY1650" fmla="*/ 3016635 h 5955635"/>
              <a:gd name="connsiteX1651" fmla="*/ 677640 w 6187971"/>
              <a:gd name="connsiteY1651" fmla="*/ 3022102 h 5955635"/>
              <a:gd name="connsiteX1652" fmla="*/ 678602 w 6187971"/>
              <a:gd name="connsiteY1652" fmla="*/ 3026605 h 5955635"/>
              <a:gd name="connsiteX1653" fmla="*/ 675061 w 6187971"/>
              <a:gd name="connsiteY1653" fmla="*/ 3032071 h 5955635"/>
              <a:gd name="connsiteX1654" fmla="*/ 676023 w 6187971"/>
              <a:gd name="connsiteY1654" fmla="*/ 3036576 h 5955635"/>
              <a:gd name="connsiteX1655" fmla="*/ 680527 w 6187971"/>
              <a:gd name="connsiteY1655" fmla="*/ 3035613 h 5955635"/>
              <a:gd name="connsiteX1656" fmla="*/ 689187 w 6187971"/>
              <a:gd name="connsiteY1656" fmla="*/ 3076150 h 5955635"/>
              <a:gd name="connsiteX1657" fmla="*/ 683721 w 6187971"/>
              <a:gd name="connsiteY1657" fmla="*/ 3072608 h 5955635"/>
              <a:gd name="connsiteX1658" fmla="*/ 679217 w 6187971"/>
              <a:gd name="connsiteY1658" fmla="*/ 3073570 h 5955635"/>
              <a:gd name="connsiteX1659" fmla="*/ 681142 w 6187971"/>
              <a:gd name="connsiteY1659" fmla="*/ 3082578 h 5955635"/>
              <a:gd name="connsiteX1660" fmla="*/ 682104 w 6187971"/>
              <a:gd name="connsiteY1660" fmla="*/ 3087082 h 5955635"/>
              <a:gd name="connsiteX1661" fmla="*/ 682718 w 6187971"/>
              <a:gd name="connsiteY1661" fmla="*/ 3134047 h 5955635"/>
              <a:gd name="connsiteX1662" fmla="*/ 687222 w 6187971"/>
              <a:gd name="connsiteY1662" fmla="*/ 3133085 h 5955635"/>
              <a:gd name="connsiteX1663" fmla="*/ 683680 w 6187971"/>
              <a:gd name="connsiteY1663" fmla="*/ 3138551 h 5955635"/>
              <a:gd name="connsiteX1664" fmla="*/ 684642 w 6187971"/>
              <a:gd name="connsiteY1664" fmla="*/ 3143056 h 5955635"/>
              <a:gd name="connsiteX1665" fmla="*/ 690416 w 6187971"/>
              <a:gd name="connsiteY1665" fmla="*/ 3170080 h 5955635"/>
              <a:gd name="connsiteX1666" fmla="*/ 694395 w 6187971"/>
              <a:gd name="connsiteY1666" fmla="*/ 3173203 h 5955635"/>
              <a:gd name="connsiteX1667" fmla="*/ 697712 w 6187971"/>
              <a:gd name="connsiteY1667" fmla="*/ 3182366 h 5955635"/>
              <a:gd name="connsiteX1668" fmla="*/ 697129 w 6187971"/>
              <a:gd name="connsiteY1668" fmla="*/ 3182651 h 5955635"/>
              <a:gd name="connsiteX1669" fmla="*/ 691373 w 6187971"/>
              <a:gd name="connsiteY1669" fmla="*/ 3182827 h 5955635"/>
              <a:gd name="connsiteX1670" fmla="*/ 689762 w 6187971"/>
              <a:gd name="connsiteY1670" fmla="*/ 3189059 h 5955635"/>
              <a:gd name="connsiteX1671" fmla="*/ 696682 w 6187971"/>
              <a:gd name="connsiteY1671" fmla="*/ 3182870 h 5955635"/>
              <a:gd name="connsiteX1672" fmla="*/ 697129 w 6187971"/>
              <a:gd name="connsiteY1672" fmla="*/ 3182651 h 5955635"/>
              <a:gd name="connsiteX1673" fmla="*/ 697807 w 6187971"/>
              <a:gd name="connsiteY1673" fmla="*/ 3182630 h 5955635"/>
              <a:gd name="connsiteX1674" fmla="*/ 697712 w 6187971"/>
              <a:gd name="connsiteY1674" fmla="*/ 3182366 h 5955635"/>
              <a:gd name="connsiteX1675" fmla="*/ 698813 w 6187971"/>
              <a:gd name="connsiteY1675" fmla="*/ 3181826 h 5955635"/>
              <a:gd name="connsiteX1676" fmla="*/ 699731 w 6187971"/>
              <a:gd name="connsiteY1676" fmla="*/ 3191637 h 5955635"/>
              <a:gd name="connsiteX1677" fmla="*/ 696189 w 6187971"/>
              <a:gd name="connsiteY1677" fmla="*/ 3197104 h 5955635"/>
              <a:gd name="connsiteX1678" fmla="*/ 697152 w 6187971"/>
              <a:gd name="connsiteY1678" fmla="*/ 3201608 h 5955635"/>
              <a:gd name="connsiteX1679" fmla="*/ 693610 w 6187971"/>
              <a:gd name="connsiteY1679" fmla="*/ 3207074 h 5955635"/>
              <a:gd name="connsiteX1680" fmla="*/ 694573 w 6187971"/>
              <a:gd name="connsiteY1680" fmla="*/ 3211578 h 5955635"/>
              <a:gd name="connsiteX1681" fmla="*/ 696497 w 6187971"/>
              <a:gd name="connsiteY1681" fmla="*/ 3220587 h 5955635"/>
              <a:gd name="connsiteX1682" fmla="*/ 698422 w 6187971"/>
              <a:gd name="connsiteY1682" fmla="*/ 3229595 h 5955635"/>
              <a:gd name="connsiteX1683" fmla="*/ 695842 w 6187971"/>
              <a:gd name="connsiteY1683" fmla="*/ 3239565 h 5955635"/>
              <a:gd name="connsiteX1684" fmla="*/ 693262 w 6187971"/>
              <a:gd name="connsiteY1684" fmla="*/ 3249536 h 5955635"/>
              <a:gd name="connsiteX1685" fmla="*/ 694224 w 6187971"/>
              <a:gd name="connsiteY1685" fmla="*/ 3254039 h 5955635"/>
              <a:gd name="connsiteX1686" fmla="*/ 695187 w 6187971"/>
              <a:gd name="connsiteY1686" fmla="*/ 3258543 h 5955635"/>
              <a:gd name="connsiteX1687" fmla="*/ 690683 w 6187971"/>
              <a:gd name="connsiteY1687" fmla="*/ 3259506 h 5955635"/>
              <a:gd name="connsiteX1688" fmla="*/ 687141 w 6187971"/>
              <a:gd name="connsiteY1688" fmla="*/ 3264972 h 5955635"/>
              <a:gd name="connsiteX1689" fmla="*/ 688103 w 6187971"/>
              <a:gd name="connsiteY1689" fmla="*/ 3269476 h 5955635"/>
              <a:gd name="connsiteX1690" fmla="*/ 693569 w 6187971"/>
              <a:gd name="connsiteY1690" fmla="*/ 3273018 h 5955635"/>
              <a:gd name="connsiteX1691" fmla="*/ 694532 w 6187971"/>
              <a:gd name="connsiteY1691" fmla="*/ 3277522 h 5955635"/>
              <a:gd name="connsiteX1692" fmla="*/ 695494 w 6187971"/>
              <a:gd name="connsiteY1692" fmla="*/ 3282027 h 5955635"/>
              <a:gd name="connsiteX1693" fmla="*/ 698381 w 6187971"/>
              <a:gd name="connsiteY1693" fmla="*/ 3295539 h 5955635"/>
              <a:gd name="connsiteX1694" fmla="*/ 696764 w 6187971"/>
              <a:gd name="connsiteY1694" fmla="*/ 3310013 h 5955635"/>
              <a:gd name="connsiteX1695" fmla="*/ 697726 w 6187971"/>
              <a:gd name="connsiteY1695" fmla="*/ 3314516 h 5955635"/>
              <a:gd name="connsiteX1696" fmla="*/ 699651 w 6187971"/>
              <a:gd name="connsiteY1696" fmla="*/ 3323525 h 5955635"/>
              <a:gd name="connsiteX1697" fmla="*/ 704154 w 6187971"/>
              <a:gd name="connsiteY1697" fmla="*/ 3322563 h 5955635"/>
              <a:gd name="connsiteX1698" fmla="*/ 700613 w 6187971"/>
              <a:gd name="connsiteY1698" fmla="*/ 3328029 h 5955635"/>
              <a:gd name="connsiteX1699" fmla="*/ 702538 w 6187971"/>
              <a:gd name="connsiteY1699" fmla="*/ 3337037 h 5955635"/>
              <a:gd name="connsiteX1700" fmla="*/ 711198 w 6187971"/>
              <a:gd name="connsiteY1700" fmla="*/ 3377573 h 5955635"/>
              <a:gd name="connsiteX1701" fmla="*/ 707656 w 6187971"/>
              <a:gd name="connsiteY1701" fmla="*/ 3383040 h 5955635"/>
              <a:gd name="connsiteX1702" fmla="*/ 708618 w 6187971"/>
              <a:gd name="connsiteY1702" fmla="*/ 3387543 h 5955635"/>
              <a:gd name="connsiteX1703" fmla="*/ 713122 w 6187971"/>
              <a:gd name="connsiteY1703" fmla="*/ 3386581 h 5955635"/>
              <a:gd name="connsiteX1704" fmla="*/ 713430 w 6187971"/>
              <a:gd name="connsiteY1704" fmla="*/ 3410064 h 5955635"/>
              <a:gd name="connsiteX1705" fmla="*/ 714392 w 6187971"/>
              <a:gd name="connsiteY1705" fmla="*/ 3414569 h 5955635"/>
              <a:gd name="connsiteX1706" fmla="*/ 719858 w 6187971"/>
              <a:gd name="connsiteY1706" fmla="*/ 3418109 h 5955635"/>
              <a:gd name="connsiteX1707" fmla="*/ 722090 w 6187971"/>
              <a:gd name="connsiteY1707" fmla="*/ 3450600 h 5955635"/>
              <a:gd name="connsiteX1708" fmla="*/ 726594 w 6187971"/>
              <a:gd name="connsiteY1708" fmla="*/ 3449638 h 5955635"/>
              <a:gd name="connsiteX1709" fmla="*/ 730443 w 6187971"/>
              <a:gd name="connsiteY1709" fmla="*/ 3467654 h 5955635"/>
              <a:gd name="connsiteX1710" fmla="*/ 726902 w 6187971"/>
              <a:gd name="connsiteY1710" fmla="*/ 3473121 h 5955635"/>
              <a:gd name="connsiteX1711" fmla="*/ 716932 w 6187971"/>
              <a:gd name="connsiteY1711" fmla="*/ 3470541 h 5955635"/>
              <a:gd name="connsiteX1712" fmla="*/ 729788 w 6187971"/>
              <a:gd name="connsiteY1712" fmla="*/ 3486633 h 5955635"/>
              <a:gd name="connsiteX1713" fmla="*/ 749689 w 6187971"/>
              <a:gd name="connsiteY1713" fmla="*/ 3557735 h 5955635"/>
              <a:gd name="connsiteX1714" fmla="*/ 745185 w 6187971"/>
              <a:gd name="connsiteY1714" fmla="*/ 3558698 h 5955635"/>
              <a:gd name="connsiteX1715" fmla="*/ 747109 w 6187971"/>
              <a:gd name="connsiteY1715" fmla="*/ 3567705 h 5955635"/>
              <a:gd name="connsiteX1716" fmla="*/ 758656 w 6187971"/>
              <a:gd name="connsiteY1716" fmla="*/ 3621755 h 5955635"/>
              <a:gd name="connsiteX1717" fmla="*/ 759619 w 6187971"/>
              <a:gd name="connsiteY1717" fmla="*/ 3626258 h 5955635"/>
              <a:gd name="connsiteX1718" fmla="*/ 760581 w 6187971"/>
              <a:gd name="connsiteY1718" fmla="*/ 3630762 h 5955635"/>
              <a:gd name="connsiteX1719" fmla="*/ 773438 w 6187971"/>
              <a:gd name="connsiteY1719" fmla="*/ 3646854 h 5955635"/>
              <a:gd name="connsiteX1720" fmla="*/ 770859 w 6187971"/>
              <a:gd name="connsiteY1720" fmla="*/ 3656824 h 5955635"/>
              <a:gd name="connsiteX1721" fmla="*/ 771821 w 6187971"/>
              <a:gd name="connsiteY1721" fmla="*/ 3661329 h 5955635"/>
              <a:gd name="connsiteX1722" fmla="*/ 772783 w 6187971"/>
              <a:gd name="connsiteY1722" fmla="*/ 3665832 h 5955635"/>
              <a:gd name="connsiteX1723" fmla="*/ 773745 w 6187971"/>
              <a:gd name="connsiteY1723" fmla="*/ 3670336 h 5955635"/>
              <a:gd name="connsiteX1724" fmla="*/ 768586 w 6187971"/>
              <a:gd name="connsiteY1724" fmla="*/ 3690277 h 5955635"/>
              <a:gd name="connsiteX1725" fmla="*/ 779826 w 6187971"/>
              <a:gd name="connsiteY1725" fmla="*/ 3720843 h 5955635"/>
              <a:gd name="connsiteX1726" fmla="*/ 798149 w 6187971"/>
              <a:gd name="connsiteY1726" fmla="*/ 3740476 h 5955635"/>
              <a:gd name="connsiteX1727" fmla="*/ 793953 w 6187971"/>
              <a:gd name="connsiteY1727" fmla="*/ 3764922 h 5955635"/>
              <a:gd name="connsiteX1728" fmla="*/ 803268 w 6187971"/>
              <a:gd name="connsiteY1728" fmla="*/ 3786479 h 5955635"/>
              <a:gd name="connsiteX1729" fmla="*/ 815163 w 6187971"/>
              <a:gd name="connsiteY1729" fmla="*/ 3798067 h 5955635"/>
              <a:gd name="connsiteX1730" fmla="*/ 832177 w 6187971"/>
              <a:gd name="connsiteY1730" fmla="*/ 3855657 h 5955635"/>
              <a:gd name="connsiteX1731" fmla="*/ 823168 w 6187971"/>
              <a:gd name="connsiteY1731" fmla="*/ 3857582 h 5955635"/>
              <a:gd name="connsiteX1732" fmla="*/ 835064 w 6187971"/>
              <a:gd name="connsiteY1732" fmla="*/ 3869169 h 5955635"/>
              <a:gd name="connsiteX1733" fmla="*/ 834409 w 6187971"/>
              <a:gd name="connsiteY1733" fmla="*/ 3888148 h 5955635"/>
              <a:gd name="connsiteX1734" fmla="*/ 849190 w 6187971"/>
              <a:gd name="connsiteY1734" fmla="*/ 3913248 h 5955635"/>
              <a:gd name="connsiteX1735" fmla="*/ 845537 w 6187971"/>
              <a:gd name="connsiteY1735" fmla="*/ 3910175 h 5955635"/>
              <a:gd name="connsiteX1736" fmla="*/ 841800 w 6187971"/>
              <a:gd name="connsiteY1736" fmla="*/ 3900698 h 5955635"/>
              <a:gd name="connsiteX1737" fmla="*/ 844166 w 6187971"/>
              <a:gd name="connsiteY1737" fmla="*/ 3909023 h 5955635"/>
              <a:gd name="connsiteX1738" fmla="*/ 845537 w 6187971"/>
              <a:gd name="connsiteY1738" fmla="*/ 3910175 h 5955635"/>
              <a:gd name="connsiteX1739" fmla="*/ 852077 w 6187971"/>
              <a:gd name="connsiteY1739" fmla="*/ 3926760 h 5955635"/>
              <a:gd name="connsiteX1740" fmla="*/ 838565 w 6187971"/>
              <a:gd name="connsiteY1740" fmla="*/ 3929646 h 5955635"/>
              <a:gd name="connsiteX1741" fmla="*/ 808694 w 6187971"/>
              <a:gd name="connsiteY1741" fmla="*/ 3855965 h 5955635"/>
              <a:gd name="connsiteX1742" fmla="*/ 782980 w 6187971"/>
              <a:gd name="connsiteY1742" fmla="*/ 3823781 h 5955635"/>
              <a:gd name="connsiteX1743" fmla="*/ 773664 w 6187971"/>
              <a:gd name="connsiteY1743" fmla="*/ 3802224 h 5955635"/>
              <a:gd name="connsiteX1744" fmla="*/ 769815 w 6187971"/>
              <a:gd name="connsiteY1744" fmla="*/ 3784208 h 5955635"/>
              <a:gd name="connsiteX1745" fmla="*/ 756958 w 6187971"/>
              <a:gd name="connsiteY1745" fmla="*/ 3768116 h 5955635"/>
              <a:gd name="connsiteX1746" fmla="*/ 750222 w 6187971"/>
              <a:gd name="connsiteY1746" fmla="*/ 3736587 h 5955635"/>
              <a:gd name="connsiteX1747" fmla="*/ 751840 w 6187971"/>
              <a:gd name="connsiteY1747" fmla="*/ 3722113 h 5955635"/>
              <a:gd name="connsiteX1748" fmla="*/ 748953 w 6187971"/>
              <a:gd name="connsiteY1748" fmla="*/ 3708601 h 5955635"/>
              <a:gd name="connsiteX1749" fmla="*/ 747991 w 6187971"/>
              <a:gd name="connsiteY1749" fmla="*/ 3704096 h 5955635"/>
              <a:gd name="connsiteX1750" fmla="*/ 747028 w 6187971"/>
              <a:gd name="connsiteY1750" fmla="*/ 3699593 h 5955635"/>
              <a:gd name="connsiteX1751" fmla="*/ 752494 w 6187971"/>
              <a:gd name="connsiteY1751" fmla="*/ 3703134 h 5955635"/>
              <a:gd name="connsiteX1752" fmla="*/ 744142 w 6187971"/>
              <a:gd name="connsiteY1752" fmla="*/ 3686081 h 5955635"/>
              <a:gd name="connsiteX1753" fmla="*/ 747683 w 6187971"/>
              <a:gd name="connsiteY1753" fmla="*/ 3680614 h 5955635"/>
              <a:gd name="connsiteX1754" fmla="*/ 746720 w 6187971"/>
              <a:gd name="connsiteY1754" fmla="*/ 3676110 h 5955635"/>
              <a:gd name="connsiteX1755" fmla="*/ 745758 w 6187971"/>
              <a:gd name="connsiteY1755" fmla="*/ 3671606 h 5955635"/>
              <a:gd name="connsiteX1756" fmla="*/ 740292 w 6187971"/>
              <a:gd name="connsiteY1756" fmla="*/ 3668064 h 5955635"/>
              <a:gd name="connsiteX1757" fmla="*/ 734519 w 6187971"/>
              <a:gd name="connsiteY1757" fmla="*/ 3641040 h 5955635"/>
              <a:gd name="connsiteX1758" fmla="*/ 729052 w 6187971"/>
              <a:gd name="connsiteY1758" fmla="*/ 3637498 h 5955635"/>
              <a:gd name="connsiteX1759" fmla="*/ 723279 w 6187971"/>
              <a:gd name="connsiteY1759" fmla="*/ 3610474 h 5955635"/>
              <a:gd name="connsiteX1760" fmla="*/ 722316 w 6187971"/>
              <a:gd name="connsiteY1760" fmla="*/ 3605970 h 5955635"/>
              <a:gd name="connsiteX1761" fmla="*/ 721354 w 6187971"/>
              <a:gd name="connsiteY1761" fmla="*/ 3601465 h 5955635"/>
              <a:gd name="connsiteX1762" fmla="*/ 717812 w 6187971"/>
              <a:gd name="connsiteY1762" fmla="*/ 3606932 h 5955635"/>
              <a:gd name="connsiteX1763" fmla="*/ 707227 w 6187971"/>
              <a:gd name="connsiteY1763" fmla="*/ 3557387 h 5955635"/>
              <a:gd name="connsiteX1764" fmla="*/ 710114 w 6187971"/>
              <a:gd name="connsiteY1764" fmla="*/ 3570900 h 5955635"/>
              <a:gd name="connsiteX1765" fmla="*/ 702723 w 6187971"/>
              <a:gd name="connsiteY1765" fmla="*/ 3558350 h 5955635"/>
              <a:gd name="connsiteX1766" fmla="*/ 705610 w 6187971"/>
              <a:gd name="connsiteY1766" fmla="*/ 3571863 h 5955635"/>
              <a:gd name="connsiteX1767" fmla="*/ 700144 w 6187971"/>
              <a:gd name="connsiteY1767" fmla="*/ 3568320 h 5955635"/>
              <a:gd name="connsiteX1768" fmla="*/ 702068 w 6187971"/>
              <a:gd name="connsiteY1768" fmla="*/ 3577328 h 5955635"/>
              <a:gd name="connsiteX1769" fmla="*/ 703031 w 6187971"/>
              <a:gd name="connsiteY1769" fmla="*/ 3581832 h 5955635"/>
              <a:gd name="connsiteX1770" fmla="*/ 695599 w 6187971"/>
              <a:gd name="connsiteY1770" fmla="*/ 3635226 h 5955635"/>
              <a:gd name="connsiteX1771" fmla="*/ 697524 w 6187971"/>
              <a:gd name="connsiteY1771" fmla="*/ 3644234 h 5955635"/>
              <a:gd name="connsiteX1772" fmla="*/ 687553 w 6187971"/>
              <a:gd name="connsiteY1772" fmla="*/ 3641655 h 5955635"/>
              <a:gd name="connsiteX1773" fmla="*/ 685628 w 6187971"/>
              <a:gd name="connsiteY1773" fmla="*/ 3632647 h 5955635"/>
              <a:gd name="connsiteX1774" fmla="*/ 681125 w 6187971"/>
              <a:gd name="connsiteY1774" fmla="*/ 3633609 h 5955635"/>
              <a:gd name="connsiteX1775" fmla="*/ 682087 w 6187971"/>
              <a:gd name="connsiteY1775" fmla="*/ 3638113 h 5955635"/>
              <a:gd name="connsiteX1776" fmla="*/ 660262 w 6187971"/>
              <a:gd name="connsiteY1776" fmla="*/ 3558002 h 5955635"/>
              <a:gd name="connsiteX1777" fmla="*/ 665729 w 6187971"/>
              <a:gd name="connsiteY1777" fmla="*/ 3561544 h 5955635"/>
              <a:gd name="connsiteX1778" fmla="*/ 669270 w 6187971"/>
              <a:gd name="connsiteY1778" fmla="*/ 3556078 h 5955635"/>
              <a:gd name="connsiteX1779" fmla="*/ 671194 w 6187971"/>
              <a:gd name="connsiteY1779" fmla="*/ 3565085 h 5955635"/>
              <a:gd name="connsiteX1780" fmla="*/ 660609 w 6187971"/>
              <a:gd name="connsiteY1780" fmla="*/ 3515542 h 5955635"/>
              <a:gd name="connsiteX1781" fmla="*/ 665114 w 6187971"/>
              <a:gd name="connsiteY1781" fmla="*/ 3514579 h 5955635"/>
              <a:gd name="connsiteX1782" fmla="*/ 664152 w 6187971"/>
              <a:gd name="connsiteY1782" fmla="*/ 3510075 h 5955635"/>
              <a:gd name="connsiteX1783" fmla="*/ 662227 w 6187971"/>
              <a:gd name="connsiteY1783" fmla="*/ 3501067 h 5955635"/>
              <a:gd name="connsiteX1784" fmla="*/ 655491 w 6187971"/>
              <a:gd name="connsiteY1784" fmla="*/ 3469539 h 5955635"/>
              <a:gd name="connsiteX1785" fmla="*/ 654529 w 6187971"/>
              <a:gd name="connsiteY1785" fmla="*/ 3465034 h 5955635"/>
              <a:gd name="connsiteX1786" fmla="*/ 653567 w 6187971"/>
              <a:gd name="connsiteY1786" fmla="*/ 3460530 h 5955635"/>
              <a:gd name="connsiteX1787" fmla="*/ 639439 w 6187971"/>
              <a:gd name="connsiteY1787" fmla="*/ 3416453 h 5955635"/>
              <a:gd name="connsiteX1788" fmla="*/ 638477 w 6187971"/>
              <a:gd name="connsiteY1788" fmla="*/ 3411948 h 5955635"/>
              <a:gd name="connsiteX1789" fmla="*/ 637515 w 6187971"/>
              <a:gd name="connsiteY1789" fmla="*/ 3407444 h 5955635"/>
              <a:gd name="connsiteX1790" fmla="*/ 635590 w 6187971"/>
              <a:gd name="connsiteY1790" fmla="*/ 3398436 h 5955635"/>
              <a:gd name="connsiteX1791" fmla="*/ 633012 w 6187971"/>
              <a:gd name="connsiteY1791" fmla="*/ 3408406 h 5955635"/>
              <a:gd name="connsiteX1792" fmla="*/ 629469 w 6187971"/>
              <a:gd name="connsiteY1792" fmla="*/ 3413873 h 5955635"/>
              <a:gd name="connsiteX1793" fmla="*/ 625620 w 6187971"/>
              <a:gd name="connsiteY1793" fmla="*/ 3395856 h 5955635"/>
              <a:gd name="connsiteX1794" fmla="*/ 630125 w 6187971"/>
              <a:gd name="connsiteY1794" fmla="*/ 3394894 h 5955635"/>
              <a:gd name="connsiteX1795" fmla="*/ 629163 w 6187971"/>
              <a:gd name="connsiteY1795" fmla="*/ 3390391 h 5955635"/>
              <a:gd name="connsiteX1796" fmla="*/ 628200 w 6187971"/>
              <a:gd name="connsiteY1796" fmla="*/ 3385887 h 5955635"/>
              <a:gd name="connsiteX1797" fmla="*/ 623696 w 6187971"/>
              <a:gd name="connsiteY1797" fmla="*/ 3386849 h 5955635"/>
              <a:gd name="connsiteX1798" fmla="*/ 627892 w 6187971"/>
              <a:gd name="connsiteY1798" fmla="*/ 3362404 h 5955635"/>
              <a:gd name="connsiteX1799" fmla="*/ 615998 w 6187971"/>
              <a:gd name="connsiteY1799" fmla="*/ 3350816 h 5955635"/>
              <a:gd name="connsiteX1800" fmla="*/ 618229 w 6187971"/>
              <a:gd name="connsiteY1800" fmla="*/ 3383307 h 5955635"/>
              <a:gd name="connsiteX1801" fmla="*/ 623696 w 6187971"/>
              <a:gd name="connsiteY1801" fmla="*/ 3386849 h 5955635"/>
              <a:gd name="connsiteX1802" fmla="*/ 619192 w 6187971"/>
              <a:gd name="connsiteY1802" fmla="*/ 3387811 h 5955635"/>
              <a:gd name="connsiteX1803" fmla="*/ 620154 w 6187971"/>
              <a:gd name="connsiteY1803" fmla="*/ 3392315 h 5955635"/>
              <a:gd name="connsiteX1804" fmla="*/ 621116 w 6187971"/>
              <a:gd name="connsiteY1804" fmla="*/ 3396819 h 5955635"/>
              <a:gd name="connsiteX1805" fmla="*/ 625620 w 6187971"/>
              <a:gd name="connsiteY1805" fmla="*/ 3395856 h 5955635"/>
              <a:gd name="connsiteX1806" fmla="*/ 628026 w 6187971"/>
              <a:gd name="connsiteY1806" fmla="*/ 3407116 h 5955635"/>
              <a:gd name="connsiteX1807" fmla="*/ 629469 w 6187971"/>
              <a:gd name="connsiteY1807" fmla="*/ 3413873 h 5955635"/>
              <a:gd name="connsiteX1808" fmla="*/ 630432 w 6187971"/>
              <a:gd name="connsiteY1808" fmla="*/ 3418377 h 5955635"/>
              <a:gd name="connsiteX1809" fmla="*/ 625927 w 6187971"/>
              <a:gd name="connsiteY1809" fmla="*/ 3419340 h 5955635"/>
              <a:gd name="connsiteX1810" fmla="*/ 626889 w 6187971"/>
              <a:gd name="connsiteY1810" fmla="*/ 3423843 h 5955635"/>
              <a:gd name="connsiteX1811" fmla="*/ 627852 w 6187971"/>
              <a:gd name="connsiteY1811" fmla="*/ 3428347 h 5955635"/>
              <a:gd name="connsiteX1812" fmla="*/ 654488 w 6187971"/>
              <a:gd name="connsiteY1812" fmla="*/ 3530978 h 5955635"/>
              <a:gd name="connsiteX1813" fmla="*/ 649984 w 6187971"/>
              <a:gd name="connsiteY1813" fmla="*/ 3531940 h 5955635"/>
              <a:gd name="connsiteX1814" fmla="*/ 651908 w 6187971"/>
              <a:gd name="connsiteY1814" fmla="*/ 3540948 h 5955635"/>
              <a:gd name="connsiteX1815" fmla="*/ 655758 w 6187971"/>
              <a:gd name="connsiteY1815" fmla="*/ 3558965 h 5955635"/>
              <a:gd name="connsiteX1816" fmla="*/ 671154 w 6187971"/>
              <a:gd name="connsiteY1816" fmla="*/ 3631029 h 5955635"/>
              <a:gd name="connsiteX1817" fmla="*/ 691054 w 6187971"/>
              <a:gd name="connsiteY1817" fmla="*/ 3702132 h 5955635"/>
              <a:gd name="connsiteX1818" fmla="*/ 695211 w 6187971"/>
              <a:gd name="connsiteY1818" fmla="*/ 3743630 h 5955635"/>
              <a:gd name="connsiteX1819" fmla="*/ 689090 w 6187971"/>
              <a:gd name="connsiteY1819" fmla="*/ 3759068 h 5955635"/>
              <a:gd name="connsiteX1820" fmla="*/ 700289 w 6187971"/>
              <a:gd name="connsiteY1820" fmla="*/ 3855577 h 5955635"/>
              <a:gd name="connsiteX1821" fmla="*/ 693861 w 6187971"/>
              <a:gd name="connsiteY1821" fmla="*/ 3847531 h 5955635"/>
              <a:gd name="connsiteX1822" fmla="*/ 687392 w 6187971"/>
              <a:gd name="connsiteY1822" fmla="*/ 3905429 h 5955635"/>
              <a:gd name="connsiteX1823" fmla="*/ 680963 w 6187971"/>
              <a:gd name="connsiteY1823" fmla="*/ 3897383 h 5955635"/>
              <a:gd name="connsiteX1824" fmla="*/ 682887 w 6187971"/>
              <a:gd name="connsiteY1824" fmla="*/ 3906391 h 5955635"/>
              <a:gd name="connsiteX1825" fmla="*/ 655904 w 6187971"/>
              <a:gd name="connsiteY1825" fmla="*/ 3846221 h 5955635"/>
              <a:gd name="connsiteX1826" fmla="*/ 647550 w 6187971"/>
              <a:gd name="connsiteY1826" fmla="*/ 3829168 h 5955635"/>
              <a:gd name="connsiteX1827" fmla="*/ 646588 w 6187971"/>
              <a:gd name="connsiteY1827" fmla="*/ 3824663 h 5955635"/>
              <a:gd name="connsiteX1828" fmla="*/ 642083 w 6187971"/>
              <a:gd name="connsiteY1828" fmla="*/ 3825626 h 5955635"/>
              <a:gd name="connsiteX1829" fmla="*/ 637272 w 6187971"/>
              <a:gd name="connsiteY1829" fmla="*/ 3803105 h 5955635"/>
              <a:gd name="connsiteX1830" fmla="*/ 628264 w 6187971"/>
              <a:gd name="connsiteY1830" fmla="*/ 3805029 h 5955635"/>
              <a:gd name="connsiteX1831" fmla="*/ 631151 w 6187971"/>
              <a:gd name="connsiteY1831" fmla="*/ 3818541 h 5955635"/>
              <a:gd name="connsiteX1832" fmla="*/ 641429 w 6187971"/>
              <a:gd name="connsiteY1832" fmla="*/ 3844604 h 5955635"/>
              <a:gd name="connsiteX1833" fmla="*/ 653897 w 6187971"/>
              <a:gd name="connsiteY1833" fmla="*/ 3969100 h 5955635"/>
              <a:gd name="connsiteX1834" fmla="*/ 646814 w 6187971"/>
              <a:gd name="connsiteY1834" fmla="*/ 3980033 h 5955635"/>
              <a:gd name="connsiteX1835" fmla="*/ 639423 w 6187971"/>
              <a:gd name="connsiteY1835" fmla="*/ 3967483 h 5955635"/>
              <a:gd name="connsiteX1836" fmla="*/ 638461 w 6187971"/>
              <a:gd name="connsiteY1836" fmla="*/ 3962979 h 5955635"/>
              <a:gd name="connsiteX1837" fmla="*/ 632995 w 6187971"/>
              <a:gd name="connsiteY1837" fmla="*/ 3959436 h 5955635"/>
              <a:gd name="connsiteX1838" fmla="*/ 633958 w 6187971"/>
              <a:gd name="connsiteY1838" fmla="*/ 3963941 h 5955635"/>
              <a:gd name="connsiteX1839" fmla="*/ 634920 w 6187971"/>
              <a:gd name="connsiteY1839" fmla="*/ 3968445 h 5955635"/>
              <a:gd name="connsiteX1840" fmla="*/ 628491 w 6187971"/>
              <a:gd name="connsiteY1840" fmla="*/ 3960399 h 5955635"/>
              <a:gd name="connsiteX1841" fmla="*/ 623679 w 6187971"/>
              <a:gd name="connsiteY1841" fmla="*/ 3937879 h 5955635"/>
              <a:gd name="connsiteX1842" fmla="*/ 631167 w 6187971"/>
              <a:gd name="connsiteY1842" fmla="*/ 3950879 h 5955635"/>
              <a:gd name="connsiteX1843" fmla="*/ 632033 w 6187971"/>
              <a:gd name="connsiteY1843" fmla="*/ 3954933 h 5955635"/>
              <a:gd name="connsiteX1844" fmla="*/ 633038 w 6187971"/>
              <a:gd name="connsiteY1844" fmla="*/ 3954129 h 5955635"/>
              <a:gd name="connsiteX1845" fmla="*/ 631167 w 6187971"/>
              <a:gd name="connsiteY1845" fmla="*/ 3950879 h 5955635"/>
              <a:gd name="connsiteX1846" fmla="*/ 629507 w 6187971"/>
              <a:gd name="connsiteY1846" fmla="*/ 3943110 h 5955635"/>
              <a:gd name="connsiteX1847" fmla="*/ 629146 w 6187971"/>
              <a:gd name="connsiteY1847" fmla="*/ 3941420 h 5955635"/>
              <a:gd name="connsiteX1848" fmla="*/ 633649 w 6187971"/>
              <a:gd name="connsiteY1848" fmla="*/ 3940458 h 5955635"/>
              <a:gd name="connsiteX1849" fmla="*/ 632687 w 6187971"/>
              <a:gd name="connsiteY1849" fmla="*/ 3935955 h 5955635"/>
              <a:gd name="connsiteX1850" fmla="*/ 631725 w 6187971"/>
              <a:gd name="connsiteY1850" fmla="*/ 3931450 h 5955635"/>
              <a:gd name="connsiteX1851" fmla="*/ 627222 w 6187971"/>
              <a:gd name="connsiteY1851" fmla="*/ 3932412 h 5955635"/>
              <a:gd name="connsiteX1852" fmla="*/ 620793 w 6187971"/>
              <a:gd name="connsiteY1852" fmla="*/ 3924367 h 5955635"/>
              <a:gd name="connsiteX1853" fmla="*/ 619830 w 6187971"/>
              <a:gd name="connsiteY1853" fmla="*/ 3919863 h 5955635"/>
              <a:gd name="connsiteX1854" fmla="*/ 618868 w 6187971"/>
              <a:gd name="connsiteY1854" fmla="*/ 3915358 h 5955635"/>
              <a:gd name="connsiteX1855" fmla="*/ 614177 w 6187971"/>
              <a:gd name="connsiteY1855" fmla="*/ 3893402 h 5955635"/>
              <a:gd name="connsiteX1856" fmla="*/ 613094 w 6187971"/>
              <a:gd name="connsiteY1856" fmla="*/ 3888334 h 5955635"/>
              <a:gd name="connsiteX1857" fmla="*/ 613401 w 6187971"/>
              <a:gd name="connsiteY1857" fmla="*/ 3911817 h 5955635"/>
              <a:gd name="connsiteX1858" fmla="*/ 600237 w 6187971"/>
              <a:gd name="connsiteY1858" fmla="*/ 3872242 h 5955635"/>
              <a:gd name="connsiteX1859" fmla="*/ 579335 w 6187971"/>
              <a:gd name="connsiteY1859" fmla="*/ 3862579 h 5955635"/>
              <a:gd name="connsiteX1860" fmla="*/ 556854 w 6187971"/>
              <a:gd name="connsiteY1860" fmla="*/ 3801448 h 5955635"/>
              <a:gd name="connsiteX1861" fmla="*/ 558123 w 6187971"/>
              <a:gd name="connsiteY1861" fmla="*/ 3829434 h 5955635"/>
              <a:gd name="connsiteX1862" fmla="*/ 546884 w 6187971"/>
              <a:gd name="connsiteY1862" fmla="*/ 3798868 h 5955635"/>
              <a:gd name="connsiteX1863" fmla="*/ 542686 w 6187971"/>
              <a:gd name="connsiteY1863" fmla="*/ 3823313 h 5955635"/>
              <a:gd name="connsiteX1864" fmla="*/ 541724 w 6187971"/>
              <a:gd name="connsiteY1864" fmla="*/ 3818809 h 5955635"/>
              <a:gd name="connsiteX1865" fmla="*/ 488144 w 6187971"/>
              <a:gd name="connsiteY1865" fmla="*/ 3590064 h 5955635"/>
              <a:gd name="connsiteX1866" fmla="*/ 482371 w 6187971"/>
              <a:gd name="connsiteY1866" fmla="*/ 3563040 h 5955635"/>
              <a:gd name="connsiteX1867" fmla="*/ 578133 w 6187971"/>
              <a:gd name="connsiteY1867" fmla="*/ 2267918 h 5955635"/>
              <a:gd name="connsiteX1868" fmla="*/ 592980 w 6187971"/>
              <a:gd name="connsiteY1868" fmla="*/ 2227702 h 5955635"/>
              <a:gd name="connsiteX1869" fmla="*/ 600194 w 6187971"/>
              <a:gd name="connsiteY1869" fmla="*/ 2211410 h 5955635"/>
              <a:gd name="connsiteX1870" fmla="*/ 638131 w 6187971"/>
              <a:gd name="connsiteY1870" fmla="*/ 2105404 h 5955635"/>
              <a:gd name="connsiteX1871" fmla="*/ 652761 w 6187971"/>
              <a:gd name="connsiteY1871" fmla="*/ 2065777 h 5955635"/>
              <a:gd name="connsiteX1872" fmla="*/ 1102577 w 6187971"/>
              <a:gd name="connsiteY1872" fmla="*/ 1332509 h 5955635"/>
              <a:gd name="connsiteX1873" fmla="*/ 1683816 w 6187971"/>
              <a:gd name="connsiteY1873" fmla="*/ 1083716 h 5955635"/>
              <a:gd name="connsiteX1874" fmla="*/ 1679236 w 6187971"/>
              <a:gd name="connsiteY1874" fmla="*/ 1086770 h 5955635"/>
              <a:gd name="connsiteX1875" fmla="*/ 1682424 w 6187971"/>
              <a:gd name="connsiteY1875" fmla="*/ 1084298 h 5955635"/>
              <a:gd name="connsiteX1876" fmla="*/ 3808051 w 6187971"/>
              <a:gd name="connsiteY1876" fmla="*/ 599460 h 5955635"/>
              <a:gd name="connsiteX1877" fmla="*/ 3814670 w 6187971"/>
              <a:gd name="connsiteY1877" fmla="*/ 600728 h 5955635"/>
              <a:gd name="connsiteX1878" fmla="*/ 3819307 w 6187971"/>
              <a:gd name="connsiteY1878" fmla="*/ 603027 h 5955635"/>
              <a:gd name="connsiteX1879" fmla="*/ 1626222 w 6187971"/>
              <a:gd name="connsiteY1879" fmla="*/ 1047191 h 5955635"/>
              <a:gd name="connsiteX1880" fmla="*/ 1626514 w 6187971"/>
              <a:gd name="connsiteY1880" fmla="*/ 1048557 h 5955635"/>
              <a:gd name="connsiteX1881" fmla="*/ 1622009 w 6187971"/>
              <a:gd name="connsiteY1881" fmla="*/ 1049520 h 5955635"/>
              <a:gd name="connsiteX1882" fmla="*/ 3198980 w 6187971"/>
              <a:gd name="connsiteY1882" fmla="*/ 688397 h 5955635"/>
              <a:gd name="connsiteX1883" fmla="*/ 3202634 w 6187971"/>
              <a:gd name="connsiteY1883" fmla="*/ 688279 h 5955635"/>
              <a:gd name="connsiteX1884" fmla="*/ 3199068 w 6187971"/>
              <a:gd name="connsiteY1884" fmla="*/ 688412 h 5955635"/>
              <a:gd name="connsiteX1885" fmla="*/ 1688956 w 6187971"/>
              <a:gd name="connsiteY1885" fmla="*/ 988120 h 5955635"/>
              <a:gd name="connsiteX1886" fmla="*/ 1697964 w 6187971"/>
              <a:gd name="connsiteY1886" fmla="*/ 986196 h 5955635"/>
              <a:gd name="connsiteX1887" fmla="*/ 1694422 w 6187971"/>
              <a:gd name="connsiteY1887" fmla="*/ 991662 h 5955635"/>
              <a:gd name="connsiteX1888" fmla="*/ 1703431 w 6187971"/>
              <a:gd name="connsiteY1888" fmla="*/ 989738 h 5955635"/>
              <a:gd name="connsiteX1889" fmla="*/ 1668870 w 6187971"/>
              <a:gd name="connsiteY1889" fmla="*/ 1023613 h 5955635"/>
              <a:gd name="connsiteX1890" fmla="*/ 1626222 w 6187971"/>
              <a:gd name="connsiteY1890" fmla="*/ 1047191 h 5955635"/>
              <a:gd name="connsiteX1891" fmla="*/ 1625552 w 6187971"/>
              <a:gd name="connsiteY1891" fmla="*/ 1044054 h 5955635"/>
              <a:gd name="connsiteX1892" fmla="*/ 1622009 w 6187971"/>
              <a:gd name="connsiteY1892" fmla="*/ 1049520 h 5955635"/>
              <a:gd name="connsiteX1893" fmla="*/ 1604955 w 6187971"/>
              <a:gd name="connsiteY1893" fmla="*/ 1057873 h 5955635"/>
              <a:gd name="connsiteX1894" fmla="*/ 1600452 w 6187971"/>
              <a:gd name="connsiteY1894" fmla="*/ 1058835 h 5955635"/>
              <a:gd name="connsiteX1895" fmla="*/ 1601414 w 6187971"/>
              <a:gd name="connsiteY1895" fmla="*/ 1063339 h 5955635"/>
              <a:gd name="connsiteX1896" fmla="*/ 1596910 w 6187971"/>
              <a:gd name="connsiteY1896" fmla="*/ 1064302 h 5955635"/>
              <a:gd name="connsiteX1897" fmla="*/ 1568524 w 6187971"/>
              <a:gd name="connsiteY1897" fmla="*/ 1077178 h 5955635"/>
              <a:gd name="connsiteX1898" fmla="*/ 1633720 w 6187971"/>
              <a:gd name="connsiteY1898" fmla="*/ 1022132 h 5955635"/>
              <a:gd name="connsiteX1899" fmla="*/ 1644223 w 6187971"/>
              <a:gd name="connsiteY1899" fmla="*/ 1021226 h 5955635"/>
              <a:gd name="connsiteX1900" fmla="*/ 1688956 w 6187971"/>
              <a:gd name="connsiteY1900" fmla="*/ 988120 h 5955635"/>
              <a:gd name="connsiteX1901" fmla="*/ 1987536 w 6187971"/>
              <a:gd name="connsiteY1901" fmla="*/ 886654 h 5955635"/>
              <a:gd name="connsiteX1902" fmla="*/ 2023568 w 6187971"/>
              <a:gd name="connsiteY1902" fmla="*/ 878956 h 5955635"/>
              <a:gd name="connsiteX1903" fmla="*/ 1940222 w 6187971"/>
              <a:gd name="connsiteY1903" fmla="*/ 929729 h 5955635"/>
              <a:gd name="connsiteX1904" fmla="*/ 1864697 w 6187971"/>
              <a:gd name="connsiteY1904" fmla="*/ 973018 h 5955635"/>
              <a:gd name="connsiteX1905" fmla="*/ 1854248 w 6187971"/>
              <a:gd name="connsiteY1905" fmla="*/ 982182 h 5955635"/>
              <a:gd name="connsiteX1906" fmla="*/ 1798385 w 6187971"/>
              <a:gd name="connsiteY1906" fmla="*/ 1012071 h 5955635"/>
              <a:gd name="connsiteX1907" fmla="*/ 1797668 w 6187971"/>
              <a:gd name="connsiteY1907" fmla="*/ 1011991 h 5955635"/>
              <a:gd name="connsiteX1908" fmla="*/ 1797543 w 6187971"/>
              <a:gd name="connsiteY1908" fmla="*/ 1012522 h 5955635"/>
              <a:gd name="connsiteX1909" fmla="*/ 1762279 w 6187971"/>
              <a:gd name="connsiteY1909" fmla="*/ 1031390 h 5955635"/>
              <a:gd name="connsiteX1910" fmla="*/ 1729692 w 6187971"/>
              <a:gd name="connsiteY1910" fmla="*/ 1053121 h 5955635"/>
              <a:gd name="connsiteX1911" fmla="*/ 1751010 w 6187971"/>
              <a:gd name="connsiteY1911" fmla="*/ 1036088 h 5955635"/>
              <a:gd name="connsiteX1912" fmla="*/ 1930252 w 6187971"/>
              <a:gd name="connsiteY1912" fmla="*/ 927150 h 5955635"/>
              <a:gd name="connsiteX1913" fmla="*/ 1987536 w 6187971"/>
              <a:gd name="connsiteY1913" fmla="*/ 886654 h 5955635"/>
              <a:gd name="connsiteX1914" fmla="*/ 2481059 w 6187971"/>
              <a:gd name="connsiteY1914" fmla="*/ 771795 h 5955635"/>
              <a:gd name="connsiteX1915" fmla="*/ 2477517 w 6187971"/>
              <a:gd name="connsiteY1915" fmla="*/ 777261 h 5955635"/>
              <a:gd name="connsiteX1916" fmla="*/ 2473014 w 6187971"/>
              <a:gd name="connsiteY1916" fmla="*/ 778224 h 5955635"/>
              <a:gd name="connsiteX1917" fmla="*/ 2454997 w 6187971"/>
              <a:gd name="connsiteY1917" fmla="*/ 782073 h 5955635"/>
              <a:gd name="connsiteX1918" fmla="*/ 2432476 w 6187971"/>
              <a:gd name="connsiteY1918" fmla="*/ 786884 h 5955635"/>
              <a:gd name="connsiteX1919" fmla="*/ 2427973 w 6187971"/>
              <a:gd name="connsiteY1919" fmla="*/ 787846 h 5955635"/>
              <a:gd name="connsiteX1920" fmla="*/ 2484601 w 6187971"/>
              <a:gd name="connsiteY1920" fmla="*/ 766329 h 5955635"/>
              <a:gd name="connsiteX1921" fmla="*/ 2489106 w 6187971"/>
              <a:gd name="connsiteY1921" fmla="*/ 765367 h 5955635"/>
              <a:gd name="connsiteX1922" fmla="*/ 2565675 w 6187971"/>
              <a:gd name="connsiteY1922" fmla="*/ 749008 h 5955635"/>
              <a:gd name="connsiteX1923" fmla="*/ 2513550 w 6187971"/>
              <a:gd name="connsiteY1923" fmla="*/ 769563 h 5955635"/>
              <a:gd name="connsiteX1924" fmla="*/ 2509046 w 6187971"/>
              <a:gd name="connsiteY1924" fmla="*/ 770525 h 5955635"/>
              <a:gd name="connsiteX1925" fmla="*/ 2491030 w 6187971"/>
              <a:gd name="connsiteY1925" fmla="*/ 774374 h 5955635"/>
              <a:gd name="connsiteX1926" fmla="*/ 2487488 w 6187971"/>
              <a:gd name="connsiteY1926" fmla="*/ 779841 h 5955635"/>
              <a:gd name="connsiteX1927" fmla="*/ 2492955 w 6187971"/>
              <a:gd name="connsiteY1927" fmla="*/ 783383 h 5955635"/>
              <a:gd name="connsiteX1928" fmla="*/ 2497458 w 6187971"/>
              <a:gd name="connsiteY1928" fmla="*/ 782421 h 5955635"/>
              <a:gd name="connsiteX1929" fmla="*/ 2501000 w 6187971"/>
              <a:gd name="connsiteY1929" fmla="*/ 776954 h 5955635"/>
              <a:gd name="connsiteX1930" fmla="*/ 2505504 w 6187971"/>
              <a:gd name="connsiteY1930" fmla="*/ 775992 h 5955635"/>
              <a:gd name="connsiteX1931" fmla="*/ 2523521 w 6187971"/>
              <a:gd name="connsiteY1931" fmla="*/ 772143 h 5955635"/>
              <a:gd name="connsiteX1932" fmla="*/ 2533491 w 6187971"/>
              <a:gd name="connsiteY1932" fmla="*/ 774723 h 5955635"/>
              <a:gd name="connsiteX1933" fmla="*/ 2565982 w 6187971"/>
              <a:gd name="connsiteY1933" fmla="*/ 772490 h 5955635"/>
              <a:gd name="connsiteX1934" fmla="*/ 2568561 w 6187971"/>
              <a:gd name="connsiteY1934" fmla="*/ 762520 h 5955635"/>
              <a:gd name="connsiteX1935" fmla="*/ 2578532 w 6187971"/>
              <a:gd name="connsiteY1935" fmla="*/ 765100 h 5955635"/>
              <a:gd name="connsiteX1936" fmla="*/ 2600090 w 6187971"/>
              <a:gd name="connsiteY1936" fmla="*/ 755784 h 5955635"/>
              <a:gd name="connsiteX1937" fmla="*/ 2631618 w 6187971"/>
              <a:gd name="connsiteY1937" fmla="*/ 749048 h 5955635"/>
              <a:gd name="connsiteX1938" fmla="*/ 2635160 w 6187971"/>
              <a:gd name="connsiteY1938" fmla="*/ 743582 h 5955635"/>
              <a:gd name="connsiteX1939" fmla="*/ 2650597 w 6187971"/>
              <a:gd name="connsiteY1939" fmla="*/ 749704 h 5955635"/>
              <a:gd name="connsiteX1940" fmla="*/ 2684705 w 6187971"/>
              <a:gd name="connsiteY1940" fmla="*/ 732997 h 5955635"/>
              <a:gd name="connsiteX1941" fmla="*/ 2726204 w 6187971"/>
              <a:gd name="connsiteY1941" fmla="*/ 728841 h 5955635"/>
              <a:gd name="connsiteX1942" fmla="*/ 2739716 w 6187971"/>
              <a:gd name="connsiteY1942" fmla="*/ 725954 h 5955635"/>
              <a:gd name="connsiteX1943" fmla="*/ 2768666 w 6187971"/>
              <a:gd name="connsiteY1943" fmla="*/ 729188 h 5955635"/>
              <a:gd name="connsiteX1944" fmla="*/ 2858747 w 6187971"/>
              <a:gd name="connsiteY1944" fmla="*/ 709942 h 5955635"/>
              <a:gd name="connsiteX1945" fmla="*/ 2860999 w 6187971"/>
              <a:gd name="connsiteY1945" fmla="*/ 709461 h 5955635"/>
              <a:gd name="connsiteX1946" fmla="*/ 2876763 w 6187971"/>
              <a:gd name="connsiteY1946" fmla="*/ 706093 h 5955635"/>
              <a:gd name="connsiteX1947" fmla="*/ 2881267 w 6187971"/>
              <a:gd name="connsiteY1947" fmla="*/ 705131 h 5955635"/>
              <a:gd name="connsiteX1948" fmla="*/ 2890275 w 6187971"/>
              <a:gd name="connsiteY1948" fmla="*/ 703207 h 5955635"/>
              <a:gd name="connsiteX1949" fmla="*/ 3013155 w 6187971"/>
              <a:gd name="connsiteY1949" fmla="*/ 705211 h 5955635"/>
              <a:gd name="connsiteX1950" fmla="*/ 3063662 w 6187971"/>
              <a:gd name="connsiteY1950" fmla="*/ 699131 h 5955635"/>
              <a:gd name="connsiteX1951" fmla="*/ 3095191 w 6187971"/>
              <a:gd name="connsiteY1951" fmla="*/ 692395 h 5955635"/>
              <a:gd name="connsiteX1952" fmla="*/ 3087145 w 6187971"/>
              <a:gd name="connsiteY1952" fmla="*/ 698824 h 5955635"/>
              <a:gd name="connsiteX1953" fmla="*/ 3142478 w 6187971"/>
              <a:gd name="connsiteY1953" fmla="*/ 690534 h 5955635"/>
              <a:gd name="connsiteX1954" fmla="*/ 3199068 w 6187971"/>
              <a:gd name="connsiteY1954" fmla="*/ 688412 h 5955635"/>
              <a:gd name="connsiteX1955" fmla="*/ 3205247 w 6187971"/>
              <a:gd name="connsiteY1955" fmla="*/ 689487 h 5955635"/>
              <a:gd name="connsiteX1956" fmla="*/ 3220650 w 6187971"/>
              <a:gd name="connsiteY1956" fmla="*/ 684430 h 5955635"/>
              <a:gd name="connsiteX1957" fmla="*/ 3249599 w 6187971"/>
              <a:gd name="connsiteY1957" fmla="*/ 687664 h 5955635"/>
              <a:gd name="connsiteX1958" fmla="*/ 3250561 w 6187971"/>
              <a:gd name="connsiteY1958" fmla="*/ 692168 h 5955635"/>
              <a:gd name="connsiteX1959" fmla="*/ 3326476 w 6187971"/>
              <a:gd name="connsiteY1959" fmla="*/ 694788 h 5955635"/>
              <a:gd name="connsiteX1960" fmla="*/ 3358004 w 6187971"/>
              <a:gd name="connsiteY1960" fmla="*/ 688052 h 5955635"/>
              <a:gd name="connsiteX1961" fmla="*/ 3349958 w 6187971"/>
              <a:gd name="connsiteY1961" fmla="*/ 694480 h 5955635"/>
              <a:gd name="connsiteX1962" fmla="*/ 3421368 w 6187971"/>
              <a:gd name="connsiteY1962" fmla="*/ 698063 h 5955635"/>
              <a:gd name="connsiteX1963" fmla="*/ 3507253 w 6187971"/>
              <a:gd name="connsiteY1963" fmla="*/ 703262 h 5955635"/>
              <a:gd name="connsiteX1964" fmla="*/ 3513682 w 6187971"/>
              <a:gd name="connsiteY1964" fmla="*/ 711308 h 5955635"/>
              <a:gd name="connsiteX1965" fmla="*/ 3526232 w 6187971"/>
              <a:gd name="connsiteY1965" fmla="*/ 703917 h 5955635"/>
              <a:gd name="connsiteX1966" fmla="*/ 3569656 w 6187971"/>
              <a:gd name="connsiteY1966" fmla="*/ 708768 h 5955635"/>
              <a:gd name="connsiteX1967" fmla="*/ 3587017 w 6187971"/>
              <a:gd name="connsiteY1967" fmla="*/ 723898 h 5955635"/>
              <a:gd name="connsiteX1968" fmla="*/ 3614041 w 6187971"/>
              <a:gd name="connsiteY1968" fmla="*/ 718124 h 5955635"/>
              <a:gd name="connsiteX1969" fmla="*/ 3610499 w 6187971"/>
              <a:gd name="connsiteY1969" fmla="*/ 723591 h 5955635"/>
              <a:gd name="connsiteX1970" fmla="*/ 3687376 w 6187971"/>
              <a:gd name="connsiteY1970" fmla="*/ 730714 h 5955635"/>
              <a:gd name="connsiteX1971" fmla="*/ 3669360 w 6187971"/>
              <a:gd name="connsiteY1971" fmla="*/ 734563 h 5955635"/>
              <a:gd name="connsiteX1972" fmla="*/ 3729182 w 6187971"/>
              <a:gd name="connsiteY1972" fmla="*/ 750040 h 5955635"/>
              <a:gd name="connsiteX1973" fmla="*/ 3731761 w 6187971"/>
              <a:gd name="connsiteY1973" fmla="*/ 740070 h 5955635"/>
              <a:gd name="connsiteX1974" fmla="*/ 3748161 w 6187971"/>
              <a:gd name="connsiteY1974" fmla="*/ 750695 h 5955635"/>
              <a:gd name="connsiteX1975" fmla="*/ 3786118 w 6187971"/>
              <a:gd name="connsiteY1975" fmla="*/ 752006 h 5955635"/>
              <a:gd name="connsiteX1976" fmla="*/ 3797051 w 6187971"/>
              <a:gd name="connsiteY1976" fmla="*/ 759089 h 5955635"/>
              <a:gd name="connsiteX1977" fmla="*/ 3802517 w 6187971"/>
              <a:gd name="connsiteY1977" fmla="*/ 762631 h 5955635"/>
              <a:gd name="connsiteX1978" fmla="*/ 3801555 w 6187971"/>
              <a:gd name="connsiteY1978" fmla="*/ 758127 h 5955635"/>
              <a:gd name="connsiteX1979" fmla="*/ 3791584 w 6187971"/>
              <a:gd name="connsiteY1979" fmla="*/ 755547 h 5955635"/>
              <a:gd name="connsiteX1980" fmla="*/ 3832428 w 6187971"/>
              <a:gd name="connsiteY1980" fmla="*/ 770370 h 5955635"/>
              <a:gd name="connsiteX1981" fmla="*/ 3852369 w 6187971"/>
              <a:gd name="connsiteY1981" fmla="*/ 775528 h 5955635"/>
              <a:gd name="connsiteX1982" fmla="*/ 3848520 w 6187971"/>
              <a:gd name="connsiteY1982" fmla="*/ 757512 h 5955635"/>
              <a:gd name="connsiteX1983" fmla="*/ 3875019 w 6187971"/>
              <a:gd name="connsiteY1983" fmla="*/ 773044 h 5955635"/>
              <a:gd name="connsiteX1984" fmla="*/ 3878041 w 6187971"/>
              <a:gd name="connsiteY1984" fmla="*/ 775787 h 5955635"/>
              <a:gd name="connsiteX1985" fmla="*/ 3875851 w 6187971"/>
              <a:gd name="connsiteY1985" fmla="*/ 775221 h 5955635"/>
              <a:gd name="connsiteX1986" fmla="*/ 3866844 w 6187971"/>
              <a:gd name="connsiteY1986" fmla="*/ 777146 h 5955635"/>
              <a:gd name="connsiteX1987" fmla="*/ 3872310 w 6187971"/>
              <a:gd name="connsiteY1987" fmla="*/ 780688 h 5955635"/>
              <a:gd name="connsiteX1988" fmla="*/ 3886784 w 6187971"/>
              <a:gd name="connsiteY1988" fmla="*/ 782304 h 5955635"/>
              <a:gd name="connsiteX1989" fmla="*/ 3912191 w 6187971"/>
              <a:gd name="connsiteY1989" fmla="*/ 791005 h 5955635"/>
              <a:gd name="connsiteX1990" fmla="*/ 3991955 w 6187971"/>
              <a:gd name="connsiteY1990" fmla="*/ 811642 h 5955635"/>
              <a:gd name="connsiteX1991" fmla="*/ 3996459 w 6187971"/>
              <a:gd name="connsiteY1991" fmla="*/ 810679 h 5955635"/>
              <a:gd name="connsiteX1992" fmla="*/ 3988413 w 6187971"/>
              <a:gd name="connsiteY1992" fmla="*/ 817108 h 5955635"/>
              <a:gd name="connsiteX1993" fmla="*/ 3993879 w 6187971"/>
              <a:gd name="connsiteY1993" fmla="*/ 820649 h 5955635"/>
              <a:gd name="connsiteX1994" fmla="*/ 3997422 w 6187971"/>
              <a:gd name="connsiteY1994" fmla="*/ 815183 h 5955635"/>
              <a:gd name="connsiteX1995" fmla="*/ 4029257 w 6187971"/>
              <a:gd name="connsiteY1995" fmla="*/ 831930 h 5955635"/>
              <a:gd name="connsiteX1996" fmla="*/ 4075568 w 6187971"/>
              <a:gd name="connsiteY1996" fmla="*/ 850293 h 5955635"/>
              <a:gd name="connsiteX1997" fmla="*/ 4079109 w 6187971"/>
              <a:gd name="connsiteY1997" fmla="*/ 844827 h 5955635"/>
              <a:gd name="connsiteX1998" fmla="*/ 4094547 w 6187971"/>
              <a:gd name="connsiteY1998" fmla="*/ 850949 h 5955635"/>
              <a:gd name="connsiteX1999" fmla="*/ 4102899 w 6187971"/>
              <a:gd name="connsiteY1999" fmla="*/ 868003 h 5955635"/>
              <a:gd name="connsiteX2000" fmla="*/ 4130886 w 6187971"/>
              <a:gd name="connsiteY2000" fmla="*/ 866732 h 5955635"/>
              <a:gd name="connsiteX2001" fmla="*/ 4131849 w 6187971"/>
              <a:gd name="connsiteY2001" fmla="*/ 871237 h 5955635"/>
              <a:gd name="connsiteX2002" fmla="*/ 4143743 w 6187971"/>
              <a:gd name="connsiteY2002" fmla="*/ 882824 h 5955635"/>
              <a:gd name="connsiteX2003" fmla="*/ 4158217 w 6187971"/>
              <a:gd name="connsiteY2003" fmla="*/ 884442 h 5955635"/>
              <a:gd name="connsiteX2004" fmla="*/ 4163684 w 6187971"/>
              <a:gd name="connsiteY2004" fmla="*/ 887983 h 5955635"/>
              <a:gd name="connsiteX2005" fmla="*/ 4164646 w 6187971"/>
              <a:gd name="connsiteY2005" fmla="*/ 892487 h 5955635"/>
              <a:gd name="connsiteX2006" fmla="*/ 4169151 w 6187971"/>
              <a:gd name="connsiteY2006" fmla="*/ 891525 h 5955635"/>
              <a:gd name="connsiteX2007" fmla="*/ 4167226 w 6187971"/>
              <a:gd name="connsiteY2007" fmla="*/ 882517 h 5955635"/>
              <a:gd name="connsiteX2008" fmla="*/ 4188129 w 6187971"/>
              <a:gd name="connsiteY2008" fmla="*/ 892180 h 5955635"/>
              <a:gd name="connsiteX2009" fmla="*/ 4192633 w 6187971"/>
              <a:gd name="connsiteY2009" fmla="*/ 891218 h 5955635"/>
              <a:gd name="connsiteX2010" fmla="*/ 4195520 w 6187971"/>
              <a:gd name="connsiteY2010" fmla="*/ 904730 h 5955635"/>
              <a:gd name="connsiteX2011" fmla="*/ 4236364 w 6187971"/>
              <a:gd name="connsiteY2011" fmla="*/ 919552 h 5955635"/>
              <a:gd name="connsiteX2012" fmla="*/ 4241830 w 6187971"/>
              <a:gd name="connsiteY2012" fmla="*/ 923094 h 5955635"/>
              <a:gd name="connsiteX2013" fmla="*/ 4237326 w 6187971"/>
              <a:gd name="connsiteY2013" fmla="*/ 924056 h 5955635"/>
              <a:gd name="connsiteX2014" fmla="*/ 4227356 w 6187971"/>
              <a:gd name="connsiteY2014" fmla="*/ 921476 h 5955635"/>
              <a:gd name="connsiteX2015" fmla="*/ 4228318 w 6187971"/>
              <a:gd name="connsiteY2015" fmla="*/ 925981 h 5955635"/>
              <a:gd name="connsiteX2016" fmla="*/ 4242793 w 6187971"/>
              <a:gd name="connsiteY2016" fmla="*/ 927598 h 5955635"/>
              <a:gd name="connsiteX2017" fmla="*/ 4284599 w 6187971"/>
              <a:gd name="connsiteY2017" fmla="*/ 946924 h 5955635"/>
              <a:gd name="connsiteX2018" fmla="*/ 4288140 w 6187971"/>
              <a:gd name="connsiteY2018" fmla="*/ 941457 h 5955635"/>
              <a:gd name="connsiteX2019" fmla="*/ 4300036 w 6187971"/>
              <a:gd name="connsiteY2019" fmla="*/ 953045 h 5955635"/>
              <a:gd name="connsiteX2020" fmla="*/ 4310968 w 6187971"/>
              <a:gd name="connsiteY2020" fmla="*/ 960129 h 5955635"/>
              <a:gd name="connsiteX2021" fmla="*/ 4331871 w 6187971"/>
              <a:gd name="connsiteY2021" fmla="*/ 969792 h 5955635"/>
              <a:gd name="connsiteX2022" fmla="*/ 4358241 w 6187971"/>
              <a:gd name="connsiteY2022" fmla="*/ 982997 h 5955635"/>
              <a:gd name="connsiteX2023" fmla="*/ 4360165 w 6187971"/>
              <a:gd name="connsiteY2023" fmla="*/ 992005 h 5955635"/>
              <a:gd name="connsiteX2024" fmla="*/ 4365632 w 6187971"/>
              <a:gd name="connsiteY2024" fmla="*/ 995547 h 5955635"/>
              <a:gd name="connsiteX2025" fmla="*/ 4375602 w 6187971"/>
              <a:gd name="connsiteY2025" fmla="*/ 998126 h 5955635"/>
              <a:gd name="connsiteX2026" fmla="*/ 4380106 w 6187971"/>
              <a:gd name="connsiteY2026" fmla="*/ 997163 h 5955635"/>
              <a:gd name="connsiteX2027" fmla="*/ 4401972 w 6187971"/>
              <a:gd name="connsiteY2027" fmla="*/ 1011331 h 5955635"/>
              <a:gd name="connsiteX2028" fmla="*/ 4406475 w 6187971"/>
              <a:gd name="connsiteY2028" fmla="*/ 1010369 h 5955635"/>
              <a:gd name="connsiteX2029" fmla="*/ 4466605 w 6187971"/>
              <a:gd name="connsiteY2029" fmla="*/ 1049328 h 5955635"/>
              <a:gd name="connsiteX2030" fmla="*/ 4467567 w 6187971"/>
              <a:gd name="connsiteY2030" fmla="*/ 1053832 h 5955635"/>
              <a:gd name="connsiteX2031" fmla="*/ 4472072 w 6187971"/>
              <a:gd name="connsiteY2031" fmla="*/ 1052869 h 5955635"/>
              <a:gd name="connsiteX2032" fmla="*/ 4585248 w 6187971"/>
              <a:gd name="connsiteY2032" fmla="*/ 1141721 h 5955635"/>
              <a:gd name="connsiteX2033" fmla="*/ 4665626 w 6187971"/>
              <a:gd name="connsiteY2033" fmla="*/ 1209323 h 5955635"/>
              <a:gd name="connsiteX2034" fmla="*/ 4690378 w 6187971"/>
              <a:gd name="connsiteY2034" fmla="*/ 1237001 h 5955635"/>
              <a:gd name="connsiteX2035" fmla="*/ 4825726 w 6187971"/>
              <a:gd name="connsiteY2035" fmla="*/ 1363503 h 5955635"/>
              <a:gd name="connsiteX2036" fmla="*/ 4836660 w 6187971"/>
              <a:gd name="connsiteY2036" fmla="*/ 1370586 h 5955635"/>
              <a:gd name="connsiteX2037" fmla="*/ 4837622 w 6187971"/>
              <a:gd name="connsiteY2037" fmla="*/ 1375090 h 5955635"/>
              <a:gd name="connsiteX2038" fmla="*/ 4878773 w 6187971"/>
              <a:gd name="connsiteY2038" fmla="*/ 1413395 h 5955635"/>
              <a:gd name="connsiteX2039" fmla="*/ 4884239 w 6187971"/>
              <a:gd name="connsiteY2039" fmla="*/ 1416937 h 5955635"/>
              <a:gd name="connsiteX2040" fmla="*/ 4889705 w 6187971"/>
              <a:gd name="connsiteY2040" fmla="*/ 1420479 h 5955635"/>
              <a:gd name="connsiteX2041" fmla="*/ 4938248 w 6187971"/>
              <a:gd name="connsiteY2041" fmla="*/ 1471333 h 5955635"/>
              <a:gd name="connsiteX2042" fmla="*/ 4929894 w 6187971"/>
              <a:gd name="connsiteY2042" fmla="*/ 1454279 h 5955635"/>
              <a:gd name="connsiteX2043" fmla="*/ 4935361 w 6187971"/>
              <a:gd name="connsiteY2043" fmla="*/ 1457821 h 5955635"/>
              <a:gd name="connsiteX2044" fmla="*/ 4936323 w 6187971"/>
              <a:gd name="connsiteY2044" fmla="*/ 1462325 h 5955635"/>
              <a:gd name="connsiteX2045" fmla="*/ 4940827 w 6187971"/>
              <a:gd name="connsiteY2045" fmla="*/ 1461362 h 5955635"/>
              <a:gd name="connsiteX2046" fmla="*/ 4945331 w 6187971"/>
              <a:gd name="connsiteY2046" fmla="*/ 1460400 h 5955635"/>
              <a:gd name="connsiteX2047" fmla="*/ 4950797 w 6187971"/>
              <a:gd name="connsiteY2047" fmla="*/ 1463942 h 5955635"/>
              <a:gd name="connsiteX2048" fmla="*/ 4975550 w 6187971"/>
              <a:gd name="connsiteY2048" fmla="*/ 1491621 h 5955635"/>
              <a:gd name="connsiteX2049" fmla="*/ 4974587 w 6187971"/>
              <a:gd name="connsiteY2049" fmla="*/ 1487117 h 5955635"/>
              <a:gd name="connsiteX2050" fmla="*/ 4980054 w 6187971"/>
              <a:gd name="connsiteY2050" fmla="*/ 1490659 h 5955635"/>
              <a:gd name="connsiteX2051" fmla="*/ 4986482 w 6187971"/>
              <a:gd name="connsiteY2051" fmla="*/ 1498705 h 5955635"/>
              <a:gd name="connsiteX2052" fmla="*/ 4971045 w 6187971"/>
              <a:gd name="connsiteY2052" fmla="*/ 1492584 h 5955635"/>
              <a:gd name="connsiteX2053" fmla="*/ 4978437 w 6187971"/>
              <a:gd name="connsiteY2053" fmla="*/ 1505133 h 5955635"/>
              <a:gd name="connsiteX2054" fmla="*/ 4973932 w 6187971"/>
              <a:gd name="connsiteY2054" fmla="*/ 1506096 h 5955635"/>
              <a:gd name="connsiteX2055" fmla="*/ 4974894 w 6187971"/>
              <a:gd name="connsiteY2055" fmla="*/ 1510600 h 5955635"/>
              <a:gd name="connsiteX2056" fmla="*/ 4984865 w 6187971"/>
              <a:gd name="connsiteY2056" fmla="*/ 1513179 h 5955635"/>
              <a:gd name="connsiteX2057" fmla="*/ 4998684 w 6187971"/>
              <a:gd name="connsiteY2057" fmla="*/ 1533775 h 5955635"/>
              <a:gd name="connsiteX2058" fmla="*/ 4995142 w 6187971"/>
              <a:gd name="connsiteY2058" fmla="*/ 1539241 h 5955635"/>
              <a:gd name="connsiteX2059" fmla="*/ 5015391 w 6187971"/>
              <a:gd name="connsiteY2059" fmla="*/ 1567882 h 5955635"/>
              <a:gd name="connsiteX2060" fmla="*/ 5020857 w 6187971"/>
              <a:gd name="connsiteY2060" fmla="*/ 1571425 h 5955635"/>
              <a:gd name="connsiteX2061" fmla="*/ 5027286 w 6187971"/>
              <a:gd name="connsiteY2061" fmla="*/ 1579470 h 5955635"/>
              <a:gd name="connsiteX2062" fmla="*/ 5037257 w 6187971"/>
              <a:gd name="connsiteY2062" fmla="*/ 1582050 h 5955635"/>
              <a:gd name="connsiteX2063" fmla="*/ 5038219 w 6187971"/>
              <a:gd name="connsiteY2063" fmla="*/ 1586554 h 5955635"/>
              <a:gd name="connsiteX2064" fmla="*/ 5034677 w 6187971"/>
              <a:gd name="connsiteY2064" fmla="*/ 1592020 h 5955635"/>
              <a:gd name="connsiteX2065" fmla="*/ 5035639 w 6187971"/>
              <a:gd name="connsiteY2065" fmla="*/ 1596524 h 5955635"/>
              <a:gd name="connsiteX2066" fmla="*/ 5041106 w 6187971"/>
              <a:gd name="connsiteY2066" fmla="*/ 1600066 h 5955635"/>
              <a:gd name="connsiteX2067" fmla="*/ 5044647 w 6187971"/>
              <a:gd name="connsiteY2067" fmla="*/ 1594600 h 5955635"/>
              <a:gd name="connsiteX2068" fmla="*/ 5043685 w 6187971"/>
              <a:gd name="connsiteY2068" fmla="*/ 1590095 h 5955635"/>
              <a:gd name="connsiteX2069" fmla="*/ 5042723 w 6187971"/>
              <a:gd name="connsiteY2069" fmla="*/ 1585592 h 5955635"/>
              <a:gd name="connsiteX2070" fmla="*/ 5046264 w 6187971"/>
              <a:gd name="connsiteY2070" fmla="*/ 1580125 h 5955635"/>
              <a:gd name="connsiteX2071" fmla="*/ 5050769 w 6187971"/>
              <a:gd name="connsiteY2071" fmla="*/ 1579163 h 5955635"/>
              <a:gd name="connsiteX2072" fmla="*/ 5057197 w 6187971"/>
              <a:gd name="connsiteY2072" fmla="*/ 1587208 h 5955635"/>
              <a:gd name="connsiteX2073" fmla="*/ 5058159 w 6187971"/>
              <a:gd name="connsiteY2073" fmla="*/ 1591713 h 5955635"/>
              <a:gd name="connsiteX2074" fmla="*/ 5054618 w 6187971"/>
              <a:gd name="connsiteY2074" fmla="*/ 1597179 h 5955635"/>
              <a:gd name="connsiteX2075" fmla="*/ 5062008 w 6187971"/>
              <a:gd name="connsiteY2075" fmla="*/ 1609729 h 5955635"/>
              <a:gd name="connsiteX2076" fmla="*/ 5067475 w 6187971"/>
              <a:gd name="connsiteY2076" fmla="*/ 1613271 h 5955635"/>
              <a:gd name="connsiteX2077" fmla="*/ 5066513 w 6187971"/>
              <a:gd name="connsiteY2077" fmla="*/ 1608767 h 5955635"/>
              <a:gd name="connsiteX2078" fmla="*/ 5060083 w 6187971"/>
              <a:gd name="connsiteY2078" fmla="*/ 1600720 h 5955635"/>
              <a:gd name="connsiteX2079" fmla="*/ 5063626 w 6187971"/>
              <a:gd name="connsiteY2079" fmla="*/ 1595255 h 5955635"/>
              <a:gd name="connsiteX2080" fmla="*/ 5070054 w 6187971"/>
              <a:gd name="connsiteY2080" fmla="*/ 1603300 h 5955635"/>
              <a:gd name="connsiteX2081" fmla="*/ 5086760 w 6187971"/>
              <a:gd name="connsiteY2081" fmla="*/ 1637409 h 5955635"/>
              <a:gd name="connsiteX2082" fmla="*/ 5083219 w 6187971"/>
              <a:gd name="connsiteY2082" fmla="*/ 1642874 h 5955635"/>
              <a:gd name="connsiteX2083" fmla="*/ 5072286 w 6187971"/>
              <a:gd name="connsiteY2083" fmla="*/ 1635791 h 5955635"/>
              <a:gd name="connsiteX2084" fmla="*/ 5108279 w 6187971"/>
              <a:gd name="connsiteY2084" fmla="*/ 1694036 h 5955635"/>
              <a:gd name="connsiteX2085" fmla="*/ 5132069 w 6187971"/>
              <a:gd name="connsiteY2085" fmla="*/ 1717212 h 5955635"/>
              <a:gd name="connsiteX2086" fmla="*/ 5136572 w 6187971"/>
              <a:gd name="connsiteY2086" fmla="*/ 1716250 h 5955635"/>
              <a:gd name="connsiteX2087" fmla="*/ 5143963 w 6187971"/>
              <a:gd name="connsiteY2087" fmla="*/ 1728799 h 5955635"/>
              <a:gd name="connsiteX2088" fmla="*/ 5147505 w 6187971"/>
              <a:gd name="connsiteY2088" fmla="*/ 1723332 h 5955635"/>
              <a:gd name="connsiteX2089" fmla="*/ 5148468 w 6187971"/>
              <a:gd name="connsiteY2089" fmla="*/ 1727837 h 5955635"/>
              <a:gd name="connsiteX2090" fmla="*/ 5162286 w 6187971"/>
              <a:gd name="connsiteY2090" fmla="*/ 1748432 h 5955635"/>
              <a:gd name="connsiteX2091" fmla="*/ 5175144 w 6187971"/>
              <a:gd name="connsiteY2091" fmla="*/ 1764524 h 5955635"/>
              <a:gd name="connsiteX2092" fmla="*/ 5184459 w 6187971"/>
              <a:gd name="connsiteY2092" fmla="*/ 1786082 h 5955635"/>
              <a:gd name="connsiteX2093" fmla="*/ 5198934 w 6187971"/>
              <a:gd name="connsiteY2093" fmla="*/ 1787699 h 5955635"/>
              <a:gd name="connsiteX2094" fmla="*/ 5200859 w 6187971"/>
              <a:gd name="connsiteY2094" fmla="*/ 1796708 h 5955635"/>
              <a:gd name="connsiteX2095" fmla="*/ 5196355 w 6187971"/>
              <a:gd name="connsiteY2095" fmla="*/ 1797670 h 5955635"/>
              <a:gd name="connsiteX2096" fmla="*/ 5197317 w 6187971"/>
              <a:gd name="connsiteY2096" fmla="*/ 1802173 h 5955635"/>
              <a:gd name="connsiteX2097" fmla="*/ 5198279 w 6187971"/>
              <a:gd name="connsiteY2097" fmla="*/ 1806678 h 5955635"/>
              <a:gd name="connsiteX2098" fmla="*/ 5190233 w 6187971"/>
              <a:gd name="connsiteY2098" fmla="*/ 1813107 h 5955635"/>
              <a:gd name="connsiteX2099" fmla="*/ 5281503 w 6187971"/>
              <a:gd name="connsiteY2099" fmla="*/ 1953734 h 5955635"/>
              <a:gd name="connsiteX2100" fmla="*/ 5295322 w 6187971"/>
              <a:gd name="connsiteY2100" fmla="*/ 1974330 h 5955635"/>
              <a:gd name="connsiteX2101" fmla="*/ 5305600 w 6187971"/>
              <a:gd name="connsiteY2101" fmla="*/ 2000392 h 5955635"/>
              <a:gd name="connsiteX2102" fmla="*/ 5321344 w 6187971"/>
              <a:gd name="connsiteY2102" fmla="*/ 2029996 h 5955635"/>
              <a:gd name="connsiteX2103" fmla="*/ 5339975 w 6187971"/>
              <a:gd name="connsiteY2103" fmla="*/ 2073112 h 5955635"/>
              <a:gd name="connsiteX2104" fmla="*/ 5354757 w 6187971"/>
              <a:gd name="connsiteY2104" fmla="*/ 2098212 h 5955635"/>
              <a:gd name="connsiteX2105" fmla="*/ 5355719 w 6187971"/>
              <a:gd name="connsiteY2105" fmla="*/ 2102716 h 5955635"/>
              <a:gd name="connsiteX2106" fmla="*/ 5372426 w 6187971"/>
              <a:gd name="connsiteY2106" fmla="*/ 2136823 h 5955635"/>
              <a:gd name="connsiteX2107" fmla="*/ 5388169 w 6187971"/>
              <a:gd name="connsiteY2107" fmla="*/ 2166427 h 5955635"/>
              <a:gd name="connsiteX2108" fmla="*/ 5395560 w 6187971"/>
              <a:gd name="connsiteY2108" fmla="*/ 2178977 h 5955635"/>
              <a:gd name="connsiteX2109" fmla="*/ 5396523 w 6187971"/>
              <a:gd name="connsiteY2109" fmla="*/ 2183482 h 5955635"/>
              <a:gd name="connsiteX2110" fmla="*/ 5394905 w 6187971"/>
              <a:gd name="connsiteY2110" fmla="*/ 2197956 h 5955635"/>
              <a:gd name="connsiteX2111" fmla="*/ 5395867 w 6187971"/>
              <a:gd name="connsiteY2111" fmla="*/ 2202459 h 5955635"/>
              <a:gd name="connsiteX2112" fmla="*/ 5402296 w 6187971"/>
              <a:gd name="connsiteY2112" fmla="*/ 2210505 h 5955635"/>
              <a:gd name="connsiteX2113" fmla="*/ 5406801 w 6187971"/>
              <a:gd name="connsiteY2113" fmla="*/ 2209543 h 5955635"/>
              <a:gd name="connsiteX2114" fmla="*/ 5411612 w 6187971"/>
              <a:gd name="connsiteY2114" fmla="*/ 2232063 h 5955635"/>
              <a:gd name="connsiteX2115" fmla="*/ 5417078 w 6187971"/>
              <a:gd name="connsiteY2115" fmla="*/ 2235605 h 5955635"/>
              <a:gd name="connsiteX2116" fmla="*/ 5416115 w 6187971"/>
              <a:gd name="connsiteY2116" fmla="*/ 2231101 h 5955635"/>
              <a:gd name="connsiteX2117" fmla="*/ 5406801 w 6187971"/>
              <a:gd name="connsiteY2117" fmla="*/ 2209543 h 5955635"/>
              <a:gd name="connsiteX2118" fmla="*/ 5411304 w 6187971"/>
              <a:gd name="connsiteY2118" fmla="*/ 2208581 h 5955635"/>
              <a:gd name="connsiteX2119" fmla="*/ 5413229 w 6187971"/>
              <a:gd name="connsiteY2119" fmla="*/ 2217589 h 5955635"/>
              <a:gd name="connsiteX2120" fmla="*/ 5414191 w 6187971"/>
              <a:gd name="connsiteY2120" fmla="*/ 2222093 h 5955635"/>
              <a:gd name="connsiteX2121" fmla="*/ 5421582 w 6187971"/>
              <a:gd name="connsiteY2121" fmla="*/ 2234643 h 5955635"/>
              <a:gd name="connsiteX2122" fmla="*/ 5425431 w 6187971"/>
              <a:gd name="connsiteY2122" fmla="*/ 2252659 h 5955635"/>
              <a:gd name="connsiteX2123" fmla="*/ 5419964 w 6187971"/>
              <a:gd name="connsiteY2123" fmla="*/ 2249117 h 5955635"/>
              <a:gd name="connsiteX2124" fmla="*/ 5421889 w 6187971"/>
              <a:gd name="connsiteY2124" fmla="*/ 2258125 h 5955635"/>
              <a:gd name="connsiteX2125" fmla="*/ 5423814 w 6187971"/>
              <a:gd name="connsiteY2125" fmla="*/ 2267134 h 5955635"/>
              <a:gd name="connsiteX2126" fmla="*/ 5431205 w 6187971"/>
              <a:gd name="connsiteY2126" fmla="*/ 2279684 h 5955635"/>
              <a:gd name="connsiteX2127" fmla="*/ 5433129 w 6187971"/>
              <a:gd name="connsiteY2127" fmla="*/ 2288691 h 5955635"/>
              <a:gd name="connsiteX2128" fmla="*/ 5438596 w 6187971"/>
              <a:gd name="connsiteY2128" fmla="*/ 2292233 h 5955635"/>
              <a:gd name="connsiteX2129" fmla="*/ 5445987 w 6187971"/>
              <a:gd name="connsiteY2129" fmla="*/ 2304783 h 5955635"/>
              <a:gd name="connsiteX2130" fmla="*/ 5447912 w 6187971"/>
              <a:gd name="connsiteY2130" fmla="*/ 2313792 h 5955635"/>
              <a:gd name="connsiteX2131" fmla="*/ 5444369 w 6187971"/>
              <a:gd name="connsiteY2131" fmla="*/ 2319257 h 5955635"/>
              <a:gd name="connsiteX2132" fmla="*/ 5449836 w 6187971"/>
              <a:gd name="connsiteY2132" fmla="*/ 2322799 h 5955635"/>
              <a:gd name="connsiteX2133" fmla="*/ 5447256 w 6187971"/>
              <a:gd name="connsiteY2133" fmla="*/ 2332770 h 5955635"/>
              <a:gd name="connsiteX2134" fmla="*/ 5453685 w 6187971"/>
              <a:gd name="connsiteY2134" fmla="*/ 2340816 h 5955635"/>
              <a:gd name="connsiteX2135" fmla="*/ 5457226 w 6187971"/>
              <a:gd name="connsiteY2135" fmla="*/ 2335349 h 5955635"/>
              <a:gd name="connsiteX2136" fmla="*/ 5460113 w 6187971"/>
              <a:gd name="connsiteY2136" fmla="*/ 2348861 h 5955635"/>
              <a:gd name="connsiteX2137" fmla="*/ 5461075 w 6187971"/>
              <a:gd name="connsiteY2137" fmla="*/ 2353366 h 5955635"/>
              <a:gd name="connsiteX2138" fmla="*/ 5469429 w 6187971"/>
              <a:gd name="connsiteY2138" fmla="*/ 2370419 h 5955635"/>
              <a:gd name="connsiteX2139" fmla="*/ 5473278 w 6187971"/>
              <a:gd name="connsiteY2139" fmla="*/ 2388435 h 5955635"/>
              <a:gd name="connsiteX2140" fmla="*/ 5476165 w 6187971"/>
              <a:gd name="connsiteY2140" fmla="*/ 2401947 h 5955635"/>
              <a:gd name="connsiteX2141" fmla="*/ 5481938 w 6187971"/>
              <a:gd name="connsiteY2141" fmla="*/ 2428972 h 5955635"/>
              <a:gd name="connsiteX2142" fmla="*/ 5480321 w 6187971"/>
              <a:gd name="connsiteY2142" fmla="*/ 2443447 h 5955635"/>
              <a:gd name="connsiteX2143" fmla="*/ 5474855 w 6187971"/>
              <a:gd name="connsiteY2143" fmla="*/ 2439905 h 5955635"/>
              <a:gd name="connsiteX2144" fmla="*/ 5469388 w 6187971"/>
              <a:gd name="connsiteY2144" fmla="*/ 2436363 h 5955635"/>
              <a:gd name="connsiteX2145" fmla="*/ 5470351 w 6187971"/>
              <a:gd name="connsiteY2145" fmla="*/ 2440867 h 5955635"/>
              <a:gd name="connsiteX2146" fmla="*/ 5471313 w 6187971"/>
              <a:gd name="connsiteY2146" fmla="*/ 2445371 h 5955635"/>
              <a:gd name="connsiteX2147" fmla="*/ 5476780 w 6187971"/>
              <a:gd name="connsiteY2147" fmla="*/ 2448912 h 5955635"/>
              <a:gd name="connsiteX2148" fmla="*/ 5482245 w 6187971"/>
              <a:gd name="connsiteY2148" fmla="*/ 2452454 h 5955635"/>
              <a:gd name="connsiteX2149" fmla="*/ 5486750 w 6187971"/>
              <a:gd name="connsiteY2149" fmla="*/ 2451492 h 5955635"/>
              <a:gd name="connsiteX2150" fmla="*/ 5486443 w 6187971"/>
              <a:gd name="connsiteY2150" fmla="*/ 2428009 h 5955635"/>
              <a:gd name="connsiteX2151" fmla="*/ 5485480 w 6187971"/>
              <a:gd name="connsiteY2151" fmla="*/ 2423506 h 5955635"/>
              <a:gd name="connsiteX2152" fmla="*/ 5481631 w 6187971"/>
              <a:gd name="connsiteY2152" fmla="*/ 2405489 h 5955635"/>
              <a:gd name="connsiteX2153" fmla="*/ 5479707 w 6187971"/>
              <a:gd name="connsiteY2153" fmla="*/ 2396482 h 5955635"/>
              <a:gd name="connsiteX2154" fmla="*/ 5489021 w 6187971"/>
              <a:gd name="connsiteY2154" fmla="*/ 2418039 h 5955635"/>
              <a:gd name="connsiteX2155" fmla="*/ 5499299 w 6187971"/>
              <a:gd name="connsiteY2155" fmla="*/ 2444101 h 5955635"/>
              <a:gd name="connsiteX2156" fmla="*/ 5496720 w 6187971"/>
              <a:gd name="connsiteY2156" fmla="*/ 2454072 h 5955635"/>
              <a:gd name="connsiteX2157" fmla="*/ 5498644 w 6187971"/>
              <a:gd name="connsiteY2157" fmla="*/ 2463080 h 5955635"/>
              <a:gd name="connsiteX2158" fmla="*/ 5503455 w 6187971"/>
              <a:gd name="connsiteY2158" fmla="*/ 2485600 h 5955635"/>
              <a:gd name="connsiteX2159" fmla="*/ 5497990 w 6187971"/>
              <a:gd name="connsiteY2159" fmla="*/ 2482058 h 5955635"/>
              <a:gd name="connsiteX2160" fmla="*/ 5493486 w 6187971"/>
              <a:gd name="connsiteY2160" fmla="*/ 2483021 h 5955635"/>
              <a:gd name="connsiteX2161" fmla="*/ 5494448 w 6187971"/>
              <a:gd name="connsiteY2161" fmla="*/ 2487524 h 5955635"/>
              <a:gd name="connsiteX2162" fmla="*/ 5495410 w 6187971"/>
              <a:gd name="connsiteY2162" fmla="*/ 2492028 h 5955635"/>
              <a:gd name="connsiteX2163" fmla="*/ 5500877 w 6187971"/>
              <a:gd name="connsiteY2163" fmla="*/ 2495570 h 5955635"/>
              <a:gd name="connsiteX2164" fmla="*/ 5501839 w 6187971"/>
              <a:gd name="connsiteY2164" fmla="*/ 2500075 h 5955635"/>
              <a:gd name="connsiteX2165" fmla="*/ 5502801 w 6187971"/>
              <a:gd name="connsiteY2165" fmla="*/ 2504578 h 5955635"/>
              <a:gd name="connsiteX2166" fmla="*/ 5511154 w 6187971"/>
              <a:gd name="connsiteY2166" fmla="*/ 2521632 h 5955635"/>
              <a:gd name="connsiteX2167" fmla="*/ 5515965 w 6187971"/>
              <a:gd name="connsiteY2167" fmla="*/ 2544153 h 5955635"/>
              <a:gd name="connsiteX2168" fmla="*/ 5512424 w 6187971"/>
              <a:gd name="connsiteY2168" fmla="*/ 2549619 h 5955635"/>
              <a:gd name="connsiteX2169" fmla="*/ 5506957 w 6187971"/>
              <a:gd name="connsiteY2169" fmla="*/ 2546078 h 5955635"/>
              <a:gd name="connsiteX2170" fmla="*/ 5490906 w 6187971"/>
              <a:gd name="connsiteY2170" fmla="*/ 2492991 h 5955635"/>
              <a:gd name="connsiteX2171" fmla="*/ 5489943 w 6187971"/>
              <a:gd name="connsiteY2171" fmla="*/ 2488486 h 5955635"/>
              <a:gd name="connsiteX2172" fmla="*/ 5486402 w 6187971"/>
              <a:gd name="connsiteY2172" fmla="*/ 2493953 h 5955635"/>
              <a:gd name="connsiteX2173" fmla="*/ 5502453 w 6187971"/>
              <a:gd name="connsiteY2173" fmla="*/ 2547040 h 5955635"/>
              <a:gd name="connsiteX2174" fmla="*/ 5490865 w 6187971"/>
              <a:gd name="connsiteY2174" fmla="*/ 2558934 h 5955635"/>
              <a:gd name="connsiteX2175" fmla="*/ 5492443 w 6187971"/>
              <a:gd name="connsiteY2175" fmla="*/ 2610404 h 5955635"/>
              <a:gd name="connsiteX2176" fmla="*/ 5494900 w 6187971"/>
              <a:gd name="connsiteY2176" fmla="*/ 2798263 h 5955635"/>
              <a:gd name="connsiteX2177" fmla="*/ 5495863 w 6187971"/>
              <a:gd name="connsiteY2177" fmla="*/ 2802768 h 5955635"/>
              <a:gd name="connsiteX2178" fmla="*/ 5496825 w 6187971"/>
              <a:gd name="connsiteY2178" fmla="*/ 2807272 h 5955635"/>
              <a:gd name="connsiteX2179" fmla="*/ 5500367 w 6187971"/>
              <a:gd name="connsiteY2179" fmla="*/ 2801805 h 5955635"/>
              <a:gd name="connsiteX2180" fmla="*/ 5498871 w 6187971"/>
              <a:gd name="connsiteY2180" fmla="*/ 2618449 h 5955635"/>
              <a:gd name="connsiteX2181" fmla="*/ 5499833 w 6187971"/>
              <a:gd name="connsiteY2181" fmla="*/ 2622954 h 5955635"/>
              <a:gd name="connsiteX2182" fmla="*/ 5506917 w 6187971"/>
              <a:gd name="connsiteY2182" fmla="*/ 2612020 h 5955635"/>
              <a:gd name="connsiteX2183" fmla="*/ 5509804 w 6187971"/>
              <a:gd name="connsiteY2183" fmla="*/ 2625532 h 5955635"/>
              <a:gd name="connsiteX2184" fmla="*/ 5505299 w 6187971"/>
              <a:gd name="connsiteY2184" fmla="*/ 2626495 h 5955635"/>
              <a:gd name="connsiteX2185" fmla="*/ 5506262 w 6187971"/>
              <a:gd name="connsiteY2185" fmla="*/ 2630999 h 5955635"/>
              <a:gd name="connsiteX2186" fmla="*/ 5507224 w 6187971"/>
              <a:gd name="connsiteY2186" fmla="*/ 2635503 h 5955635"/>
              <a:gd name="connsiteX2187" fmla="*/ 5511728 w 6187971"/>
              <a:gd name="connsiteY2187" fmla="*/ 2634541 h 5955635"/>
              <a:gd name="connsiteX2188" fmla="*/ 5512035 w 6187971"/>
              <a:gd name="connsiteY2188" fmla="*/ 2658023 h 5955635"/>
              <a:gd name="connsiteX2189" fmla="*/ 5513960 w 6187971"/>
              <a:gd name="connsiteY2189" fmla="*/ 2667032 h 5955635"/>
              <a:gd name="connsiteX2190" fmla="*/ 5516847 w 6187971"/>
              <a:gd name="connsiteY2190" fmla="*/ 2680544 h 5955635"/>
              <a:gd name="connsiteX2191" fmla="*/ 5517809 w 6187971"/>
              <a:gd name="connsiteY2191" fmla="*/ 2685047 h 5955635"/>
              <a:gd name="connsiteX2192" fmla="*/ 5514267 w 6187971"/>
              <a:gd name="connsiteY2192" fmla="*/ 2690514 h 5955635"/>
              <a:gd name="connsiteX2193" fmla="*/ 5516191 w 6187971"/>
              <a:gd name="connsiteY2193" fmla="*/ 2699522 h 5955635"/>
              <a:gd name="connsiteX2194" fmla="*/ 5521658 w 6187971"/>
              <a:gd name="connsiteY2194" fmla="*/ 2703064 h 5955635"/>
              <a:gd name="connsiteX2195" fmla="*/ 5544752 w 6187971"/>
              <a:gd name="connsiteY2195" fmla="*/ 2811161 h 5955635"/>
              <a:gd name="connsiteX2196" fmla="*/ 5546330 w 6187971"/>
              <a:gd name="connsiteY2196" fmla="*/ 2862630 h 5955635"/>
              <a:gd name="connsiteX2197" fmla="*/ 5549871 w 6187971"/>
              <a:gd name="connsiteY2197" fmla="*/ 2857164 h 5955635"/>
              <a:gd name="connsiteX2198" fmla="*/ 5560108 w 6187971"/>
              <a:gd name="connsiteY2198" fmla="*/ 2949169 h 5955635"/>
              <a:gd name="connsiteX2199" fmla="*/ 5565575 w 6187971"/>
              <a:gd name="connsiteY2199" fmla="*/ 2952711 h 5955635"/>
              <a:gd name="connsiteX2200" fmla="*/ 5565882 w 6187971"/>
              <a:gd name="connsiteY2200" fmla="*/ 2976194 h 5955635"/>
              <a:gd name="connsiteX2201" fmla="*/ 5562340 w 6187971"/>
              <a:gd name="connsiteY2201" fmla="*/ 2981660 h 5955635"/>
              <a:gd name="connsiteX2202" fmla="*/ 5568769 w 6187971"/>
              <a:gd name="connsiteY2202" fmla="*/ 2989706 h 5955635"/>
              <a:gd name="connsiteX2203" fmla="*/ 5570038 w 6187971"/>
              <a:gd name="connsiteY2203" fmla="*/ 3017692 h 5955635"/>
              <a:gd name="connsiteX2204" fmla="*/ 5571000 w 6187971"/>
              <a:gd name="connsiteY2204" fmla="*/ 3022197 h 5955635"/>
              <a:gd name="connsiteX2205" fmla="*/ 5569384 w 6187971"/>
              <a:gd name="connsiteY2205" fmla="*/ 3036671 h 5955635"/>
              <a:gd name="connsiteX2206" fmla="*/ 5570346 w 6187971"/>
              <a:gd name="connsiteY2206" fmla="*/ 3041174 h 5955635"/>
              <a:gd name="connsiteX2207" fmla="*/ 5571308 w 6187971"/>
              <a:gd name="connsiteY2207" fmla="*/ 3045679 h 5955635"/>
              <a:gd name="connsiteX2208" fmla="*/ 5569650 w 6187971"/>
              <a:gd name="connsiteY2208" fmla="*/ 3126097 h 5955635"/>
              <a:gd name="connsiteX2209" fmla="*/ 5572537 w 6187971"/>
              <a:gd name="connsiteY2209" fmla="*/ 3139609 h 5955635"/>
              <a:gd name="connsiteX2210" fmla="*/ 5573500 w 6187971"/>
              <a:gd name="connsiteY2210" fmla="*/ 3144113 h 5955635"/>
              <a:gd name="connsiteX2211" fmla="*/ 5577349 w 6187971"/>
              <a:gd name="connsiteY2211" fmla="*/ 3162129 h 5955635"/>
              <a:gd name="connsiteX2212" fmla="*/ 5569917 w 6187971"/>
              <a:gd name="connsiteY2212" fmla="*/ 3215523 h 5955635"/>
              <a:gd name="connsiteX2213" fmla="*/ 5551779 w 6187971"/>
              <a:gd name="connsiteY2213" fmla="*/ 3417202 h 5955635"/>
              <a:gd name="connsiteX2214" fmla="*/ 5552741 w 6187971"/>
              <a:gd name="connsiteY2214" fmla="*/ 3421707 h 5955635"/>
              <a:gd name="connsiteX2215" fmla="*/ 5549200 w 6187971"/>
              <a:gd name="connsiteY2215" fmla="*/ 3427172 h 5955635"/>
              <a:gd name="connsiteX2216" fmla="*/ 5528169 w 6187971"/>
              <a:gd name="connsiteY2216" fmla="*/ 3494068 h 5955635"/>
              <a:gd name="connsiteX2217" fmla="*/ 5510688 w 6187971"/>
              <a:gd name="connsiteY2217" fmla="*/ 3559800 h 5955635"/>
              <a:gd name="connsiteX2218" fmla="*/ 5510930 w 6187971"/>
              <a:gd name="connsiteY2218" fmla="*/ 3558388 h 5955635"/>
              <a:gd name="connsiteX2219" fmla="*/ 5512778 w 6187971"/>
              <a:gd name="connsiteY2219" fmla="*/ 3543275 h 5955635"/>
              <a:gd name="connsiteX2220" fmla="*/ 5515358 w 6187971"/>
              <a:gd name="connsiteY2220" fmla="*/ 3533305 h 5955635"/>
              <a:gd name="connsiteX2221" fmla="*/ 5522135 w 6187971"/>
              <a:gd name="connsiteY2221" fmla="*/ 3498890 h 5955635"/>
              <a:gd name="connsiteX2222" fmla="*/ 5533108 w 6187971"/>
              <a:gd name="connsiteY2222" fmla="*/ 3440030 h 5955635"/>
              <a:gd name="connsiteX2223" fmla="*/ 5535687 w 6187971"/>
              <a:gd name="connsiteY2223" fmla="*/ 3430059 h 5955635"/>
              <a:gd name="connsiteX2224" fmla="*/ 5538267 w 6187971"/>
              <a:gd name="connsiteY2224" fmla="*/ 3420089 h 5955635"/>
              <a:gd name="connsiteX2225" fmla="*/ 5532800 w 6187971"/>
              <a:gd name="connsiteY2225" fmla="*/ 3416547 h 5955635"/>
              <a:gd name="connsiteX2226" fmla="*/ 5523137 w 6187971"/>
              <a:gd name="connsiteY2226" fmla="*/ 3437450 h 5955635"/>
              <a:gd name="connsiteX2227" fmla="*/ 5524099 w 6187971"/>
              <a:gd name="connsiteY2227" fmla="*/ 3441955 h 5955635"/>
              <a:gd name="connsiteX2228" fmla="*/ 5505387 w 6187971"/>
              <a:gd name="connsiteY2228" fmla="*/ 3530725 h 5955635"/>
              <a:gd name="connsiteX2229" fmla="*/ 5506350 w 6187971"/>
              <a:gd name="connsiteY2229" fmla="*/ 3535230 h 5955635"/>
              <a:gd name="connsiteX2230" fmla="*/ 5493145 w 6187971"/>
              <a:gd name="connsiteY2230" fmla="*/ 3561598 h 5955635"/>
              <a:gd name="connsiteX2231" fmla="*/ 5485406 w 6187971"/>
              <a:gd name="connsiteY2231" fmla="*/ 3591510 h 5955635"/>
              <a:gd name="connsiteX2232" fmla="*/ 5472745 w 6187971"/>
              <a:gd name="connsiteY2232" fmla="*/ 3650731 h 5955635"/>
              <a:gd name="connsiteX2233" fmla="*/ 5453639 w 6187971"/>
              <a:gd name="connsiteY2233" fmla="*/ 3702176 h 5955635"/>
              <a:gd name="connsiteX2234" fmla="*/ 5451565 w 6187971"/>
              <a:gd name="connsiteY2234" fmla="*/ 3697642 h 5955635"/>
              <a:gd name="connsiteX2235" fmla="*/ 5369715 w 6187971"/>
              <a:gd name="connsiteY2235" fmla="*/ 3931772 h 5955635"/>
              <a:gd name="connsiteX2236" fmla="*/ 5365212 w 6187971"/>
              <a:gd name="connsiteY2236" fmla="*/ 3932734 h 5955635"/>
              <a:gd name="connsiteX2237" fmla="*/ 5366174 w 6187971"/>
              <a:gd name="connsiteY2237" fmla="*/ 3937239 h 5955635"/>
              <a:gd name="connsiteX2238" fmla="*/ 5367136 w 6187971"/>
              <a:gd name="connsiteY2238" fmla="*/ 3941742 h 5955635"/>
              <a:gd name="connsiteX2239" fmla="*/ 5352006 w 6187971"/>
              <a:gd name="connsiteY2239" fmla="*/ 3959103 h 5955635"/>
              <a:gd name="connsiteX2240" fmla="*/ 5329445 w 6187971"/>
              <a:gd name="connsiteY2240" fmla="*/ 4029858 h 5955635"/>
              <a:gd name="connsiteX2241" fmla="*/ 5326559 w 6187971"/>
              <a:gd name="connsiteY2241" fmla="*/ 4016346 h 5955635"/>
              <a:gd name="connsiteX2242" fmla="*/ 5319782 w 6187971"/>
              <a:gd name="connsiteY2242" fmla="*/ 4050762 h 5955635"/>
              <a:gd name="connsiteX2243" fmla="*/ 5314316 w 6187971"/>
              <a:gd name="connsiteY2243" fmla="*/ 4047220 h 5955635"/>
              <a:gd name="connsiteX2244" fmla="*/ 5276625 w 6187971"/>
              <a:gd name="connsiteY2244" fmla="*/ 4135336 h 5955635"/>
              <a:gd name="connsiteX2245" fmla="*/ 5272122 w 6187971"/>
              <a:gd name="connsiteY2245" fmla="*/ 4136298 h 5955635"/>
              <a:gd name="connsiteX2246" fmla="*/ 5234124 w 6187971"/>
              <a:gd name="connsiteY2246" fmla="*/ 4200931 h 5955635"/>
              <a:gd name="connsiteX2247" fmla="*/ 5190005 w 6187971"/>
              <a:gd name="connsiteY2247" fmla="*/ 4281002 h 5955635"/>
              <a:gd name="connsiteX2248" fmla="*/ 5161796 w 6187971"/>
              <a:gd name="connsiteY2248" fmla="*/ 4317053 h 5955635"/>
              <a:gd name="connsiteX2249" fmla="*/ 5135887 w 6187971"/>
              <a:gd name="connsiteY2249" fmla="*/ 4358358 h 5955635"/>
              <a:gd name="connsiteX2250" fmla="*/ 5134954 w 6187971"/>
              <a:gd name="connsiteY2250" fmla="*/ 4353989 h 5955635"/>
              <a:gd name="connsiteX2251" fmla="*/ 5131412 w 6187971"/>
              <a:gd name="connsiteY2251" fmla="*/ 4359456 h 5955635"/>
              <a:gd name="connsiteX2252" fmla="*/ 5128832 w 6187971"/>
              <a:gd name="connsiteY2252" fmla="*/ 4369426 h 5955635"/>
              <a:gd name="connsiteX2253" fmla="*/ 5127869 w 6187971"/>
              <a:gd name="connsiteY2253" fmla="*/ 4364921 h 5955635"/>
              <a:gd name="connsiteX2254" fmla="*/ 5106619 w 6187971"/>
              <a:gd name="connsiteY2254" fmla="*/ 4397719 h 5955635"/>
              <a:gd name="connsiteX2255" fmla="*/ 5107581 w 6187971"/>
              <a:gd name="connsiteY2255" fmla="*/ 4402224 h 5955635"/>
              <a:gd name="connsiteX2256" fmla="*/ 5105001 w 6187971"/>
              <a:gd name="connsiteY2256" fmla="*/ 4412194 h 5955635"/>
              <a:gd name="connsiteX2257" fmla="*/ 5103077 w 6187971"/>
              <a:gd name="connsiteY2257" fmla="*/ 4403186 h 5955635"/>
              <a:gd name="connsiteX2258" fmla="*/ 5092452 w 6187971"/>
              <a:gd name="connsiteY2258" fmla="*/ 4419585 h 5955635"/>
              <a:gd name="connsiteX2259" fmla="*/ 5091489 w 6187971"/>
              <a:gd name="connsiteY2259" fmla="*/ 4415080 h 5955635"/>
              <a:gd name="connsiteX2260" fmla="*/ 5090527 w 6187971"/>
              <a:gd name="connsiteY2260" fmla="*/ 4410577 h 5955635"/>
              <a:gd name="connsiteX2261" fmla="*/ 5086023 w 6187971"/>
              <a:gd name="connsiteY2261" fmla="*/ 4411539 h 5955635"/>
              <a:gd name="connsiteX2262" fmla="*/ 5087947 w 6187971"/>
              <a:gd name="connsiteY2262" fmla="*/ 4420547 h 5955635"/>
              <a:gd name="connsiteX2263" fmla="*/ 5088910 w 6187971"/>
              <a:gd name="connsiteY2263" fmla="*/ 4425051 h 5955635"/>
              <a:gd name="connsiteX2264" fmla="*/ 5085368 w 6187971"/>
              <a:gd name="connsiteY2264" fmla="*/ 4430518 h 5955635"/>
              <a:gd name="connsiteX2265" fmla="*/ 5080864 w 6187971"/>
              <a:gd name="connsiteY2265" fmla="*/ 4431480 h 5955635"/>
              <a:gd name="connsiteX2266" fmla="*/ 5076360 w 6187971"/>
              <a:gd name="connsiteY2266" fmla="*/ 4432443 h 5955635"/>
              <a:gd name="connsiteX2267" fmla="*/ 5077322 w 6187971"/>
              <a:gd name="connsiteY2267" fmla="*/ 4436946 h 5955635"/>
              <a:gd name="connsiteX2268" fmla="*/ 5078284 w 6187971"/>
              <a:gd name="connsiteY2268" fmla="*/ 4441450 h 5955635"/>
              <a:gd name="connsiteX2269" fmla="*/ 5066697 w 6187971"/>
              <a:gd name="connsiteY2269" fmla="*/ 4453345 h 5955635"/>
              <a:gd name="connsiteX2270" fmla="*/ 5065735 w 6187971"/>
              <a:gd name="connsiteY2270" fmla="*/ 4448841 h 5955635"/>
              <a:gd name="connsiteX2271" fmla="*/ 5062192 w 6187971"/>
              <a:gd name="connsiteY2271" fmla="*/ 4454307 h 5955635"/>
              <a:gd name="connsiteX2272" fmla="*/ 5058650 w 6187971"/>
              <a:gd name="connsiteY2272" fmla="*/ 4459774 h 5955635"/>
              <a:gd name="connsiteX2273" fmla="*/ 5056071 w 6187971"/>
              <a:gd name="connsiteY2273" fmla="*/ 4469744 h 5955635"/>
              <a:gd name="connsiteX2274" fmla="*/ 5055109 w 6187971"/>
              <a:gd name="connsiteY2274" fmla="*/ 4465240 h 5955635"/>
              <a:gd name="connsiteX2275" fmla="*/ 5039017 w 6187971"/>
              <a:gd name="connsiteY2275" fmla="*/ 4478097 h 5955635"/>
              <a:gd name="connsiteX2276" fmla="*/ 5037093 w 6187971"/>
              <a:gd name="connsiteY2276" fmla="*/ 4469089 h 5955635"/>
              <a:gd name="connsiteX2277" fmla="*/ 5021963 w 6187971"/>
              <a:gd name="connsiteY2277" fmla="*/ 4486451 h 5955635"/>
              <a:gd name="connsiteX2278" fmla="*/ 5021001 w 6187971"/>
              <a:gd name="connsiteY2278" fmla="*/ 4481946 h 5955635"/>
              <a:gd name="connsiteX2279" fmla="*/ 5024543 w 6187971"/>
              <a:gd name="connsiteY2279" fmla="*/ 4476480 h 5955635"/>
              <a:gd name="connsiteX2280" fmla="*/ 5023581 w 6187971"/>
              <a:gd name="connsiteY2280" fmla="*/ 4471976 h 5955635"/>
              <a:gd name="connsiteX2281" fmla="*/ 5020039 w 6187971"/>
              <a:gd name="connsiteY2281" fmla="*/ 4477442 h 5955635"/>
              <a:gd name="connsiteX2282" fmla="*/ 5016497 w 6187971"/>
              <a:gd name="connsiteY2282" fmla="*/ 4482909 h 5955635"/>
              <a:gd name="connsiteX2283" fmla="*/ 5013917 w 6187971"/>
              <a:gd name="connsiteY2283" fmla="*/ 4492879 h 5955635"/>
              <a:gd name="connsiteX2284" fmla="*/ 5022925 w 6187971"/>
              <a:gd name="connsiteY2284" fmla="*/ 4490954 h 5955635"/>
              <a:gd name="connsiteX2285" fmla="*/ 5019383 w 6187971"/>
              <a:gd name="connsiteY2285" fmla="*/ 4496421 h 5955635"/>
              <a:gd name="connsiteX2286" fmla="*/ 5002636 w 6187971"/>
              <a:gd name="connsiteY2286" fmla="*/ 4528256 h 5955635"/>
              <a:gd name="connsiteX2287" fmla="*/ 5019690 w 6187971"/>
              <a:gd name="connsiteY2287" fmla="*/ 4519904 h 5955635"/>
              <a:gd name="connsiteX2288" fmla="*/ 5004561 w 6187971"/>
              <a:gd name="connsiteY2288" fmla="*/ 4537265 h 5955635"/>
              <a:gd name="connsiteX2289" fmla="*/ 4993936 w 6187971"/>
              <a:gd name="connsiteY2289" fmla="*/ 4553664 h 5955635"/>
              <a:gd name="connsiteX2290" fmla="*/ 4985890 w 6187971"/>
              <a:gd name="connsiteY2290" fmla="*/ 4560092 h 5955635"/>
              <a:gd name="connsiteX2291" fmla="*/ 4983966 w 6187971"/>
              <a:gd name="connsiteY2291" fmla="*/ 4551084 h 5955635"/>
              <a:gd name="connsiteX2292" fmla="*/ 4969798 w 6187971"/>
              <a:gd name="connsiteY2292" fmla="*/ 4572949 h 5955635"/>
              <a:gd name="connsiteX2293" fmla="*/ 4964332 w 6187971"/>
              <a:gd name="connsiteY2293" fmla="*/ 4569407 h 5955635"/>
              <a:gd name="connsiteX2294" fmla="*/ 4967874 w 6187971"/>
              <a:gd name="connsiteY2294" fmla="*/ 4563941 h 5955635"/>
              <a:gd name="connsiteX2295" fmla="*/ 4966911 w 6187971"/>
              <a:gd name="connsiteY2295" fmla="*/ 4559437 h 5955635"/>
              <a:gd name="connsiteX2296" fmla="*/ 4962407 w 6187971"/>
              <a:gd name="connsiteY2296" fmla="*/ 4560400 h 5955635"/>
              <a:gd name="connsiteX2297" fmla="*/ 4958866 w 6187971"/>
              <a:gd name="connsiteY2297" fmla="*/ 4565865 h 5955635"/>
              <a:gd name="connsiteX2298" fmla="*/ 4959828 w 6187971"/>
              <a:gd name="connsiteY2298" fmla="*/ 4570370 h 5955635"/>
              <a:gd name="connsiteX2299" fmla="*/ 4956286 w 6187971"/>
              <a:gd name="connsiteY2299" fmla="*/ 4575836 h 5955635"/>
              <a:gd name="connsiteX2300" fmla="*/ 4952744 w 6187971"/>
              <a:gd name="connsiteY2300" fmla="*/ 4581303 h 5955635"/>
              <a:gd name="connsiteX2301" fmla="*/ 4948240 w 6187971"/>
              <a:gd name="connsiteY2301" fmla="*/ 4582265 h 5955635"/>
              <a:gd name="connsiteX2302" fmla="*/ 4949202 w 6187971"/>
              <a:gd name="connsiteY2302" fmla="*/ 4586769 h 5955635"/>
              <a:gd name="connsiteX2303" fmla="*/ 4944698 w 6187971"/>
              <a:gd name="connsiteY2303" fmla="*/ 4587731 h 5955635"/>
              <a:gd name="connsiteX2304" fmla="*/ 4943735 w 6187971"/>
              <a:gd name="connsiteY2304" fmla="*/ 4583228 h 5955635"/>
              <a:gd name="connsiteX2305" fmla="*/ 4946315 w 6187971"/>
              <a:gd name="connsiteY2305" fmla="*/ 4573257 h 5955635"/>
              <a:gd name="connsiteX2306" fmla="*/ 4953399 w 6187971"/>
              <a:gd name="connsiteY2306" fmla="*/ 4562324 h 5955635"/>
              <a:gd name="connsiteX2307" fmla="*/ 4948895 w 6187971"/>
              <a:gd name="connsiteY2307" fmla="*/ 4563286 h 5955635"/>
              <a:gd name="connsiteX2308" fmla="*/ 4945353 w 6187971"/>
              <a:gd name="connsiteY2308" fmla="*/ 4568752 h 5955635"/>
              <a:gd name="connsiteX2309" fmla="*/ 4934728 w 6187971"/>
              <a:gd name="connsiteY2309" fmla="*/ 4585152 h 5955635"/>
              <a:gd name="connsiteX2310" fmla="*/ 4935690 w 6187971"/>
              <a:gd name="connsiteY2310" fmla="*/ 4589655 h 5955635"/>
              <a:gd name="connsiteX2311" fmla="*/ 4929569 w 6187971"/>
              <a:gd name="connsiteY2311" fmla="*/ 4605092 h 5955635"/>
              <a:gd name="connsiteX2312" fmla="*/ 4880638 w 6187971"/>
              <a:gd name="connsiteY2312" fmla="*/ 4662642 h 5955635"/>
              <a:gd name="connsiteX2313" fmla="*/ 4876134 w 6187971"/>
              <a:gd name="connsiteY2313" fmla="*/ 4663604 h 5955635"/>
              <a:gd name="connsiteX2314" fmla="*/ 4872593 w 6187971"/>
              <a:gd name="connsiteY2314" fmla="*/ 4669071 h 5955635"/>
              <a:gd name="connsiteX2315" fmla="*/ 4861005 w 6187971"/>
              <a:gd name="connsiteY2315" fmla="*/ 4680965 h 5955635"/>
              <a:gd name="connsiteX2316" fmla="*/ 4857463 w 6187971"/>
              <a:gd name="connsiteY2316" fmla="*/ 4686432 h 5955635"/>
              <a:gd name="connsiteX2317" fmla="*/ 4845875 w 6187971"/>
              <a:gd name="connsiteY2317" fmla="*/ 4698327 h 5955635"/>
              <a:gd name="connsiteX2318" fmla="*/ 4834288 w 6187971"/>
              <a:gd name="connsiteY2318" fmla="*/ 4710222 h 5955635"/>
              <a:gd name="connsiteX2319" fmla="*/ 4798562 w 6187971"/>
              <a:gd name="connsiteY2319" fmla="*/ 4741402 h 5955635"/>
              <a:gd name="connsiteX2320" fmla="*/ 4762182 w 6187971"/>
              <a:gd name="connsiteY2320" fmla="*/ 4791561 h 5955635"/>
              <a:gd name="connsiteX2321" fmla="*/ 4750594 w 6187971"/>
              <a:gd name="connsiteY2321" fmla="*/ 4803457 h 5955635"/>
              <a:gd name="connsiteX2322" fmla="*/ 4761527 w 6187971"/>
              <a:gd name="connsiteY2322" fmla="*/ 4810540 h 5955635"/>
              <a:gd name="connsiteX2323" fmla="*/ 4792748 w 6187971"/>
              <a:gd name="connsiteY2323" fmla="*/ 4780322 h 5955635"/>
              <a:gd name="connsiteX2324" fmla="*/ 4825586 w 6187971"/>
              <a:gd name="connsiteY2324" fmla="*/ 4735629 h 5955635"/>
              <a:gd name="connsiteX2325" fmla="*/ 4840716 w 6187971"/>
              <a:gd name="connsiteY2325" fmla="*/ 4718268 h 5955635"/>
              <a:gd name="connsiteX2326" fmla="*/ 4841678 w 6187971"/>
              <a:gd name="connsiteY2326" fmla="*/ 4722772 h 5955635"/>
              <a:gd name="connsiteX2327" fmla="*/ 4837175 w 6187971"/>
              <a:gd name="connsiteY2327" fmla="*/ 4723734 h 5955635"/>
              <a:gd name="connsiteX2328" fmla="*/ 4838137 w 6187971"/>
              <a:gd name="connsiteY2328" fmla="*/ 4728239 h 5955635"/>
              <a:gd name="connsiteX2329" fmla="*/ 4842641 w 6187971"/>
              <a:gd name="connsiteY2329" fmla="*/ 4727276 h 5955635"/>
              <a:gd name="connsiteX2330" fmla="*/ 4846183 w 6187971"/>
              <a:gd name="connsiteY2330" fmla="*/ 4721810 h 5955635"/>
              <a:gd name="connsiteX2331" fmla="*/ 4843296 w 6187971"/>
              <a:gd name="connsiteY2331" fmla="*/ 4708298 h 5955635"/>
              <a:gd name="connsiteX2332" fmla="*/ 4854883 w 6187971"/>
              <a:gd name="connsiteY2332" fmla="*/ 4696402 h 5955635"/>
              <a:gd name="connsiteX2333" fmla="*/ 4863892 w 6187971"/>
              <a:gd name="connsiteY2333" fmla="*/ 4694478 h 5955635"/>
              <a:gd name="connsiteX2334" fmla="*/ 4864854 w 6187971"/>
              <a:gd name="connsiteY2334" fmla="*/ 4698982 h 5955635"/>
              <a:gd name="connsiteX2335" fmla="*/ 4868395 w 6187971"/>
              <a:gd name="connsiteY2335" fmla="*/ 4693515 h 5955635"/>
              <a:gd name="connsiteX2336" fmla="*/ 4867433 w 6187971"/>
              <a:gd name="connsiteY2336" fmla="*/ 4689012 h 5955635"/>
              <a:gd name="connsiteX2337" fmla="*/ 4870013 w 6187971"/>
              <a:gd name="connsiteY2337" fmla="*/ 4679041 h 5955635"/>
              <a:gd name="connsiteX2338" fmla="*/ 4878058 w 6187971"/>
              <a:gd name="connsiteY2338" fmla="*/ 4672613 h 5955635"/>
              <a:gd name="connsiteX2339" fmla="*/ 4882563 w 6187971"/>
              <a:gd name="connsiteY2339" fmla="*/ 4671651 h 5955635"/>
              <a:gd name="connsiteX2340" fmla="*/ 4881600 w 6187971"/>
              <a:gd name="connsiteY2340" fmla="*/ 4667146 h 5955635"/>
              <a:gd name="connsiteX2341" fmla="*/ 4885142 w 6187971"/>
              <a:gd name="connsiteY2341" fmla="*/ 4661680 h 5955635"/>
              <a:gd name="connsiteX2342" fmla="*/ 4935035 w 6187971"/>
              <a:gd name="connsiteY2342" fmla="*/ 4608634 h 5955635"/>
              <a:gd name="connsiteX2343" fmla="*/ 4938577 w 6187971"/>
              <a:gd name="connsiteY2343" fmla="*/ 4603167 h 5955635"/>
              <a:gd name="connsiteX2344" fmla="*/ 4937615 w 6187971"/>
              <a:gd name="connsiteY2344" fmla="*/ 4598664 h 5955635"/>
              <a:gd name="connsiteX2345" fmla="*/ 4942119 w 6187971"/>
              <a:gd name="connsiteY2345" fmla="*/ 4597702 h 5955635"/>
              <a:gd name="connsiteX2346" fmla="*/ 4943081 w 6187971"/>
              <a:gd name="connsiteY2346" fmla="*/ 4602205 h 5955635"/>
              <a:gd name="connsiteX2347" fmla="*/ 4963677 w 6187971"/>
              <a:gd name="connsiteY2347" fmla="*/ 4588386 h 5955635"/>
              <a:gd name="connsiteX2348" fmla="*/ 4962715 w 6187971"/>
              <a:gd name="connsiteY2348" fmla="*/ 4583882 h 5955635"/>
              <a:gd name="connsiteX2349" fmla="*/ 4961097 w 6187971"/>
              <a:gd name="connsiteY2349" fmla="*/ 4598356 h 5955635"/>
              <a:gd name="connsiteX2350" fmla="*/ 4991357 w 6187971"/>
              <a:gd name="connsiteY2350" fmla="*/ 4563634 h 5955635"/>
              <a:gd name="connsiteX2351" fmla="*/ 5010027 w 6187971"/>
              <a:gd name="connsiteY2351" fmla="*/ 4540806 h 5955635"/>
              <a:gd name="connsiteX2352" fmla="*/ 5028699 w 6187971"/>
              <a:gd name="connsiteY2352" fmla="*/ 4517979 h 5955635"/>
              <a:gd name="connsiteX2353" fmla="*/ 5061537 w 6187971"/>
              <a:gd name="connsiteY2353" fmla="*/ 4473286 h 5955635"/>
              <a:gd name="connsiteX2354" fmla="*/ 5073126 w 6187971"/>
              <a:gd name="connsiteY2354" fmla="*/ 4461391 h 5955635"/>
              <a:gd name="connsiteX2355" fmla="*/ 5080209 w 6187971"/>
              <a:gd name="connsiteY2355" fmla="*/ 4450458 h 5955635"/>
              <a:gd name="connsiteX2356" fmla="*/ 5088254 w 6187971"/>
              <a:gd name="connsiteY2356" fmla="*/ 4444030 h 5955635"/>
              <a:gd name="connsiteX2357" fmla="*/ 5098881 w 6187971"/>
              <a:gd name="connsiteY2357" fmla="*/ 4427631 h 5955635"/>
              <a:gd name="connsiteX2358" fmla="*/ 5110468 w 6187971"/>
              <a:gd name="connsiteY2358" fmla="*/ 4415736 h 5955635"/>
              <a:gd name="connsiteX2359" fmla="*/ 5116589 w 6187971"/>
              <a:gd name="connsiteY2359" fmla="*/ 4400299 h 5955635"/>
              <a:gd name="connsiteX2360" fmla="*/ 5121093 w 6187971"/>
              <a:gd name="connsiteY2360" fmla="*/ 4399337 h 5955635"/>
              <a:gd name="connsiteX2361" fmla="*/ 5231197 w 6187971"/>
              <a:gd name="connsiteY2361" fmla="*/ 4253363 h 5955635"/>
              <a:gd name="connsiteX2362" fmla="*/ 5235700 w 6187971"/>
              <a:gd name="connsiteY2362" fmla="*/ 4252401 h 5955635"/>
              <a:gd name="connsiteX2363" fmla="*/ 5240205 w 6187971"/>
              <a:gd name="connsiteY2363" fmla="*/ 4251439 h 5955635"/>
              <a:gd name="connsiteX2364" fmla="*/ 5233121 w 6187971"/>
              <a:gd name="connsiteY2364" fmla="*/ 4262371 h 5955635"/>
              <a:gd name="connsiteX2365" fmla="*/ 5226037 w 6187971"/>
              <a:gd name="connsiteY2365" fmla="*/ 4273304 h 5955635"/>
              <a:gd name="connsiteX2366" fmla="*/ 5218954 w 6187971"/>
              <a:gd name="connsiteY2366" fmla="*/ 4284236 h 5955635"/>
              <a:gd name="connsiteX2367" fmla="*/ 5219916 w 6187971"/>
              <a:gd name="connsiteY2367" fmla="*/ 4288741 h 5955635"/>
              <a:gd name="connsiteX2368" fmla="*/ 5202207 w 6187971"/>
              <a:gd name="connsiteY2368" fmla="*/ 4316072 h 5955635"/>
              <a:gd name="connsiteX2369" fmla="*/ 5203169 w 6187971"/>
              <a:gd name="connsiteY2369" fmla="*/ 4320576 h 5955635"/>
              <a:gd name="connsiteX2370" fmla="*/ 5207674 w 6187971"/>
              <a:gd name="connsiteY2370" fmla="*/ 4319614 h 5955635"/>
              <a:gd name="connsiteX2371" fmla="*/ 5211216 w 6187971"/>
              <a:gd name="connsiteY2371" fmla="*/ 4314147 h 5955635"/>
              <a:gd name="connsiteX2372" fmla="*/ 5214757 w 6187971"/>
              <a:gd name="connsiteY2372" fmla="*/ 4308682 h 5955635"/>
              <a:gd name="connsiteX2373" fmla="*/ 5218299 w 6187971"/>
              <a:gd name="connsiteY2373" fmla="*/ 4303215 h 5955635"/>
              <a:gd name="connsiteX2374" fmla="*/ 5225382 w 6187971"/>
              <a:gd name="connsiteY2374" fmla="*/ 4292283 h 5955635"/>
              <a:gd name="connsiteX2375" fmla="*/ 5214073 w 6187971"/>
              <a:gd name="connsiteY2375" fmla="*/ 4310299 h 5955635"/>
              <a:gd name="connsiteX2376" fmla="*/ 5204204 w 6187971"/>
              <a:gd name="connsiteY2376" fmla="*/ 4325020 h 5955635"/>
              <a:gd name="connsiteX2377" fmla="*/ 5204132 w 6187971"/>
              <a:gd name="connsiteY2377" fmla="*/ 4325081 h 5955635"/>
              <a:gd name="connsiteX2378" fmla="*/ 5204128 w 6187971"/>
              <a:gd name="connsiteY2378" fmla="*/ 4325131 h 5955635"/>
              <a:gd name="connsiteX2379" fmla="*/ 5203246 w 6187971"/>
              <a:gd name="connsiteY2379" fmla="*/ 4326447 h 5955635"/>
              <a:gd name="connsiteX2380" fmla="*/ 5194162 w 6187971"/>
              <a:gd name="connsiteY2380" fmla="*/ 4322501 h 5955635"/>
              <a:gd name="connsiteX2381" fmla="*/ 5159705 w 6187971"/>
              <a:gd name="connsiteY2381" fmla="*/ 4381669 h 5955635"/>
              <a:gd name="connsiteX2382" fmla="*/ 5164209 w 6187971"/>
              <a:gd name="connsiteY2382" fmla="*/ 4380706 h 5955635"/>
              <a:gd name="connsiteX2383" fmla="*/ 5153584 w 6187971"/>
              <a:gd name="connsiteY2383" fmla="*/ 4397105 h 5955635"/>
              <a:gd name="connsiteX2384" fmla="*/ 5149080 w 6187971"/>
              <a:gd name="connsiteY2384" fmla="*/ 4398068 h 5955635"/>
              <a:gd name="connsiteX2385" fmla="*/ 5150042 w 6187971"/>
              <a:gd name="connsiteY2385" fmla="*/ 4402571 h 5955635"/>
              <a:gd name="connsiteX2386" fmla="*/ 5145539 w 6187971"/>
              <a:gd name="connsiteY2386" fmla="*/ 4403533 h 5955635"/>
              <a:gd name="connsiteX2387" fmla="*/ 5138455 w 6187971"/>
              <a:gd name="connsiteY2387" fmla="*/ 4414466 h 5955635"/>
              <a:gd name="connsiteX2388" fmla="*/ 5135875 w 6187971"/>
              <a:gd name="connsiteY2388" fmla="*/ 4424436 h 5955635"/>
              <a:gd name="connsiteX2389" fmla="*/ 5132334 w 6187971"/>
              <a:gd name="connsiteY2389" fmla="*/ 4429903 h 5955635"/>
              <a:gd name="connsiteX2390" fmla="*/ 5121707 w 6187971"/>
              <a:gd name="connsiteY2390" fmla="*/ 4446302 h 5955635"/>
              <a:gd name="connsiteX2391" fmla="*/ 5122670 w 6187971"/>
              <a:gd name="connsiteY2391" fmla="*/ 4450806 h 5955635"/>
              <a:gd name="connsiteX2392" fmla="*/ 5119128 w 6187971"/>
              <a:gd name="connsiteY2392" fmla="*/ 4456272 h 5955635"/>
              <a:gd name="connsiteX2393" fmla="*/ 5086289 w 6187971"/>
              <a:gd name="connsiteY2393" fmla="*/ 4500965 h 5955635"/>
              <a:gd name="connsiteX2394" fmla="*/ 5080824 w 6187971"/>
              <a:gd name="connsiteY2394" fmla="*/ 4497423 h 5955635"/>
              <a:gd name="connsiteX2395" fmla="*/ 5084365 w 6187971"/>
              <a:gd name="connsiteY2395" fmla="*/ 4491957 h 5955635"/>
              <a:gd name="connsiteX2396" fmla="*/ 5087907 w 6187971"/>
              <a:gd name="connsiteY2396" fmla="*/ 4486491 h 5955635"/>
              <a:gd name="connsiteX2397" fmla="*/ 5083403 w 6187971"/>
              <a:gd name="connsiteY2397" fmla="*/ 4487453 h 5955635"/>
              <a:gd name="connsiteX2398" fmla="*/ 5079862 w 6187971"/>
              <a:gd name="connsiteY2398" fmla="*/ 4492920 h 5955635"/>
              <a:gd name="connsiteX2399" fmla="*/ 5076319 w 6187971"/>
              <a:gd name="connsiteY2399" fmla="*/ 4498385 h 5955635"/>
              <a:gd name="connsiteX2400" fmla="*/ 5077282 w 6187971"/>
              <a:gd name="connsiteY2400" fmla="*/ 4502890 h 5955635"/>
              <a:gd name="connsiteX2401" fmla="*/ 5078244 w 6187971"/>
              <a:gd name="connsiteY2401" fmla="*/ 4507394 h 5955635"/>
              <a:gd name="connsiteX2402" fmla="*/ 5044443 w 6187971"/>
              <a:gd name="connsiteY2402" fmla="*/ 4547582 h 5955635"/>
              <a:gd name="connsiteX2403" fmla="*/ 5045405 w 6187971"/>
              <a:gd name="connsiteY2403" fmla="*/ 4552086 h 5955635"/>
              <a:gd name="connsiteX2404" fmla="*/ 4968796 w 6187971"/>
              <a:gd name="connsiteY2404" fmla="*/ 4634389 h 5955635"/>
              <a:gd name="connsiteX2405" fmla="*/ 4860964 w 6187971"/>
              <a:gd name="connsiteY2405" fmla="*/ 4746909 h 5955635"/>
              <a:gd name="connsiteX2406" fmla="*/ 4837789 w 6187971"/>
              <a:gd name="connsiteY2406" fmla="*/ 4770699 h 5955635"/>
              <a:gd name="connsiteX2407" fmla="*/ 4833284 w 6187971"/>
              <a:gd name="connsiteY2407" fmla="*/ 4771662 h 5955635"/>
              <a:gd name="connsiteX2408" fmla="*/ 4820735 w 6187971"/>
              <a:gd name="connsiteY2408" fmla="*/ 4779052 h 5955635"/>
              <a:gd name="connsiteX2409" fmla="*/ 4817192 w 6187971"/>
              <a:gd name="connsiteY2409" fmla="*/ 4784519 h 5955635"/>
              <a:gd name="connsiteX2410" fmla="*/ 4821697 w 6187971"/>
              <a:gd name="connsiteY2410" fmla="*/ 4783556 h 5955635"/>
              <a:gd name="connsiteX2411" fmla="*/ 4762796 w 6187971"/>
              <a:gd name="connsiteY2411" fmla="*/ 4838527 h 5955635"/>
              <a:gd name="connsiteX2412" fmla="*/ 4715484 w 6187971"/>
              <a:gd name="connsiteY2412" fmla="*/ 4881602 h 5955635"/>
              <a:gd name="connsiteX2413" fmla="*/ 4699392 w 6187971"/>
              <a:gd name="connsiteY2413" fmla="*/ 4894460 h 5955635"/>
              <a:gd name="connsiteX2414" fmla="*/ 4654658 w 6187971"/>
              <a:gd name="connsiteY2414" fmla="*/ 4927565 h 5955635"/>
              <a:gd name="connsiteX2415" fmla="*/ 4623437 w 6187971"/>
              <a:gd name="connsiteY2415" fmla="*/ 4957784 h 5955635"/>
              <a:gd name="connsiteX2416" fmla="*/ 4440960 w 6187971"/>
              <a:gd name="connsiteY2416" fmla="*/ 5095671 h 5955635"/>
              <a:gd name="connsiteX2417" fmla="*/ 4291323 w 6187971"/>
              <a:gd name="connsiteY2417" fmla="*/ 5188865 h 5955635"/>
              <a:gd name="connsiteX2418" fmla="*/ 4134296 w 6187971"/>
              <a:gd name="connsiteY2418" fmla="*/ 5269510 h 5955635"/>
              <a:gd name="connsiteX2419" fmla="*/ 4117242 w 6187971"/>
              <a:gd name="connsiteY2419" fmla="*/ 5277863 h 5955635"/>
              <a:gd name="connsiteX2420" fmla="*/ 3802571 w 6187971"/>
              <a:gd name="connsiteY2420" fmla="*/ 5392188 h 5955635"/>
              <a:gd name="connsiteX2421" fmla="*/ 3637806 w 6187971"/>
              <a:gd name="connsiteY2421" fmla="*/ 5433865 h 5955635"/>
              <a:gd name="connsiteX2422" fmla="*/ 3560810 w 6187971"/>
              <a:gd name="connsiteY2422" fmla="*/ 5445094 h 5955635"/>
              <a:gd name="connsiteX2423" fmla="*/ 3576039 w 6187971"/>
              <a:gd name="connsiteY2423" fmla="*/ 5442351 h 5955635"/>
              <a:gd name="connsiteX2424" fmla="*/ 3617903 w 6187971"/>
              <a:gd name="connsiteY2424" fmla="*/ 5431641 h 5955635"/>
              <a:gd name="connsiteX2425" fmla="*/ 3622408 w 6187971"/>
              <a:gd name="connsiteY2425" fmla="*/ 5430679 h 5955635"/>
              <a:gd name="connsiteX2426" fmla="*/ 3756567 w 6187971"/>
              <a:gd name="connsiteY2426" fmla="*/ 5397306 h 5955635"/>
              <a:gd name="connsiteX2427" fmla="*/ 3761071 w 6187971"/>
              <a:gd name="connsiteY2427" fmla="*/ 5396344 h 5955635"/>
              <a:gd name="connsiteX2428" fmla="*/ 3764613 w 6187971"/>
              <a:gd name="connsiteY2428" fmla="*/ 5390877 h 5955635"/>
              <a:gd name="connsiteX2429" fmla="*/ 3755605 w 6187971"/>
              <a:gd name="connsiteY2429" fmla="*/ 5392802 h 5955635"/>
              <a:gd name="connsiteX2430" fmla="*/ 3756567 w 6187971"/>
              <a:gd name="connsiteY2430" fmla="*/ 5397306 h 5955635"/>
              <a:gd name="connsiteX2431" fmla="*/ 3621445 w 6187971"/>
              <a:gd name="connsiteY2431" fmla="*/ 5426174 h 5955635"/>
              <a:gd name="connsiteX2432" fmla="*/ 3615016 w 6187971"/>
              <a:gd name="connsiteY2432" fmla="*/ 5418129 h 5955635"/>
              <a:gd name="connsiteX2433" fmla="*/ 3610512 w 6187971"/>
              <a:gd name="connsiteY2433" fmla="*/ 5419091 h 5955635"/>
              <a:gd name="connsiteX2434" fmla="*/ 3611474 w 6187971"/>
              <a:gd name="connsiteY2434" fmla="*/ 5423595 h 5955635"/>
              <a:gd name="connsiteX2435" fmla="*/ 3516889 w 6187971"/>
              <a:gd name="connsiteY2435" fmla="*/ 5443802 h 5955635"/>
              <a:gd name="connsiteX2436" fmla="*/ 3517851 w 6187971"/>
              <a:gd name="connsiteY2436" fmla="*/ 5448307 h 5955635"/>
              <a:gd name="connsiteX2437" fmla="*/ 3498872 w 6187971"/>
              <a:gd name="connsiteY2437" fmla="*/ 5447651 h 5955635"/>
              <a:gd name="connsiteX2438" fmla="*/ 3489865 w 6187971"/>
              <a:gd name="connsiteY2438" fmla="*/ 5449576 h 5955635"/>
              <a:gd name="connsiteX2439" fmla="*/ 3490519 w 6187971"/>
              <a:gd name="connsiteY2439" fmla="*/ 5430598 h 5955635"/>
              <a:gd name="connsiteX2440" fmla="*/ 3508535 w 6187971"/>
              <a:gd name="connsiteY2440" fmla="*/ 5426749 h 5955635"/>
              <a:gd name="connsiteX2441" fmla="*/ 3535561 w 6187971"/>
              <a:gd name="connsiteY2441" fmla="*/ 5420975 h 5955635"/>
              <a:gd name="connsiteX2442" fmla="*/ 3540064 w 6187971"/>
              <a:gd name="connsiteY2442" fmla="*/ 5420013 h 5955635"/>
              <a:gd name="connsiteX2443" fmla="*/ 3544568 w 6187971"/>
              <a:gd name="connsiteY2443" fmla="*/ 5419051 h 5955635"/>
              <a:gd name="connsiteX2444" fmla="*/ 3553577 w 6187971"/>
              <a:gd name="connsiteY2444" fmla="*/ 5417126 h 5955635"/>
              <a:gd name="connsiteX2445" fmla="*/ 3558080 w 6187971"/>
              <a:gd name="connsiteY2445" fmla="*/ 5416164 h 5955635"/>
              <a:gd name="connsiteX2446" fmla="*/ 3552615 w 6187971"/>
              <a:gd name="connsiteY2446" fmla="*/ 5412622 h 5955635"/>
              <a:gd name="connsiteX2447" fmla="*/ 3543606 w 6187971"/>
              <a:gd name="connsiteY2447" fmla="*/ 5414547 h 5955635"/>
              <a:gd name="connsiteX2448" fmla="*/ 3539102 w 6187971"/>
              <a:gd name="connsiteY2448" fmla="*/ 5415509 h 5955635"/>
              <a:gd name="connsiteX2449" fmla="*/ 3538139 w 6187971"/>
              <a:gd name="connsiteY2449" fmla="*/ 5411005 h 5955635"/>
              <a:gd name="connsiteX2450" fmla="*/ 3533636 w 6187971"/>
              <a:gd name="connsiteY2450" fmla="*/ 5411967 h 5955635"/>
              <a:gd name="connsiteX2451" fmla="*/ 3529132 w 6187971"/>
              <a:gd name="connsiteY2451" fmla="*/ 5412929 h 5955635"/>
              <a:gd name="connsiteX2452" fmla="*/ 3530094 w 6187971"/>
              <a:gd name="connsiteY2452" fmla="*/ 5417433 h 5955635"/>
              <a:gd name="connsiteX2453" fmla="*/ 3507573 w 6187971"/>
              <a:gd name="connsiteY2453" fmla="*/ 5422245 h 5955635"/>
              <a:gd name="connsiteX2454" fmla="*/ 3489557 w 6187971"/>
              <a:gd name="connsiteY2454" fmla="*/ 5426094 h 5955635"/>
              <a:gd name="connsiteX2455" fmla="*/ 3462533 w 6187971"/>
              <a:gd name="connsiteY2455" fmla="*/ 5431868 h 5955635"/>
              <a:gd name="connsiteX2456" fmla="*/ 3458028 w 6187971"/>
              <a:gd name="connsiteY2456" fmla="*/ 5432830 h 5955635"/>
              <a:gd name="connsiteX2457" fmla="*/ 3463495 w 6187971"/>
              <a:gd name="connsiteY2457" fmla="*/ 5436372 h 5955635"/>
              <a:gd name="connsiteX2458" fmla="*/ 3481511 w 6187971"/>
              <a:gd name="connsiteY2458" fmla="*/ 5432523 h 5955635"/>
              <a:gd name="connsiteX2459" fmla="*/ 3476352 w 6187971"/>
              <a:gd name="connsiteY2459" fmla="*/ 5452463 h 5955635"/>
              <a:gd name="connsiteX2460" fmla="*/ 3467344 w 6187971"/>
              <a:gd name="connsiteY2460" fmla="*/ 5454387 h 5955635"/>
              <a:gd name="connsiteX2461" fmla="*/ 3462839 w 6187971"/>
              <a:gd name="connsiteY2461" fmla="*/ 5455350 h 5955635"/>
              <a:gd name="connsiteX2462" fmla="*/ 3466382 w 6187971"/>
              <a:gd name="connsiteY2462" fmla="*/ 5449884 h 5955635"/>
              <a:gd name="connsiteX2463" fmla="*/ 3460915 w 6187971"/>
              <a:gd name="connsiteY2463" fmla="*/ 5446342 h 5955635"/>
              <a:gd name="connsiteX2464" fmla="*/ 3452870 w 6187971"/>
              <a:gd name="connsiteY2464" fmla="*/ 5452771 h 5955635"/>
              <a:gd name="connsiteX2465" fmla="*/ 3448365 w 6187971"/>
              <a:gd name="connsiteY2465" fmla="*/ 5453733 h 5955635"/>
              <a:gd name="connsiteX2466" fmla="*/ 3429387 w 6187971"/>
              <a:gd name="connsiteY2466" fmla="*/ 5453078 h 5955635"/>
              <a:gd name="connsiteX2467" fmla="*/ 3418454 w 6187971"/>
              <a:gd name="connsiteY2467" fmla="*/ 5445995 h 5955635"/>
              <a:gd name="connsiteX2468" fmla="*/ 3385964 w 6187971"/>
              <a:gd name="connsiteY2468" fmla="*/ 5448226 h 5955635"/>
              <a:gd name="connsiteX2469" fmla="*/ 3383384 w 6187971"/>
              <a:gd name="connsiteY2469" fmla="*/ 5458196 h 5955635"/>
              <a:gd name="connsiteX2470" fmla="*/ 3376955 w 6187971"/>
              <a:gd name="connsiteY2470" fmla="*/ 5450151 h 5955635"/>
              <a:gd name="connsiteX2471" fmla="*/ 3350893 w 6187971"/>
              <a:gd name="connsiteY2471" fmla="*/ 5460429 h 5955635"/>
              <a:gd name="connsiteX2472" fmla="*/ 3318402 w 6187971"/>
              <a:gd name="connsiteY2472" fmla="*/ 5462660 h 5955635"/>
              <a:gd name="connsiteX2473" fmla="*/ 3313898 w 6187971"/>
              <a:gd name="connsiteY2473" fmla="*/ 5463623 h 5955635"/>
              <a:gd name="connsiteX2474" fmla="*/ 3298461 w 6187971"/>
              <a:gd name="connsiteY2474" fmla="*/ 5457501 h 5955635"/>
              <a:gd name="connsiteX2475" fmla="*/ 3263391 w 6187971"/>
              <a:gd name="connsiteY2475" fmla="*/ 5469703 h 5955635"/>
              <a:gd name="connsiteX2476" fmla="*/ 3225433 w 6187971"/>
              <a:gd name="connsiteY2476" fmla="*/ 5468394 h 5955635"/>
              <a:gd name="connsiteX2477" fmla="*/ 3206456 w 6187971"/>
              <a:gd name="connsiteY2477" fmla="*/ 5467738 h 5955635"/>
              <a:gd name="connsiteX2478" fmla="*/ 3181048 w 6187971"/>
              <a:gd name="connsiteY2478" fmla="*/ 5459038 h 5955635"/>
              <a:gd name="connsiteX2479" fmla="*/ 3088079 w 6187971"/>
              <a:gd name="connsiteY2479" fmla="*/ 5464771 h 5955635"/>
              <a:gd name="connsiteX2480" fmla="*/ 3070064 w 6187971"/>
              <a:gd name="connsiteY2480" fmla="*/ 5468620 h 5955635"/>
              <a:gd name="connsiteX2481" fmla="*/ 3056551 w 6187971"/>
              <a:gd name="connsiteY2481" fmla="*/ 5471507 h 5955635"/>
              <a:gd name="connsiteX2482" fmla="*/ 2934326 w 6187971"/>
              <a:gd name="connsiteY2482" fmla="*/ 5450524 h 5955635"/>
              <a:gd name="connsiteX2483" fmla="*/ 2882857 w 6187971"/>
              <a:gd name="connsiteY2483" fmla="*/ 5452101 h 5955635"/>
              <a:gd name="connsiteX2484" fmla="*/ 2853908 w 6187971"/>
              <a:gd name="connsiteY2484" fmla="*/ 5448866 h 5955635"/>
              <a:gd name="connsiteX2485" fmla="*/ 2858412 w 6187971"/>
              <a:gd name="connsiteY2485" fmla="*/ 5447903 h 5955635"/>
              <a:gd name="connsiteX2486" fmla="*/ 2748082 w 6187971"/>
              <a:gd name="connsiteY2486" fmla="*/ 5438507 h 5955635"/>
              <a:gd name="connsiteX2487" fmla="*/ 2730066 w 6187971"/>
              <a:gd name="connsiteY2487" fmla="*/ 5442356 h 5955635"/>
              <a:gd name="connsiteX2488" fmla="*/ 2695651 w 6187971"/>
              <a:gd name="connsiteY2488" fmla="*/ 5435580 h 5955635"/>
              <a:gd name="connsiteX2489" fmla="*/ 2699193 w 6187971"/>
              <a:gd name="connsiteY2489" fmla="*/ 5430115 h 5955635"/>
              <a:gd name="connsiteX2490" fmla="*/ 2625858 w 6187971"/>
              <a:gd name="connsiteY2490" fmla="*/ 5417524 h 5955635"/>
              <a:gd name="connsiteX2491" fmla="*/ 2592405 w 6187971"/>
              <a:gd name="connsiteY2491" fmla="*/ 5415252 h 5955635"/>
              <a:gd name="connsiteX2492" fmla="*/ 2601413 w 6187971"/>
              <a:gd name="connsiteY2492" fmla="*/ 5413327 h 5955635"/>
              <a:gd name="connsiteX2493" fmla="*/ 2528079 w 6187971"/>
              <a:gd name="connsiteY2493" fmla="*/ 5400737 h 5955635"/>
              <a:gd name="connsiteX2494" fmla="*/ 2448315 w 6187971"/>
              <a:gd name="connsiteY2494" fmla="*/ 5380101 h 5955635"/>
              <a:gd name="connsiteX2495" fmla="*/ 2442848 w 6187971"/>
              <a:gd name="connsiteY2495" fmla="*/ 5376560 h 5955635"/>
              <a:gd name="connsiteX2496" fmla="*/ 2429336 w 6187971"/>
              <a:gd name="connsiteY2496" fmla="*/ 5379447 h 5955635"/>
              <a:gd name="connsiteX2497" fmla="*/ 2384951 w 6187971"/>
              <a:gd name="connsiteY2497" fmla="*/ 5370091 h 5955635"/>
              <a:gd name="connsiteX2498" fmla="*/ 2372093 w 6187971"/>
              <a:gd name="connsiteY2498" fmla="*/ 5353999 h 5955635"/>
              <a:gd name="connsiteX2499" fmla="*/ 2344107 w 6187971"/>
              <a:gd name="connsiteY2499" fmla="*/ 5355268 h 5955635"/>
              <a:gd name="connsiteX2500" fmla="*/ 2343144 w 6187971"/>
              <a:gd name="connsiteY2500" fmla="*/ 5350765 h 5955635"/>
              <a:gd name="connsiteX2501" fmla="*/ 2273352 w 6187971"/>
              <a:gd name="connsiteY2501" fmla="*/ 5332708 h 5955635"/>
              <a:gd name="connsiteX2502" fmla="*/ 2292330 w 6187971"/>
              <a:gd name="connsiteY2502" fmla="*/ 5333363 h 5955635"/>
              <a:gd name="connsiteX2503" fmla="*/ 2235087 w 6187971"/>
              <a:gd name="connsiteY2503" fmla="*/ 5307915 h 5955635"/>
              <a:gd name="connsiteX2504" fmla="*/ 2231545 w 6187971"/>
              <a:gd name="connsiteY2504" fmla="*/ 5313382 h 5955635"/>
              <a:gd name="connsiteX2505" fmla="*/ 2215146 w 6187971"/>
              <a:gd name="connsiteY2505" fmla="*/ 5302757 h 5955635"/>
              <a:gd name="connsiteX2506" fmla="*/ 2180731 w 6187971"/>
              <a:gd name="connsiteY2506" fmla="*/ 5295981 h 5955635"/>
              <a:gd name="connsiteX2507" fmla="*/ 2164331 w 6187971"/>
              <a:gd name="connsiteY2507" fmla="*/ 5285355 h 5955635"/>
              <a:gd name="connsiteX2508" fmla="*/ 2159828 w 6187971"/>
              <a:gd name="connsiteY2508" fmla="*/ 5286317 h 5955635"/>
              <a:gd name="connsiteX2509" fmla="*/ 2170760 w 6187971"/>
              <a:gd name="connsiteY2509" fmla="*/ 5293401 h 5955635"/>
              <a:gd name="connsiteX2510" fmla="*/ 2132496 w 6187971"/>
              <a:gd name="connsiteY2510" fmla="*/ 5268608 h 5955635"/>
              <a:gd name="connsiteX2511" fmla="*/ 2117059 w 6187971"/>
              <a:gd name="connsiteY2511" fmla="*/ 5262487 h 5955635"/>
              <a:gd name="connsiteX2512" fmla="*/ 2119946 w 6187971"/>
              <a:gd name="connsiteY2512" fmla="*/ 5276000 h 5955635"/>
              <a:gd name="connsiteX2513" fmla="*/ 2115441 w 6187971"/>
              <a:gd name="connsiteY2513" fmla="*/ 5276962 h 5955635"/>
              <a:gd name="connsiteX2514" fmla="*/ 2083606 w 6187971"/>
              <a:gd name="connsiteY2514" fmla="*/ 5260215 h 5955635"/>
              <a:gd name="connsiteX2515" fmla="*/ 2082644 w 6187971"/>
              <a:gd name="connsiteY2515" fmla="*/ 5255711 h 5955635"/>
              <a:gd name="connsiteX2516" fmla="*/ 2092614 w 6187971"/>
              <a:gd name="connsiteY2516" fmla="*/ 5258290 h 5955635"/>
              <a:gd name="connsiteX2517" fmla="*/ 2098080 w 6187971"/>
              <a:gd name="connsiteY2517" fmla="*/ 5261832 h 5955635"/>
              <a:gd name="connsiteX2518" fmla="*/ 2097118 w 6187971"/>
              <a:gd name="connsiteY2518" fmla="*/ 5257328 h 5955635"/>
              <a:gd name="connsiteX2519" fmla="*/ 2081681 w 6187971"/>
              <a:gd name="connsiteY2519" fmla="*/ 5251207 h 5955635"/>
              <a:gd name="connsiteX2520" fmla="*/ 2059816 w 6187971"/>
              <a:gd name="connsiteY2520" fmla="*/ 5237040 h 5955635"/>
              <a:gd name="connsiteX2521" fmla="*/ 2014467 w 6187971"/>
              <a:gd name="connsiteY2521" fmla="*/ 5223180 h 5955635"/>
              <a:gd name="connsiteX2522" fmla="*/ 1987136 w 6187971"/>
              <a:gd name="connsiteY2522" fmla="*/ 5205471 h 5955635"/>
              <a:gd name="connsiteX2523" fmla="*/ 1981670 w 6187971"/>
              <a:gd name="connsiteY2523" fmla="*/ 5201929 h 5955635"/>
              <a:gd name="connsiteX2524" fmla="*/ 1977165 w 6187971"/>
              <a:gd name="connsiteY2524" fmla="*/ 5202891 h 5955635"/>
              <a:gd name="connsiteX2525" fmla="*/ 1895171 w 6187971"/>
              <a:gd name="connsiteY2525" fmla="*/ 5149765 h 5955635"/>
              <a:gd name="connsiteX2526" fmla="*/ 1865914 w 6187971"/>
              <a:gd name="connsiteY2526" fmla="*/ 5123048 h 5955635"/>
              <a:gd name="connsiteX2527" fmla="*/ 1715436 w 6187971"/>
              <a:gd name="connsiteY2527" fmla="*/ 5013908 h 5955635"/>
              <a:gd name="connsiteX2528" fmla="*/ 1588748 w 6187971"/>
              <a:gd name="connsiteY2528" fmla="*/ 4927943 h 5955635"/>
              <a:gd name="connsiteX2529" fmla="*/ 1598064 w 6187971"/>
              <a:gd name="connsiteY2529" fmla="*/ 4949501 h 5955635"/>
              <a:gd name="connsiteX2530" fmla="*/ 1564303 w 6187971"/>
              <a:gd name="connsiteY2530" fmla="*/ 4923746 h 5955635"/>
              <a:gd name="connsiteX2531" fmla="*/ 1547904 w 6187971"/>
              <a:gd name="connsiteY2531" fmla="*/ 4913121 h 5955635"/>
              <a:gd name="connsiteX2532" fmla="*/ 1545979 w 6187971"/>
              <a:gd name="connsiteY2532" fmla="*/ 4904113 h 5955635"/>
              <a:gd name="connsiteX2533" fmla="*/ 1541475 w 6187971"/>
              <a:gd name="connsiteY2533" fmla="*/ 4905075 h 5955635"/>
              <a:gd name="connsiteX2534" fmla="*/ 1523807 w 6187971"/>
              <a:gd name="connsiteY2534" fmla="*/ 4866464 h 5955635"/>
              <a:gd name="connsiteX2535" fmla="*/ 1517378 w 6187971"/>
              <a:gd name="connsiteY2535" fmla="*/ 4858417 h 5955635"/>
              <a:gd name="connsiteX2536" fmla="*/ 1511912 w 6187971"/>
              <a:gd name="connsiteY2536" fmla="*/ 4854876 h 5955635"/>
              <a:gd name="connsiteX2537" fmla="*/ 1506446 w 6187971"/>
              <a:gd name="connsiteY2537" fmla="*/ 4851334 h 5955635"/>
              <a:gd name="connsiteX2538" fmla="*/ 1483618 w 6187971"/>
              <a:gd name="connsiteY2538" fmla="*/ 4832662 h 5955635"/>
              <a:gd name="connsiteX2539" fmla="*/ 1478151 w 6187971"/>
              <a:gd name="connsiteY2539" fmla="*/ 4829121 h 5955635"/>
              <a:gd name="connsiteX2540" fmla="*/ 1479114 w 6187971"/>
              <a:gd name="connsiteY2540" fmla="*/ 4833625 h 5955635"/>
              <a:gd name="connsiteX2541" fmla="*/ 1485543 w 6187971"/>
              <a:gd name="connsiteY2541" fmla="*/ 4841671 h 5955635"/>
              <a:gd name="connsiteX2542" fmla="*/ 1462060 w 6187971"/>
              <a:gd name="connsiteY2542" fmla="*/ 4841978 h 5955635"/>
              <a:gd name="connsiteX2543" fmla="*/ 1461097 w 6187971"/>
              <a:gd name="connsiteY2543" fmla="*/ 4837474 h 5955635"/>
              <a:gd name="connsiteX2544" fmla="*/ 1435076 w 6187971"/>
              <a:gd name="connsiteY2544" fmla="*/ 4781808 h 5955635"/>
              <a:gd name="connsiteX2545" fmla="*/ 1429609 w 6187971"/>
              <a:gd name="connsiteY2545" fmla="*/ 4778267 h 5955635"/>
              <a:gd name="connsiteX2546" fmla="*/ 1428647 w 6187971"/>
              <a:gd name="connsiteY2546" fmla="*/ 4773763 h 5955635"/>
              <a:gd name="connsiteX2547" fmla="*/ 1391038 w 6187971"/>
              <a:gd name="connsiteY2547" fmla="*/ 4729991 h 5955635"/>
              <a:gd name="connsiteX2548" fmla="*/ 1363706 w 6187971"/>
              <a:gd name="connsiteY2548" fmla="*/ 4712283 h 5955635"/>
              <a:gd name="connsiteX2549" fmla="*/ 1362744 w 6187971"/>
              <a:gd name="connsiteY2549" fmla="*/ 4707779 h 5955635"/>
              <a:gd name="connsiteX2550" fmla="*/ 1358239 w 6187971"/>
              <a:gd name="connsiteY2550" fmla="*/ 4708741 h 5955635"/>
              <a:gd name="connsiteX2551" fmla="*/ 1347307 w 6187971"/>
              <a:gd name="connsiteY2551" fmla="*/ 4701658 h 5955635"/>
              <a:gd name="connsiteX2552" fmla="*/ 1348269 w 6187971"/>
              <a:gd name="connsiteY2552" fmla="*/ 4706162 h 5955635"/>
              <a:gd name="connsiteX2553" fmla="*/ 1354698 w 6187971"/>
              <a:gd name="connsiteY2553" fmla="*/ 4714207 h 5955635"/>
              <a:gd name="connsiteX2554" fmla="*/ 1338299 w 6187971"/>
              <a:gd name="connsiteY2554" fmla="*/ 4703582 h 5955635"/>
              <a:gd name="connsiteX2555" fmla="*/ 1318358 w 6187971"/>
              <a:gd name="connsiteY2555" fmla="*/ 4698423 h 5955635"/>
              <a:gd name="connsiteX2556" fmla="*/ 1303576 w 6187971"/>
              <a:gd name="connsiteY2556" fmla="*/ 4673323 h 5955635"/>
              <a:gd name="connsiteX2557" fmla="*/ 1308080 w 6187971"/>
              <a:gd name="connsiteY2557" fmla="*/ 4672361 h 5955635"/>
              <a:gd name="connsiteX2558" fmla="*/ 1307118 w 6187971"/>
              <a:gd name="connsiteY2558" fmla="*/ 4667857 h 5955635"/>
              <a:gd name="connsiteX2559" fmla="*/ 1301651 w 6187971"/>
              <a:gd name="connsiteY2559" fmla="*/ 4664315 h 5955635"/>
              <a:gd name="connsiteX2560" fmla="*/ 1294261 w 6187971"/>
              <a:gd name="connsiteY2560" fmla="*/ 4651766 h 5955635"/>
              <a:gd name="connsiteX2561" fmla="*/ 1288794 w 6187971"/>
              <a:gd name="connsiteY2561" fmla="*/ 4648223 h 5955635"/>
              <a:gd name="connsiteX2562" fmla="*/ 1284945 w 6187971"/>
              <a:gd name="connsiteY2562" fmla="*/ 4630207 h 5955635"/>
              <a:gd name="connsiteX2563" fmla="*/ 1303269 w 6187971"/>
              <a:gd name="connsiteY2563" fmla="*/ 4649841 h 5955635"/>
              <a:gd name="connsiteX2564" fmla="*/ 1300382 w 6187971"/>
              <a:gd name="connsiteY2564" fmla="*/ 4636329 h 5955635"/>
              <a:gd name="connsiteX2565" fmla="*/ 1288488 w 6187971"/>
              <a:gd name="connsiteY2565" fmla="*/ 4624741 h 5955635"/>
              <a:gd name="connsiteX2566" fmla="*/ 1225818 w 6187971"/>
              <a:gd name="connsiteY2566" fmla="*/ 4529809 h 5955635"/>
              <a:gd name="connsiteX2567" fmla="*/ 1185629 w 6187971"/>
              <a:gd name="connsiteY2567" fmla="*/ 4496009 h 5955635"/>
              <a:gd name="connsiteX2568" fmla="*/ 1189171 w 6187971"/>
              <a:gd name="connsiteY2568" fmla="*/ 4490542 h 5955635"/>
              <a:gd name="connsiteX2569" fmla="*/ 1182742 w 6187971"/>
              <a:gd name="connsiteY2569" fmla="*/ 4482495 h 5955635"/>
              <a:gd name="connsiteX2570" fmla="*/ 1177276 w 6187971"/>
              <a:gd name="connsiteY2570" fmla="*/ 4478954 h 5955635"/>
              <a:gd name="connsiteX2571" fmla="*/ 1178238 w 6187971"/>
              <a:gd name="connsiteY2571" fmla="*/ 4483458 h 5955635"/>
              <a:gd name="connsiteX2572" fmla="*/ 1166343 w 6187971"/>
              <a:gd name="connsiteY2572" fmla="*/ 4471870 h 5955635"/>
              <a:gd name="connsiteX2573" fmla="*/ 1169885 w 6187971"/>
              <a:gd name="connsiteY2573" fmla="*/ 4466405 h 5955635"/>
              <a:gd name="connsiteX2574" fmla="*/ 1139667 w 6187971"/>
              <a:gd name="connsiteY2574" fmla="*/ 4435183 h 5955635"/>
              <a:gd name="connsiteX2575" fmla="*/ 1138704 w 6187971"/>
              <a:gd name="connsiteY2575" fmla="*/ 4430679 h 5955635"/>
              <a:gd name="connsiteX2576" fmla="*/ 1134200 w 6187971"/>
              <a:gd name="connsiteY2576" fmla="*/ 4431641 h 5955635"/>
              <a:gd name="connsiteX2577" fmla="*/ 1129696 w 6187971"/>
              <a:gd name="connsiteY2577" fmla="*/ 4432603 h 5955635"/>
              <a:gd name="connsiteX2578" fmla="*/ 1128734 w 6187971"/>
              <a:gd name="connsiteY2578" fmla="*/ 4428100 h 5955635"/>
              <a:gd name="connsiteX2579" fmla="*/ 1118764 w 6187971"/>
              <a:gd name="connsiteY2579" fmla="*/ 4425520 h 5955635"/>
              <a:gd name="connsiteX2580" fmla="*/ 1120688 w 6187971"/>
              <a:gd name="connsiteY2580" fmla="*/ 4434529 h 5955635"/>
              <a:gd name="connsiteX2581" fmla="*/ 1115221 w 6187971"/>
              <a:gd name="connsiteY2581" fmla="*/ 4430987 h 5955635"/>
              <a:gd name="connsiteX2582" fmla="*/ 1091431 w 6187971"/>
              <a:gd name="connsiteY2582" fmla="*/ 4407812 h 5955635"/>
              <a:gd name="connsiteX2583" fmla="*/ 1073763 w 6187971"/>
              <a:gd name="connsiteY2583" fmla="*/ 4369199 h 5955635"/>
              <a:gd name="connsiteX2584" fmla="*/ 1063792 w 6187971"/>
              <a:gd name="connsiteY2584" fmla="*/ 4366620 h 5955635"/>
              <a:gd name="connsiteX2585" fmla="*/ 1058981 w 6187971"/>
              <a:gd name="connsiteY2585" fmla="*/ 4344100 h 5955635"/>
              <a:gd name="connsiteX2586" fmla="*/ 1050936 w 6187971"/>
              <a:gd name="connsiteY2586" fmla="*/ 4350528 h 5955635"/>
              <a:gd name="connsiteX2587" fmla="*/ 1048049 w 6187971"/>
              <a:gd name="connsiteY2587" fmla="*/ 4337016 h 5955635"/>
              <a:gd name="connsiteX2588" fmla="*/ 988922 w 6187971"/>
              <a:gd name="connsiteY2588" fmla="*/ 4236617 h 5955635"/>
              <a:gd name="connsiteX2589" fmla="*/ 981224 w 6187971"/>
              <a:gd name="connsiteY2589" fmla="*/ 4200585 h 5955635"/>
              <a:gd name="connsiteX2590" fmla="*/ 970291 w 6187971"/>
              <a:gd name="connsiteY2590" fmla="*/ 4193501 h 5955635"/>
              <a:gd name="connsiteX2591" fmla="*/ 953584 w 6187971"/>
              <a:gd name="connsiteY2591" fmla="*/ 4159394 h 5955635"/>
              <a:gd name="connsiteX2592" fmla="*/ 943614 w 6187971"/>
              <a:gd name="connsiteY2592" fmla="*/ 4156814 h 5955635"/>
              <a:gd name="connsiteX2593" fmla="*/ 947156 w 6187971"/>
              <a:gd name="connsiteY2593" fmla="*/ 4151347 h 5955635"/>
              <a:gd name="connsiteX2594" fmla="*/ 918555 w 6187971"/>
              <a:gd name="connsiteY2594" fmla="*/ 4105652 h 5955635"/>
              <a:gd name="connsiteX2595" fmla="*/ 910857 w 6187971"/>
              <a:gd name="connsiteY2595" fmla="*/ 4069620 h 5955635"/>
              <a:gd name="connsiteX2596" fmla="*/ 892533 w 6187971"/>
              <a:gd name="connsiteY2596" fmla="*/ 4049987 h 5955635"/>
              <a:gd name="connsiteX2597" fmla="*/ 891263 w 6187971"/>
              <a:gd name="connsiteY2597" fmla="*/ 4022000 h 5955635"/>
              <a:gd name="connsiteX2598" fmla="*/ 869091 w 6187971"/>
              <a:gd name="connsiteY2598" fmla="*/ 3984350 h 5955635"/>
              <a:gd name="connsiteX2599" fmla="*/ 873595 w 6187971"/>
              <a:gd name="connsiteY2599" fmla="*/ 3983387 h 5955635"/>
              <a:gd name="connsiteX2600" fmla="*/ 852077 w 6187971"/>
              <a:gd name="connsiteY2600" fmla="*/ 3926760 h 5955635"/>
              <a:gd name="connsiteX2601" fmla="*/ 863010 w 6187971"/>
              <a:gd name="connsiteY2601" fmla="*/ 3933844 h 5955635"/>
              <a:gd name="connsiteX2602" fmla="*/ 869247 w 6187971"/>
              <a:gd name="connsiteY2602" fmla="*/ 3944432 h 5955635"/>
              <a:gd name="connsiteX2603" fmla="*/ 868668 w 6187971"/>
              <a:gd name="connsiteY2603" fmla="*/ 3952062 h 5955635"/>
              <a:gd name="connsiteX2604" fmla="*/ 862355 w 6187971"/>
              <a:gd name="connsiteY2604" fmla="*/ 3952821 h 5955635"/>
              <a:gd name="connsiteX2605" fmla="*/ 875212 w 6187971"/>
              <a:gd name="connsiteY2605" fmla="*/ 3968913 h 5955635"/>
              <a:gd name="connsiteX2606" fmla="*/ 890956 w 6187971"/>
              <a:gd name="connsiteY2606" fmla="*/ 3998517 h 5955635"/>
              <a:gd name="connsiteX2607" fmla="*/ 891918 w 6187971"/>
              <a:gd name="connsiteY2607" fmla="*/ 4003022 h 5955635"/>
              <a:gd name="connsiteX2608" fmla="*/ 892881 w 6187971"/>
              <a:gd name="connsiteY2608" fmla="*/ 4007525 h 5955635"/>
              <a:gd name="connsiteX2609" fmla="*/ 897385 w 6187971"/>
              <a:gd name="connsiteY2609" fmla="*/ 4006563 h 5955635"/>
              <a:gd name="connsiteX2610" fmla="*/ 897077 w 6187971"/>
              <a:gd name="connsiteY2610" fmla="*/ 3983081 h 5955635"/>
              <a:gd name="connsiteX2611" fmla="*/ 891611 w 6187971"/>
              <a:gd name="connsiteY2611" fmla="*/ 3979538 h 5955635"/>
              <a:gd name="connsiteX2612" fmla="*/ 890649 w 6187971"/>
              <a:gd name="connsiteY2612" fmla="*/ 3975035 h 5955635"/>
              <a:gd name="connsiteX2613" fmla="*/ 885183 w 6187971"/>
              <a:gd name="connsiteY2613" fmla="*/ 3971493 h 5955635"/>
              <a:gd name="connsiteX2614" fmla="*/ 878447 w 6187971"/>
              <a:gd name="connsiteY2614" fmla="*/ 3939965 h 5955635"/>
              <a:gd name="connsiteX2615" fmla="*/ 890034 w 6187971"/>
              <a:gd name="connsiteY2615" fmla="*/ 3928070 h 5955635"/>
              <a:gd name="connsiteX2616" fmla="*/ 879449 w 6187971"/>
              <a:gd name="connsiteY2616" fmla="*/ 3878525 h 5955635"/>
              <a:gd name="connsiteX2617" fmla="*/ 852546 w 6187971"/>
              <a:gd name="connsiteY2617" fmla="*/ 3686468 h 5955635"/>
              <a:gd name="connsiteX2618" fmla="*/ 847081 w 6187971"/>
              <a:gd name="connsiteY2618" fmla="*/ 3682926 h 5955635"/>
              <a:gd name="connsiteX2619" fmla="*/ 843539 w 6187971"/>
              <a:gd name="connsiteY2619" fmla="*/ 3688393 h 5955635"/>
              <a:gd name="connsiteX2620" fmla="*/ 872058 w 6187971"/>
              <a:gd name="connsiteY2620" fmla="*/ 3865975 h 5955635"/>
              <a:gd name="connsiteX2621" fmla="*/ 867555 w 6187971"/>
              <a:gd name="connsiteY2621" fmla="*/ 3866938 h 5955635"/>
              <a:gd name="connsiteX2622" fmla="*/ 861126 w 6187971"/>
              <a:gd name="connsiteY2622" fmla="*/ 3858892 h 5955635"/>
              <a:gd name="connsiteX2623" fmla="*/ 868517 w 6187971"/>
              <a:gd name="connsiteY2623" fmla="*/ 3871442 h 5955635"/>
              <a:gd name="connsiteX2624" fmla="*/ 864975 w 6187971"/>
              <a:gd name="connsiteY2624" fmla="*/ 3876908 h 5955635"/>
              <a:gd name="connsiteX2625" fmla="*/ 849886 w 6187971"/>
              <a:gd name="connsiteY2625" fmla="*/ 3828326 h 5955635"/>
              <a:gd name="connsiteX2626" fmla="*/ 848269 w 6187971"/>
              <a:gd name="connsiteY2626" fmla="*/ 3842800 h 5955635"/>
              <a:gd name="connsiteX2627" fmla="*/ 832524 w 6187971"/>
              <a:gd name="connsiteY2627" fmla="*/ 3813196 h 5955635"/>
              <a:gd name="connsiteX2628" fmla="*/ 822902 w 6187971"/>
              <a:gd name="connsiteY2628" fmla="*/ 3768156 h 5955635"/>
              <a:gd name="connsiteX2629" fmla="*/ 812624 w 6187971"/>
              <a:gd name="connsiteY2629" fmla="*/ 3742094 h 5955635"/>
              <a:gd name="connsiteX2630" fmla="*/ 789529 w 6187971"/>
              <a:gd name="connsiteY2630" fmla="*/ 3633997 h 5955635"/>
              <a:gd name="connsiteX2631" fmla="*/ 786951 w 6187971"/>
              <a:gd name="connsiteY2631" fmla="*/ 3643967 h 5955635"/>
              <a:gd name="connsiteX2632" fmla="*/ 785988 w 6187971"/>
              <a:gd name="connsiteY2632" fmla="*/ 3639463 h 5955635"/>
              <a:gd name="connsiteX2633" fmla="*/ 785026 w 6187971"/>
              <a:gd name="connsiteY2633" fmla="*/ 3634959 h 5955635"/>
              <a:gd name="connsiteX2634" fmla="*/ 783101 w 6187971"/>
              <a:gd name="connsiteY2634" fmla="*/ 3625951 h 5955635"/>
              <a:gd name="connsiteX2635" fmla="*/ 765126 w 6187971"/>
              <a:gd name="connsiteY2635" fmla="*/ 3563856 h 5955635"/>
              <a:gd name="connsiteX2636" fmla="*/ 763201 w 6187971"/>
              <a:gd name="connsiteY2636" fmla="*/ 3554849 h 5955635"/>
              <a:gd name="connsiteX2637" fmla="*/ 760314 w 6187971"/>
              <a:gd name="connsiteY2637" fmla="*/ 3541336 h 5955635"/>
              <a:gd name="connsiteX2638" fmla="*/ 754541 w 6187971"/>
              <a:gd name="connsiteY2638" fmla="*/ 3514312 h 5955635"/>
              <a:gd name="connsiteX2639" fmla="*/ 753578 w 6187971"/>
              <a:gd name="connsiteY2639" fmla="*/ 3509808 h 5955635"/>
              <a:gd name="connsiteX2640" fmla="*/ 752616 w 6187971"/>
              <a:gd name="connsiteY2640" fmla="*/ 3505304 h 5955635"/>
              <a:gd name="connsiteX2641" fmla="*/ 748111 w 6187971"/>
              <a:gd name="connsiteY2641" fmla="*/ 3506266 h 5955635"/>
              <a:gd name="connsiteX2642" fmla="*/ 756158 w 6187971"/>
              <a:gd name="connsiteY2642" fmla="*/ 3499837 h 5955635"/>
              <a:gd name="connsiteX2643" fmla="*/ 748767 w 6187971"/>
              <a:gd name="connsiteY2643" fmla="*/ 3487287 h 5955635"/>
              <a:gd name="connsiteX2644" fmla="*/ 745225 w 6187971"/>
              <a:gd name="connsiteY2644" fmla="*/ 3492754 h 5955635"/>
              <a:gd name="connsiteX2645" fmla="*/ 743300 w 6187971"/>
              <a:gd name="connsiteY2645" fmla="*/ 3483746 h 5955635"/>
              <a:gd name="connsiteX2646" fmla="*/ 735295 w 6187971"/>
              <a:gd name="connsiteY2646" fmla="*/ 3424231 h 5955635"/>
              <a:gd name="connsiteX2647" fmla="*/ 735950 w 6187971"/>
              <a:gd name="connsiteY2647" fmla="*/ 3405253 h 5955635"/>
              <a:gd name="connsiteX2648" fmla="*/ 734026 w 6187971"/>
              <a:gd name="connsiteY2648" fmla="*/ 3396245 h 5955635"/>
              <a:gd name="connsiteX2649" fmla="*/ 736605 w 6187971"/>
              <a:gd name="connsiteY2649" fmla="*/ 3386274 h 5955635"/>
              <a:gd name="connsiteX2650" fmla="*/ 742071 w 6187971"/>
              <a:gd name="connsiteY2650" fmla="*/ 3389816 h 5955635"/>
              <a:gd name="connsiteX2651" fmla="*/ 747538 w 6187971"/>
              <a:gd name="connsiteY2651" fmla="*/ 3393358 h 5955635"/>
              <a:gd name="connsiteX2652" fmla="*/ 746576 w 6187971"/>
              <a:gd name="connsiteY2652" fmla="*/ 3388854 h 5955635"/>
              <a:gd name="connsiteX2653" fmla="*/ 751080 w 6187971"/>
              <a:gd name="connsiteY2653" fmla="*/ 3387891 h 5955635"/>
              <a:gd name="connsiteX2654" fmla="*/ 744651 w 6187971"/>
              <a:gd name="connsiteY2654" fmla="*/ 3379845 h 5955635"/>
              <a:gd name="connsiteX2655" fmla="*/ 733718 w 6187971"/>
              <a:gd name="connsiteY2655" fmla="*/ 3372762 h 5955635"/>
              <a:gd name="connsiteX2656" fmla="*/ 730177 w 6187971"/>
              <a:gd name="connsiteY2656" fmla="*/ 3378228 h 5955635"/>
              <a:gd name="connsiteX2657" fmla="*/ 722786 w 6187971"/>
              <a:gd name="connsiteY2657" fmla="*/ 3365679 h 5955635"/>
              <a:gd name="connsiteX2658" fmla="*/ 722479 w 6187971"/>
              <a:gd name="connsiteY2658" fmla="*/ 3342196 h 5955635"/>
              <a:gd name="connsiteX2659" fmla="*/ 727944 w 6187971"/>
              <a:gd name="connsiteY2659" fmla="*/ 3345738 h 5955635"/>
              <a:gd name="connsiteX2660" fmla="*/ 726982 w 6187971"/>
              <a:gd name="connsiteY2660" fmla="*/ 3341234 h 5955635"/>
              <a:gd name="connsiteX2661" fmla="*/ 725057 w 6187971"/>
              <a:gd name="connsiteY2661" fmla="*/ 3332226 h 5955635"/>
              <a:gd name="connsiteX2662" fmla="*/ 724095 w 6187971"/>
              <a:gd name="connsiteY2662" fmla="*/ 3327721 h 5955635"/>
              <a:gd name="connsiteX2663" fmla="*/ 723133 w 6187971"/>
              <a:gd name="connsiteY2663" fmla="*/ 3323218 h 5955635"/>
              <a:gd name="connsiteX2664" fmla="*/ 719284 w 6187971"/>
              <a:gd name="connsiteY2664" fmla="*/ 3305202 h 5955635"/>
              <a:gd name="connsiteX2665" fmla="*/ 716397 w 6187971"/>
              <a:gd name="connsiteY2665" fmla="*/ 3291690 h 5955635"/>
              <a:gd name="connsiteX2666" fmla="*/ 718015 w 6187971"/>
              <a:gd name="connsiteY2666" fmla="*/ 3277215 h 5955635"/>
              <a:gd name="connsiteX2667" fmla="*/ 716438 w 6187971"/>
              <a:gd name="connsiteY2667" fmla="*/ 3225746 h 5955635"/>
              <a:gd name="connsiteX2668" fmla="*/ 711934 w 6187971"/>
              <a:gd name="connsiteY2668" fmla="*/ 3226708 h 5955635"/>
              <a:gd name="connsiteX2669" fmla="*/ 710705 w 6187971"/>
              <a:gd name="connsiteY2669" fmla="*/ 3132778 h 5955635"/>
              <a:gd name="connsiteX2670" fmla="*/ 713284 w 6187971"/>
              <a:gd name="connsiteY2670" fmla="*/ 3122808 h 5955635"/>
              <a:gd name="connsiteX2671" fmla="*/ 712322 w 6187971"/>
              <a:gd name="connsiteY2671" fmla="*/ 3118304 h 5955635"/>
              <a:gd name="connsiteX2672" fmla="*/ 708780 w 6187971"/>
              <a:gd name="connsiteY2672" fmla="*/ 3123770 h 5955635"/>
              <a:gd name="connsiteX2673" fmla="*/ 708472 w 6187971"/>
              <a:gd name="connsiteY2673" fmla="*/ 3100287 h 5955635"/>
              <a:gd name="connsiteX2674" fmla="*/ 712015 w 6187971"/>
              <a:gd name="connsiteY2674" fmla="*/ 3094821 h 5955635"/>
              <a:gd name="connsiteX2675" fmla="*/ 706548 w 6187971"/>
              <a:gd name="connsiteY2675" fmla="*/ 3091280 h 5955635"/>
              <a:gd name="connsiteX2676" fmla="*/ 709128 w 6187971"/>
              <a:gd name="connsiteY2676" fmla="*/ 3081309 h 5955635"/>
              <a:gd name="connsiteX2677" fmla="*/ 709783 w 6187971"/>
              <a:gd name="connsiteY2677" fmla="*/ 3062331 h 5955635"/>
              <a:gd name="connsiteX2678" fmla="*/ 708821 w 6187971"/>
              <a:gd name="connsiteY2678" fmla="*/ 3057826 h 5955635"/>
              <a:gd name="connsiteX2679" fmla="*/ 705934 w 6187971"/>
              <a:gd name="connsiteY2679" fmla="*/ 3044314 h 5955635"/>
              <a:gd name="connsiteX2680" fmla="*/ 710439 w 6187971"/>
              <a:gd name="connsiteY2680" fmla="*/ 3043352 h 5955635"/>
              <a:gd name="connsiteX2681" fmla="*/ 717295 w 6187971"/>
              <a:gd name="connsiteY2681" fmla="*/ 2877050 h 5955635"/>
              <a:gd name="connsiteX2682" fmla="*/ 721799 w 6187971"/>
              <a:gd name="connsiteY2682" fmla="*/ 2876088 h 5955635"/>
              <a:gd name="connsiteX2683" fmla="*/ 722107 w 6187971"/>
              <a:gd name="connsiteY2683" fmla="*/ 2899570 h 5955635"/>
              <a:gd name="connsiteX2684" fmla="*/ 723376 w 6187971"/>
              <a:gd name="connsiteY2684" fmla="*/ 2927557 h 5955635"/>
              <a:gd name="connsiteX2685" fmla="*/ 719487 w 6187971"/>
              <a:gd name="connsiteY2685" fmla="*/ 2975484 h 5955635"/>
              <a:gd name="connsiteX2686" fmla="*/ 727759 w 6187971"/>
              <a:gd name="connsiteY2686" fmla="*/ 3124424 h 5955635"/>
              <a:gd name="connsiteX2687" fmla="*/ 724217 w 6187971"/>
              <a:gd name="connsiteY2687" fmla="*/ 3129891 h 5955635"/>
              <a:gd name="connsiteX2688" fmla="*/ 726142 w 6187971"/>
              <a:gd name="connsiteY2688" fmla="*/ 3138899 h 5955635"/>
              <a:gd name="connsiteX2689" fmla="*/ 724524 w 6187971"/>
              <a:gd name="connsiteY2689" fmla="*/ 3153374 h 5955635"/>
              <a:gd name="connsiteX2690" fmla="*/ 728066 w 6187971"/>
              <a:gd name="connsiteY2690" fmla="*/ 3147907 h 5955635"/>
              <a:gd name="connsiteX2691" fmla="*/ 726449 w 6187971"/>
              <a:gd name="connsiteY2691" fmla="*/ 3162382 h 5955635"/>
              <a:gd name="connsiteX2692" fmla="*/ 729335 w 6187971"/>
              <a:gd name="connsiteY2692" fmla="*/ 3175894 h 5955635"/>
              <a:gd name="connsiteX2693" fmla="*/ 732878 w 6187971"/>
              <a:gd name="connsiteY2693" fmla="*/ 3170427 h 5955635"/>
              <a:gd name="connsiteX2694" fmla="*/ 735458 w 6187971"/>
              <a:gd name="connsiteY2694" fmla="*/ 3160457 h 5955635"/>
              <a:gd name="connsiteX2695" fmla="*/ 731608 w 6187971"/>
              <a:gd name="connsiteY2695" fmla="*/ 3142441 h 5955635"/>
              <a:gd name="connsiteX2696" fmla="*/ 735149 w 6187971"/>
              <a:gd name="connsiteY2696" fmla="*/ 3136974 h 5955635"/>
              <a:gd name="connsiteX2697" fmla="*/ 739654 w 6187971"/>
              <a:gd name="connsiteY2697" fmla="*/ 3136012 h 5955635"/>
              <a:gd name="connsiteX2698" fmla="*/ 738691 w 6187971"/>
              <a:gd name="connsiteY2698" fmla="*/ 3131509 h 5955635"/>
              <a:gd name="connsiteX2699" fmla="*/ 737729 w 6187971"/>
              <a:gd name="connsiteY2699" fmla="*/ 3127004 h 5955635"/>
              <a:gd name="connsiteX2700" fmla="*/ 731301 w 6187971"/>
              <a:gd name="connsiteY2700" fmla="*/ 3118959 h 5955635"/>
              <a:gd name="connsiteX2701" fmla="*/ 730338 w 6187971"/>
              <a:gd name="connsiteY2701" fmla="*/ 3114455 h 5955635"/>
              <a:gd name="connsiteX2702" fmla="*/ 729376 w 6187971"/>
              <a:gd name="connsiteY2702" fmla="*/ 3109950 h 5955635"/>
              <a:gd name="connsiteX2703" fmla="*/ 729069 w 6187971"/>
              <a:gd name="connsiteY2703" fmla="*/ 3086468 h 5955635"/>
              <a:gd name="connsiteX2704" fmla="*/ 733265 w 6187971"/>
              <a:gd name="connsiteY2704" fmla="*/ 3062023 h 5955635"/>
              <a:gd name="connsiteX2705" fmla="*/ 733987 w 6187971"/>
              <a:gd name="connsiteY2705" fmla="*/ 3065401 h 5955635"/>
              <a:gd name="connsiteX2706" fmla="*/ 734227 w 6187971"/>
              <a:gd name="connsiteY2706" fmla="*/ 3066527 h 5955635"/>
              <a:gd name="connsiteX2707" fmla="*/ 735190 w 6187971"/>
              <a:gd name="connsiteY2707" fmla="*/ 3071031 h 5955635"/>
              <a:gd name="connsiteX2708" fmla="*/ 738732 w 6187971"/>
              <a:gd name="connsiteY2708" fmla="*/ 3065565 h 5955635"/>
              <a:gd name="connsiteX2709" fmla="*/ 735845 w 6187971"/>
              <a:gd name="connsiteY2709" fmla="*/ 3052053 h 5955635"/>
              <a:gd name="connsiteX2710" fmla="*/ 733921 w 6187971"/>
              <a:gd name="connsiteY2710" fmla="*/ 3043045 h 5955635"/>
              <a:gd name="connsiteX2711" fmla="*/ 736541 w 6187971"/>
              <a:gd name="connsiteY2711" fmla="*/ 2967131 h 5955635"/>
              <a:gd name="connsiteX2712" fmla="*/ 735578 w 6187971"/>
              <a:gd name="connsiteY2712" fmla="*/ 2962627 h 5955635"/>
              <a:gd name="connsiteX2713" fmla="*/ 744279 w 6187971"/>
              <a:gd name="connsiteY2713" fmla="*/ 2937219 h 5955635"/>
              <a:gd name="connsiteX2714" fmla="*/ 747514 w 6187971"/>
              <a:gd name="connsiteY2714" fmla="*/ 2908270 h 5955635"/>
              <a:gd name="connsiteX2715" fmla="*/ 767536 w 6187971"/>
              <a:gd name="connsiteY2715" fmla="*/ 2781543 h 5955635"/>
              <a:gd name="connsiteX2716" fmla="*/ 767175 w 6187971"/>
              <a:gd name="connsiteY2716" fmla="*/ 2788737 h 5955635"/>
              <a:gd name="connsiteX2717" fmla="*/ 765918 w 6187971"/>
              <a:gd name="connsiteY2717" fmla="*/ 2796017 h 5955635"/>
              <a:gd name="connsiteX2718" fmla="*/ 767088 w 6187971"/>
              <a:gd name="connsiteY2718" fmla="*/ 2790469 h 5955635"/>
              <a:gd name="connsiteX2719" fmla="*/ 767175 w 6187971"/>
              <a:gd name="connsiteY2719" fmla="*/ 2788737 h 5955635"/>
              <a:gd name="connsiteX2720" fmla="*/ 777228 w 6187971"/>
              <a:gd name="connsiteY2720" fmla="*/ 2730482 h 5955635"/>
              <a:gd name="connsiteX2721" fmla="*/ 774987 w 6187971"/>
              <a:gd name="connsiteY2721" fmla="*/ 2827750 h 5955635"/>
              <a:gd name="connsiteX2722" fmla="*/ 824931 w 6187971"/>
              <a:gd name="connsiteY2722" fmla="*/ 3364010 h 5955635"/>
              <a:gd name="connsiteX2723" fmla="*/ 829326 w 6187971"/>
              <a:gd name="connsiteY2723" fmla="*/ 3384580 h 5955635"/>
              <a:gd name="connsiteX2724" fmla="*/ 837369 w 6187971"/>
              <a:gd name="connsiteY2724" fmla="*/ 3339843 h 5955635"/>
              <a:gd name="connsiteX2725" fmla="*/ 819665 w 6187971"/>
              <a:gd name="connsiteY2725" fmla="*/ 2577354 h 5955635"/>
              <a:gd name="connsiteX2726" fmla="*/ 843923 w 6187971"/>
              <a:gd name="connsiteY2726" fmla="*/ 2454020 h 5955635"/>
              <a:gd name="connsiteX2727" fmla="*/ 844696 w 6187971"/>
              <a:gd name="connsiteY2727" fmla="*/ 2456577 h 5955635"/>
              <a:gd name="connsiteX2728" fmla="*/ 850081 w 6187971"/>
              <a:gd name="connsiteY2728" fmla="*/ 2462491 h 5955635"/>
              <a:gd name="connsiteX2729" fmla="*/ 847719 w 6187971"/>
              <a:gd name="connsiteY2729" fmla="*/ 2445923 h 5955635"/>
              <a:gd name="connsiteX2730" fmla="*/ 846151 w 6187971"/>
              <a:gd name="connsiteY2730" fmla="*/ 2442693 h 5955635"/>
              <a:gd name="connsiteX2731" fmla="*/ 847411 w 6187971"/>
              <a:gd name="connsiteY2731" fmla="*/ 2436286 h 5955635"/>
              <a:gd name="connsiteX2732" fmla="*/ 851391 w 6187971"/>
              <a:gd name="connsiteY2732" fmla="*/ 2424533 h 5955635"/>
              <a:gd name="connsiteX2733" fmla="*/ 853316 w 6187971"/>
              <a:gd name="connsiteY2733" fmla="*/ 2433542 h 5955635"/>
              <a:gd name="connsiteX2734" fmla="*/ 879111 w 6187971"/>
              <a:gd name="connsiteY2734" fmla="*/ 2333838 h 5955635"/>
              <a:gd name="connsiteX2735" fmla="*/ 884578 w 6187971"/>
              <a:gd name="connsiteY2735" fmla="*/ 2337381 h 5955635"/>
              <a:gd name="connsiteX2736" fmla="*/ 911642 w 6187971"/>
              <a:gd name="connsiteY2736" fmla="*/ 2265663 h 5955635"/>
              <a:gd name="connsiteX2737" fmla="*/ 944828 w 6187971"/>
              <a:gd name="connsiteY2737" fmla="*/ 2178509 h 5955635"/>
              <a:gd name="connsiteX2738" fmla="*/ 987023 w 6187971"/>
              <a:gd name="connsiteY2738" fmla="*/ 2089431 h 5955635"/>
              <a:gd name="connsiteX2739" fmla="*/ 991527 w 6187971"/>
              <a:gd name="connsiteY2739" fmla="*/ 2088468 h 5955635"/>
              <a:gd name="connsiteX2740" fmla="*/ 988948 w 6187971"/>
              <a:gd name="connsiteY2740" fmla="*/ 2098439 h 5955635"/>
              <a:gd name="connsiteX2741" fmla="*/ 993452 w 6187971"/>
              <a:gd name="connsiteY2741" fmla="*/ 2097477 h 5955635"/>
              <a:gd name="connsiteX2742" fmla="*/ 992489 w 6187971"/>
              <a:gd name="connsiteY2742" fmla="*/ 2092973 h 5955635"/>
              <a:gd name="connsiteX2743" fmla="*/ 996031 w 6187971"/>
              <a:gd name="connsiteY2743" fmla="*/ 2087506 h 5955635"/>
              <a:gd name="connsiteX2744" fmla="*/ 1012778 w 6187971"/>
              <a:gd name="connsiteY2744" fmla="*/ 2055671 h 5955635"/>
              <a:gd name="connsiteX2745" fmla="*/ 1010853 w 6187971"/>
              <a:gd name="connsiteY2745" fmla="*/ 2046663 h 5955635"/>
              <a:gd name="connsiteX2746" fmla="*/ 1014395 w 6187971"/>
              <a:gd name="connsiteY2746" fmla="*/ 2041196 h 5955635"/>
              <a:gd name="connsiteX2747" fmla="*/ 1016320 w 6187971"/>
              <a:gd name="connsiteY2747" fmla="*/ 2050205 h 5955635"/>
              <a:gd name="connsiteX2748" fmla="*/ 1021479 w 6187971"/>
              <a:gd name="connsiteY2748" fmla="*/ 2030264 h 5955635"/>
              <a:gd name="connsiteX2749" fmla="*/ 1022441 w 6187971"/>
              <a:gd name="connsiteY2749" fmla="*/ 2034767 h 5955635"/>
              <a:gd name="connsiteX2750" fmla="*/ 1023404 w 6187971"/>
              <a:gd name="connsiteY2750" fmla="*/ 2039271 h 5955635"/>
              <a:gd name="connsiteX2751" fmla="*/ 1027908 w 6187971"/>
              <a:gd name="connsiteY2751" fmla="*/ 2038309 h 5955635"/>
              <a:gd name="connsiteX2752" fmla="*/ 1026946 w 6187971"/>
              <a:gd name="connsiteY2752" fmla="*/ 2033805 h 5955635"/>
              <a:gd name="connsiteX2753" fmla="*/ 1025021 w 6187971"/>
              <a:gd name="connsiteY2753" fmla="*/ 2024797 h 5955635"/>
              <a:gd name="connsiteX2754" fmla="*/ 1027600 w 6187971"/>
              <a:gd name="connsiteY2754" fmla="*/ 2014827 h 5955635"/>
              <a:gd name="connsiteX2755" fmla="*/ 1032104 w 6187971"/>
              <a:gd name="connsiteY2755" fmla="*/ 2013865 h 5955635"/>
              <a:gd name="connsiteX2756" fmla="*/ 1035647 w 6187971"/>
              <a:gd name="connsiteY2756" fmla="*/ 2008398 h 5955635"/>
              <a:gd name="connsiteX2757" fmla="*/ 1034684 w 6187971"/>
              <a:gd name="connsiteY2757" fmla="*/ 2003894 h 5955635"/>
              <a:gd name="connsiteX2758" fmla="*/ 1041767 w 6187971"/>
              <a:gd name="connsiteY2758" fmla="*/ 1992962 h 5955635"/>
              <a:gd name="connsiteX2759" fmla="*/ 1045309 w 6187971"/>
              <a:gd name="connsiteY2759" fmla="*/ 1987495 h 5955635"/>
              <a:gd name="connsiteX2760" fmla="*/ 1046272 w 6187971"/>
              <a:gd name="connsiteY2760" fmla="*/ 1991999 h 5955635"/>
              <a:gd name="connsiteX2761" fmla="*/ 1049813 w 6187971"/>
              <a:gd name="connsiteY2761" fmla="*/ 1986533 h 5955635"/>
              <a:gd name="connsiteX2762" fmla="*/ 1052393 w 6187971"/>
              <a:gd name="connsiteY2762" fmla="*/ 1976563 h 5955635"/>
              <a:gd name="connsiteX2763" fmla="*/ 1063980 w 6187971"/>
              <a:gd name="connsiteY2763" fmla="*/ 1964667 h 5955635"/>
              <a:gd name="connsiteX2764" fmla="*/ 1070409 w 6187971"/>
              <a:gd name="connsiteY2764" fmla="*/ 1972714 h 5955635"/>
              <a:gd name="connsiteX2765" fmla="*/ 1080072 w 6187971"/>
              <a:gd name="connsiteY2765" fmla="*/ 1951811 h 5955635"/>
              <a:gd name="connsiteX2766" fmla="*/ 1084576 w 6187971"/>
              <a:gd name="connsiteY2766" fmla="*/ 1950848 h 5955635"/>
              <a:gd name="connsiteX2767" fmla="*/ 1085539 w 6187971"/>
              <a:gd name="connsiteY2767" fmla="*/ 1955353 h 5955635"/>
              <a:gd name="connsiteX2768" fmla="*/ 1081997 w 6187971"/>
              <a:gd name="connsiteY2768" fmla="*/ 1960818 h 5955635"/>
              <a:gd name="connsiteX2769" fmla="*/ 1082959 w 6187971"/>
              <a:gd name="connsiteY2769" fmla="*/ 1965323 h 5955635"/>
              <a:gd name="connsiteX2770" fmla="*/ 1087463 w 6187971"/>
              <a:gd name="connsiteY2770" fmla="*/ 1964361 h 5955635"/>
              <a:gd name="connsiteX2771" fmla="*/ 1086501 w 6187971"/>
              <a:gd name="connsiteY2771" fmla="*/ 1959856 h 5955635"/>
              <a:gd name="connsiteX2772" fmla="*/ 1090043 w 6187971"/>
              <a:gd name="connsiteY2772" fmla="*/ 1954390 h 5955635"/>
              <a:gd name="connsiteX2773" fmla="*/ 1088118 w 6187971"/>
              <a:gd name="connsiteY2773" fmla="*/ 1945382 h 5955635"/>
              <a:gd name="connsiteX2774" fmla="*/ 1083614 w 6187971"/>
              <a:gd name="connsiteY2774" fmla="*/ 1946344 h 5955635"/>
              <a:gd name="connsiteX2775" fmla="*/ 1094895 w 6187971"/>
              <a:gd name="connsiteY2775" fmla="*/ 1910966 h 5955635"/>
              <a:gd name="connsiteX2776" fmla="*/ 1082345 w 6187971"/>
              <a:gd name="connsiteY2776" fmla="*/ 1918358 h 5955635"/>
              <a:gd name="connsiteX2777" fmla="*/ 1092970 w 6187971"/>
              <a:gd name="connsiteY2777" fmla="*/ 1901959 h 5955635"/>
              <a:gd name="connsiteX2778" fmla="*/ 1103595 w 6187971"/>
              <a:gd name="connsiteY2778" fmla="*/ 1885560 h 5955635"/>
              <a:gd name="connsiteX2779" fmla="*/ 1110679 w 6187971"/>
              <a:gd name="connsiteY2779" fmla="*/ 1874628 h 5955635"/>
              <a:gd name="connsiteX2780" fmla="*/ 1112603 w 6187971"/>
              <a:gd name="connsiteY2780" fmla="*/ 1883635 h 5955635"/>
              <a:gd name="connsiteX2781" fmla="*/ 1122267 w 6187971"/>
              <a:gd name="connsiteY2781" fmla="*/ 1862732 h 5955635"/>
              <a:gd name="connsiteX2782" fmla="*/ 1126770 w 6187971"/>
              <a:gd name="connsiteY2782" fmla="*/ 1861770 h 5955635"/>
              <a:gd name="connsiteX2783" fmla="*/ 1128695 w 6187971"/>
              <a:gd name="connsiteY2783" fmla="*/ 1870778 h 5955635"/>
              <a:gd name="connsiteX2784" fmla="*/ 1133200 w 6187971"/>
              <a:gd name="connsiteY2784" fmla="*/ 1869816 h 5955635"/>
              <a:gd name="connsiteX2785" fmla="*/ 1132237 w 6187971"/>
              <a:gd name="connsiteY2785" fmla="*/ 1865312 h 5955635"/>
              <a:gd name="connsiteX2786" fmla="*/ 1136741 w 6187971"/>
              <a:gd name="connsiteY2786" fmla="*/ 1864349 h 5955635"/>
              <a:gd name="connsiteX2787" fmla="*/ 1134817 w 6187971"/>
              <a:gd name="connsiteY2787" fmla="*/ 1855341 h 5955635"/>
              <a:gd name="connsiteX2788" fmla="*/ 1138359 w 6187971"/>
              <a:gd name="connsiteY2788" fmla="*/ 1849875 h 5955635"/>
              <a:gd name="connsiteX2789" fmla="*/ 1141900 w 6187971"/>
              <a:gd name="connsiteY2789" fmla="*/ 1844409 h 5955635"/>
              <a:gd name="connsiteX2790" fmla="*/ 1146404 w 6187971"/>
              <a:gd name="connsiteY2790" fmla="*/ 1843446 h 5955635"/>
              <a:gd name="connsiteX2791" fmla="*/ 1147367 w 6187971"/>
              <a:gd name="connsiteY2791" fmla="*/ 1847951 h 5955635"/>
              <a:gd name="connsiteX2792" fmla="*/ 1144787 w 6187971"/>
              <a:gd name="connsiteY2792" fmla="*/ 1857921 h 5955635"/>
              <a:gd name="connsiteX2793" fmla="*/ 1142208 w 6187971"/>
              <a:gd name="connsiteY2793" fmla="*/ 1867891 h 5955635"/>
              <a:gd name="connsiteX2794" fmla="*/ 1150253 w 6187971"/>
              <a:gd name="connsiteY2794" fmla="*/ 1861463 h 5955635"/>
              <a:gd name="connsiteX2795" fmla="*/ 1155412 w 6187971"/>
              <a:gd name="connsiteY2795" fmla="*/ 1841522 h 5955635"/>
              <a:gd name="connsiteX2796" fmla="*/ 1154450 w 6187971"/>
              <a:gd name="connsiteY2796" fmla="*/ 1837018 h 5955635"/>
              <a:gd name="connsiteX2797" fmla="*/ 1156068 w 6187971"/>
              <a:gd name="connsiteY2797" fmla="*/ 1822543 h 5955635"/>
              <a:gd name="connsiteX2798" fmla="*/ 1160572 w 6187971"/>
              <a:gd name="connsiteY2798" fmla="*/ 1821581 h 5955635"/>
              <a:gd name="connsiteX2799" fmla="*/ 1199532 w 6187971"/>
              <a:gd name="connsiteY2799" fmla="*/ 1761452 h 5955635"/>
              <a:gd name="connsiteX2800" fmla="*/ 1203074 w 6187971"/>
              <a:gd name="connsiteY2800" fmla="*/ 1755985 h 5955635"/>
              <a:gd name="connsiteX2801" fmla="*/ 1206615 w 6187971"/>
              <a:gd name="connsiteY2801" fmla="*/ 1750519 h 5955635"/>
              <a:gd name="connsiteX2802" fmla="*/ 1213699 w 6187971"/>
              <a:gd name="connsiteY2802" fmla="*/ 1739586 h 5955635"/>
              <a:gd name="connsiteX2803" fmla="*/ 1217240 w 6187971"/>
              <a:gd name="connsiteY2803" fmla="*/ 1734120 h 5955635"/>
              <a:gd name="connsiteX2804" fmla="*/ 1227866 w 6187971"/>
              <a:gd name="connsiteY2804" fmla="*/ 1717721 h 5955635"/>
              <a:gd name="connsiteX2805" fmla="*/ 1234950 w 6187971"/>
              <a:gd name="connsiteY2805" fmla="*/ 1706789 h 5955635"/>
              <a:gd name="connsiteX2806" fmla="*/ 1239454 w 6187971"/>
              <a:gd name="connsiteY2806" fmla="*/ 1705826 h 5955635"/>
              <a:gd name="connsiteX2807" fmla="*/ 1268751 w 6187971"/>
              <a:gd name="connsiteY2807" fmla="*/ 1666599 h 5955635"/>
              <a:gd name="connsiteX2808" fmla="*/ 1280989 w 6187971"/>
              <a:gd name="connsiteY2808" fmla="*/ 1643969 h 5955635"/>
              <a:gd name="connsiteX2809" fmla="*/ 1294822 w 6187971"/>
              <a:gd name="connsiteY2809" fmla="*/ 1614580 h 5955635"/>
              <a:gd name="connsiteX2810" fmla="*/ 1295376 w 6187971"/>
              <a:gd name="connsiteY2810" fmla="*/ 1620968 h 5955635"/>
              <a:gd name="connsiteX2811" fmla="*/ 1280397 w 6187971"/>
              <a:gd name="connsiteY2811" fmla="*/ 1651544 h 5955635"/>
              <a:gd name="connsiteX2812" fmla="*/ 1150037 w 6187971"/>
              <a:gd name="connsiteY2812" fmla="*/ 1865158 h 5955635"/>
              <a:gd name="connsiteX2813" fmla="*/ 1157500 w 6187971"/>
              <a:gd name="connsiteY2813" fmla="*/ 1890938 h 5955635"/>
              <a:gd name="connsiteX2814" fmla="*/ 1155212 w 6187971"/>
              <a:gd name="connsiteY2814" fmla="*/ 1916847 h 5955635"/>
              <a:gd name="connsiteX2815" fmla="*/ 966688 w 6187971"/>
              <a:gd name="connsiteY2815" fmla="*/ 2444019 h 5955635"/>
              <a:gd name="connsiteX2816" fmla="*/ 940585 w 6187971"/>
              <a:gd name="connsiteY2816" fmla="*/ 3173091 h 5955635"/>
              <a:gd name="connsiteX2817" fmla="*/ 947522 w 6187971"/>
              <a:gd name="connsiteY2817" fmla="*/ 3187253 h 5955635"/>
              <a:gd name="connsiteX2818" fmla="*/ 961347 w 6187971"/>
              <a:gd name="connsiteY2818" fmla="*/ 2867525 h 5955635"/>
              <a:gd name="connsiteX2819" fmla="*/ 983906 w 6187971"/>
              <a:gd name="connsiteY2819" fmla="*/ 3101263 h 5955635"/>
              <a:gd name="connsiteX2820" fmla="*/ 992151 w 6187971"/>
              <a:gd name="connsiteY2820" fmla="*/ 3158164 h 5955635"/>
              <a:gd name="connsiteX2821" fmla="*/ 1014015 w 6187971"/>
              <a:gd name="connsiteY2821" fmla="*/ 3223887 h 5955635"/>
              <a:gd name="connsiteX2822" fmla="*/ 1162759 w 6187971"/>
              <a:gd name="connsiteY2822" fmla="*/ 3727888 h 5955635"/>
              <a:gd name="connsiteX2823" fmla="*/ 1178341 w 6187971"/>
              <a:gd name="connsiteY2823" fmla="*/ 3800819 h 5955635"/>
              <a:gd name="connsiteX2824" fmla="*/ 1193412 w 6187971"/>
              <a:gd name="connsiteY2824" fmla="*/ 3834752 h 5955635"/>
              <a:gd name="connsiteX2825" fmla="*/ 1287744 w 6187971"/>
              <a:gd name="connsiteY2825" fmla="*/ 3992539 h 5955635"/>
              <a:gd name="connsiteX2826" fmla="*/ 1330979 w 6187971"/>
              <a:gd name="connsiteY2826" fmla="*/ 4057607 h 5955635"/>
              <a:gd name="connsiteX2827" fmla="*/ 1343653 w 6187971"/>
              <a:gd name="connsiteY2827" fmla="*/ 4080319 h 5955635"/>
              <a:gd name="connsiteX2828" fmla="*/ 1369002 w 6187971"/>
              <a:gd name="connsiteY2828" fmla="*/ 4125744 h 5955635"/>
              <a:gd name="connsiteX2829" fmla="*/ 1538651 w 6187971"/>
              <a:gd name="connsiteY2829" fmla="*/ 4306548 h 5955635"/>
              <a:gd name="connsiteX2830" fmla="*/ 2686262 w 6187971"/>
              <a:gd name="connsiteY2830" fmla="*/ 4927608 h 5955635"/>
              <a:gd name="connsiteX2831" fmla="*/ 3070633 w 6187971"/>
              <a:gd name="connsiteY2831" fmla="*/ 4978456 h 5955635"/>
              <a:gd name="connsiteX2832" fmla="*/ 3564597 w 6187971"/>
              <a:gd name="connsiteY2832" fmla="*/ 4919852 h 5955635"/>
              <a:gd name="connsiteX2833" fmla="*/ 3668800 w 6187971"/>
              <a:gd name="connsiteY2833" fmla="*/ 4885857 h 5955635"/>
              <a:gd name="connsiteX2834" fmla="*/ 3697923 w 6187971"/>
              <a:gd name="connsiteY2834" fmla="*/ 4875725 h 5955635"/>
              <a:gd name="connsiteX2835" fmla="*/ 3859302 w 6187971"/>
              <a:gd name="connsiteY2835" fmla="*/ 4825603 h 5955635"/>
              <a:gd name="connsiteX2836" fmla="*/ 4218717 w 6187971"/>
              <a:gd name="connsiteY2836" fmla="*/ 4631492 h 5955635"/>
              <a:gd name="connsiteX2837" fmla="*/ 5136420 w 6187971"/>
              <a:gd name="connsiteY2837" fmla="*/ 3187886 h 5955635"/>
              <a:gd name="connsiteX2838" fmla="*/ 5095093 w 6187971"/>
              <a:gd name="connsiteY2838" fmla="*/ 2637473 h 5955635"/>
              <a:gd name="connsiteX2839" fmla="*/ 4552027 w 6187971"/>
              <a:gd name="connsiteY2839" fmla="*/ 1550927 h 5955635"/>
              <a:gd name="connsiteX2840" fmla="*/ 4206285 w 6187971"/>
              <a:gd name="connsiteY2840" fmla="*/ 1241535 h 5955635"/>
              <a:gd name="connsiteX2841" fmla="*/ 4017916 w 6187971"/>
              <a:gd name="connsiteY2841" fmla="*/ 1092106 h 5955635"/>
              <a:gd name="connsiteX2842" fmla="*/ 3766634 w 6187971"/>
              <a:gd name="connsiteY2842" fmla="*/ 950252 h 5955635"/>
              <a:gd name="connsiteX2843" fmla="*/ 2533034 w 6187971"/>
              <a:gd name="connsiteY2843" fmla="*/ 924406 h 5955635"/>
              <a:gd name="connsiteX2844" fmla="*/ 2362177 w 6187971"/>
              <a:gd name="connsiteY2844" fmla="*/ 966775 h 5955635"/>
              <a:gd name="connsiteX2845" fmla="*/ 2692688 w 6187971"/>
              <a:gd name="connsiteY2845" fmla="*/ 857055 h 5955635"/>
              <a:gd name="connsiteX2846" fmla="*/ 2526787 w 6187971"/>
              <a:gd name="connsiteY2846" fmla="*/ 876855 h 5955635"/>
              <a:gd name="connsiteX2847" fmla="*/ 2357128 w 6187971"/>
              <a:gd name="connsiteY2847" fmla="*/ 924834 h 5955635"/>
              <a:gd name="connsiteX2848" fmla="*/ 2195476 w 6187971"/>
              <a:gd name="connsiteY2848" fmla="*/ 982835 h 5955635"/>
              <a:gd name="connsiteX2849" fmla="*/ 2038892 w 6187971"/>
              <a:gd name="connsiteY2849" fmla="*/ 1055397 h 5955635"/>
              <a:gd name="connsiteX2850" fmla="*/ 2051328 w 6187971"/>
              <a:gd name="connsiteY2850" fmla="*/ 1031230 h 5955635"/>
              <a:gd name="connsiteX2851" fmla="*/ 2044919 w 6187971"/>
              <a:gd name="connsiteY2851" fmla="*/ 1028689 h 5955635"/>
              <a:gd name="connsiteX2852" fmla="*/ 1942714 w 6187971"/>
              <a:gd name="connsiteY2852" fmla="*/ 1072034 h 5955635"/>
              <a:gd name="connsiteX2853" fmla="*/ 1659433 w 6187971"/>
              <a:gd name="connsiteY2853" fmla="*/ 1265523 h 5955635"/>
              <a:gd name="connsiteX2854" fmla="*/ 1591162 w 6187971"/>
              <a:gd name="connsiteY2854" fmla="*/ 1293796 h 5955635"/>
              <a:gd name="connsiteX2855" fmla="*/ 1530900 w 6187971"/>
              <a:gd name="connsiteY2855" fmla="*/ 1332091 h 5955635"/>
              <a:gd name="connsiteX2856" fmla="*/ 1480860 w 6187971"/>
              <a:gd name="connsiteY2856" fmla="*/ 1363313 h 5955635"/>
              <a:gd name="connsiteX2857" fmla="*/ 1469896 w 6187971"/>
              <a:gd name="connsiteY2857" fmla="*/ 1366433 h 5955635"/>
              <a:gd name="connsiteX2858" fmla="*/ 1485917 w 6187971"/>
              <a:gd name="connsiteY2858" fmla="*/ 1349400 h 5955635"/>
              <a:gd name="connsiteX2859" fmla="*/ 1574268 w 6187971"/>
              <a:gd name="connsiteY2859" fmla="*/ 1266943 h 5955635"/>
              <a:gd name="connsiteX2860" fmla="*/ 1710085 w 6187971"/>
              <a:gd name="connsiteY2860" fmla="*/ 1153153 h 5955635"/>
              <a:gd name="connsiteX2861" fmla="*/ 1853295 w 6187971"/>
              <a:gd name="connsiteY2861" fmla="*/ 1051913 h 5955635"/>
              <a:gd name="connsiteX2862" fmla="*/ 1870349 w 6187971"/>
              <a:gd name="connsiteY2862" fmla="*/ 1043559 h 5955635"/>
              <a:gd name="connsiteX2863" fmla="*/ 2165426 w 6187971"/>
              <a:gd name="connsiteY2863" fmla="*/ 881616 h 5955635"/>
              <a:gd name="connsiteX2864" fmla="*/ 2321799 w 6187971"/>
              <a:gd name="connsiteY2864" fmla="*/ 819950 h 5955635"/>
              <a:gd name="connsiteX2865" fmla="*/ 2427971 w 6187971"/>
              <a:gd name="connsiteY2865" fmla="*/ 787847 h 5955635"/>
              <a:gd name="connsiteX2866" fmla="*/ 2380636 w 6187971"/>
              <a:gd name="connsiteY2866" fmla="*/ 803258 h 5955635"/>
              <a:gd name="connsiteX2867" fmla="*/ 2340778 w 6187971"/>
              <a:gd name="connsiteY2867" fmla="*/ 820604 h 5955635"/>
              <a:gd name="connsiteX2868" fmla="*/ 2336273 w 6187971"/>
              <a:gd name="connsiteY2868" fmla="*/ 821566 h 5955635"/>
              <a:gd name="connsiteX2869" fmla="*/ 2205963 w 6187971"/>
              <a:gd name="connsiteY2869" fmla="*/ 872955 h 5955635"/>
              <a:gd name="connsiteX2870" fmla="*/ 2201459 w 6187971"/>
              <a:gd name="connsiteY2870" fmla="*/ 873917 h 5955635"/>
              <a:gd name="connsiteX2871" fmla="*/ 2202421 w 6187971"/>
              <a:gd name="connsiteY2871" fmla="*/ 878421 h 5955635"/>
              <a:gd name="connsiteX2872" fmla="*/ 2211429 w 6187971"/>
              <a:gd name="connsiteY2872" fmla="*/ 876496 h 5955635"/>
              <a:gd name="connsiteX2873" fmla="*/ 2337236 w 6187971"/>
              <a:gd name="connsiteY2873" fmla="*/ 826071 h 5955635"/>
              <a:gd name="connsiteX2874" fmla="*/ 2342703 w 6187971"/>
              <a:gd name="connsiteY2874" fmla="*/ 829613 h 5955635"/>
              <a:gd name="connsiteX2875" fmla="*/ 2347207 w 6187971"/>
              <a:gd name="connsiteY2875" fmla="*/ 828650 h 5955635"/>
              <a:gd name="connsiteX2876" fmla="*/ 2346245 w 6187971"/>
              <a:gd name="connsiteY2876" fmla="*/ 824146 h 5955635"/>
              <a:gd name="connsiteX2877" fmla="*/ 2437943 w 6187971"/>
              <a:gd name="connsiteY2877" fmla="*/ 790426 h 5955635"/>
              <a:gd name="connsiteX2878" fmla="*/ 2455960 w 6187971"/>
              <a:gd name="connsiteY2878" fmla="*/ 786577 h 5955635"/>
              <a:gd name="connsiteX2879" fmla="*/ 2464967 w 6187971"/>
              <a:gd name="connsiteY2879" fmla="*/ 784653 h 5955635"/>
              <a:gd name="connsiteX2880" fmla="*/ 2464313 w 6187971"/>
              <a:gd name="connsiteY2880" fmla="*/ 803631 h 5955635"/>
              <a:gd name="connsiteX2881" fmla="*/ 2450800 w 6187971"/>
              <a:gd name="connsiteY2881" fmla="*/ 806518 h 5955635"/>
              <a:gd name="connsiteX2882" fmla="*/ 2420234 w 6187971"/>
              <a:gd name="connsiteY2882" fmla="*/ 817758 h 5955635"/>
              <a:gd name="connsiteX2883" fmla="*/ 2415730 w 6187971"/>
              <a:gd name="connsiteY2883" fmla="*/ 818720 h 5955635"/>
              <a:gd name="connsiteX2884" fmla="*/ 2403180 w 6187971"/>
              <a:gd name="connsiteY2884" fmla="*/ 826111 h 5955635"/>
              <a:gd name="connsiteX2885" fmla="*/ 2398676 w 6187971"/>
              <a:gd name="connsiteY2885" fmla="*/ 827073 h 5955635"/>
              <a:gd name="connsiteX2886" fmla="*/ 2404142 w 6187971"/>
              <a:gd name="connsiteY2886" fmla="*/ 830615 h 5955635"/>
              <a:gd name="connsiteX2887" fmla="*/ 2416693 w 6187971"/>
              <a:gd name="connsiteY2887" fmla="*/ 823224 h 5955635"/>
              <a:gd name="connsiteX2888" fmla="*/ 2421196 w 6187971"/>
              <a:gd name="connsiteY2888" fmla="*/ 822262 h 5955635"/>
              <a:gd name="connsiteX2889" fmla="*/ 2417655 w 6187971"/>
              <a:gd name="connsiteY2889" fmla="*/ 827728 h 5955635"/>
              <a:gd name="connsiteX2890" fmla="*/ 2422158 w 6187971"/>
              <a:gd name="connsiteY2890" fmla="*/ 826766 h 5955635"/>
              <a:gd name="connsiteX2891" fmla="*/ 2431167 w 6187971"/>
              <a:gd name="connsiteY2891" fmla="*/ 824841 h 5955635"/>
              <a:gd name="connsiteX2892" fmla="*/ 2430205 w 6187971"/>
              <a:gd name="connsiteY2892" fmla="*/ 820337 h 5955635"/>
              <a:gd name="connsiteX2893" fmla="*/ 2447259 w 6187971"/>
              <a:gd name="connsiteY2893" fmla="*/ 811984 h 5955635"/>
              <a:gd name="connsiteX2894" fmla="*/ 2469779 w 6187971"/>
              <a:gd name="connsiteY2894" fmla="*/ 807172 h 5955635"/>
              <a:gd name="connsiteX2895" fmla="*/ 2492299 w 6187971"/>
              <a:gd name="connsiteY2895" fmla="*/ 802361 h 5955635"/>
              <a:gd name="connsiteX2896" fmla="*/ 2500345 w 6187971"/>
              <a:gd name="connsiteY2896" fmla="*/ 795933 h 5955635"/>
              <a:gd name="connsiteX2897" fmla="*/ 2491337 w 6187971"/>
              <a:gd name="connsiteY2897" fmla="*/ 797858 h 5955635"/>
              <a:gd name="connsiteX2898" fmla="*/ 2473321 w 6187971"/>
              <a:gd name="connsiteY2898" fmla="*/ 801707 h 5955635"/>
              <a:gd name="connsiteX2899" fmla="*/ 2478479 w 6187971"/>
              <a:gd name="connsiteY2899" fmla="*/ 781766 h 5955635"/>
              <a:gd name="connsiteX2900" fmla="*/ 2477517 w 6187971"/>
              <a:gd name="connsiteY2900" fmla="*/ 777261 h 5955635"/>
              <a:gd name="connsiteX2901" fmla="*/ 2486526 w 6187971"/>
              <a:gd name="connsiteY2901" fmla="*/ 775337 h 5955635"/>
              <a:gd name="connsiteX2902" fmla="*/ 2490068 w 6187971"/>
              <a:gd name="connsiteY2902" fmla="*/ 769870 h 5955635"/>
              <a:gd name="connsiteX2903" fmla="*/ 2484601 w 6187971"/>
              <a:gd name="connsiteY2903" fmla="*/ 766329 h 5955635"/>
              <a:gd name="connsiteX2904" fmla="*/ 4722193 w 6187971"/>
              <a:gd name="connsiteY2904" fmla="*/ 185911 h 5955635"/>
              <a:gd name="connsiteX2905" fmla="*/ 4809446 w 6187971"/>
              <a:gd name="connsiteY2905" fmla="*/ 213679 h 5955635"/>
              <a:gd name="connsiteX2906" fmla="*/ 4801514 w 6187971"/>
              <a:gd name="connsiteY2906" fmla="*/ 217645 h 5955635"/>
              <a:gd name="connsiteX2907" fmla="*/ 4841174 w 6187971"/>
              <a:gd name="connsiteY2907" fmla="*/ 225579 h 5955635"/>
              <a:gd name="connsiteX2908" fmla="*/ 4849106 w 6187971"/>
              <a:gd name="connsiteY2908" fmla="*/ 241446 h 5955635"/>
              <a:gd name="connsiteX2909" fmla="*/ 4928427 w 6187971"/>
              <a:gd name="connsiteY2909" fmla="*/ 277147 h 5955635"/>
              <a:gd name="connsiteX2910" fmla="*/ 4948258 w 6187971"/>
              <a:gd name="connsiteY2910" fmla="*/ 285081 h 5955635"/>
              <a:gd name="connsiteX2911" fmla="*/ 5126730 w 6187971"/>
              <a:gd name="connsiteY2911" fmla="*/ 392184 h 5955635"/>
              <a:gd name="connsiteX2912" fmla="*/ 5178288 w 6187971"/>
              <a:gd name="connsiteY2912" fmla="*/ 427885 h 5955635"/>
              <a:gd name="connsiteX2913" fmla="*/ 5213983 w 6187971"/>
              <a:gd name="connsiteY2913" fmla="*/ 443752 h 5955635"/>
              <a:gd name="connsiteX2914" fmla="*/ 5213984 w 6187971"/>
              <a:gd name="connsiteY2914" fmla="*/ 455652 h 5955635"/>
              <a:gd name="connsiteX2915" fmla="*/ 5091035 w 6187971"/>
              <a:gd name="connsiteY2915" fmla="*/ 380284 h 5955635"/>
              <a:gd name="connsiteX2916" fmla="*/ 5083103 w 6187971"/>
              <a:gd name="connsiteY2916" fmla="*/ 380284 h 5955635"/>
              <a:gd name="connsiteX2917" fmla="*/ 5091036 w 6187971"/>
              <a:gd name="connsiteY2917" fmla="*/ 384250 h 5955635"/>
              <a:gd name="connsiteX2918" fmla="*/ 5098968 w 6187971"/>
              <a:gd name="connsiteY2918" fmla="*/ 392184 h 5955635"/>
              <a:gd name="connsiteX2919" fmla="*/ 5091035 w 6187971"/>
              <a:gd name="connsiteY2919" fmla="*/ 388217 h 5955635"/>
              <a:gd name="connsiteX2920" fmla="*/ 5087069 w 6187971"/>
              <a:gd name="connsiteY2920" fmla="*/ 388217 h 5955635"/>
              <a:gd name="connsiteX2921" fmla="*/ 5217950 w 6187971"/>
              <a:gd name="connsiteY2921" fmla="*/ 479453 h 5955635"/>
              <a:gd name="connsiteX2922" fmla="*/ 5348829 w 6187971"/>
              <a:gd name="connsiteY2922" fmla="*/ 574656 h 5955635"/>
              <a:gd name="connsiteX2923" fmla="*/ 5376592 w 6187971"/>
              <a:gd name="connsiteY2923" fmla="*/ 590523 h 5955635"/>
              <a:gd name="connsiteX2924" fmla="*/ 5471777 w 6187971"/>
              <a:gd name="connsiteY2924" fmla="*/ 669858 h 5955635"/>
              <a:gd name="connsiteX2925" fmla="*/ 5487641 w 6187971"/>
              <a:gd name="connsiteY2925" fmla="*/ 661925 h 5955635"/>
              <a:gd name="connsiteX2926" fmla="*/ 5511437 w 6187971"/>
              <a:gd name="connsiteY2926" fmla="*/ 673825 h 5955635"/>
              <a:gd name="connsiteX2927" fmla="*/ 5507471 w 6187971"/>
              <a:gd name="connsiteY2927" fmla="*/ 669858 h 5955635"/>
              <a:gd name="connsiteX2928" fmla="*/ 5507471 w 6187971"/>
              <a:gd name="connsiteY2928" fmla="*/ 665891 h 5955635"/>
              <a:gd name="connsiteX2929" fmla="*/ 5515404 w 6187971"/>
              <a:gd name="connsiteY2929" fmla="*/ 673825 h 5955635"/>
              <a:gd name="connsiteX2930" fmla="*/ 5519369 w 6187971"/>
              <a:gd name="connsiteY2930" fmla="*/ 677792 h 5955635"/>
              <a:gd name="connsiteX2931" fmla="*/ 5562995 w 6187971"/>
              <a:gd name="connsiteY2931" fmla="*/ 701593 h 5955635"/>
              <a:gd name="connsiteX2932" fmla="*/ 5626452 w 6187971"/>
              <a:gd name="connsiteY2932" fmla="*/ 765061 h 5955635"/>
              <a:gd name="connsiteX2933" fmla="*/ 5610589 w 6187971"/>
              <a:gd name="connsiteY2933" fmla="*/ 757128 h 5955635"/>
              <a:gd name="connsiteX2934" fmla="*/ 5614555 w 6187971"/>
              <a:gd name="connsiteY2934" fmla="*/ 761094 h 5955635"/>
              <a:gd name="connsiteX2935" fmla="*/ 5618521 w 6187971"/>
              <a:gd name="connsiteY2935" fmla="*/ 769028 h 5955635"/>
              <a:gd name="connsiteX2936" fmla="*/ 5614555 w 6187971"/>
              <a:gd name="connsiteY2936" fmla="*/ 765061 h 5955635"/>
              <a:gd name="connsiteX2937" fmla="*/ 5610588 w 6187971"/>
              <a:gd name="connsiteY2937" fmla="*/ 765061 h 5955635"/>
              <a:gd name="connsiteX2938" fmla="*/ 5630418 w 6187971"/>
              <a:gd name="connsiteY2938" fmla="*/ 792829 h 5955635"/>
              <a:gd name="connsiteX2939" fmla="*/ 5590759 w 6187971"/>
              <a:gd name="connsiteY2939" fmla="*/ 765061 h 5955635"/>
              <a:gd name="connsiteX2940" fmla="*/ 5594724 w 6187971"/>
              <a:gd name="connsiteY2940" fmla="*/ 769028 h 5955635"/>
              <a:gd name="connsiteX2941" fmla="*/ 5602657 w 6187971"/>
              <a:gd name="connsiteY2941" fmla="*/ 776961 h 5955635"/>
              <a:gd name="connsiteX2942" fmla="*/ 5598690 w 6187971"/>
              <a:gd name="connsiteY2942" fmla="*/ 776961 h 5955635"/>
              <a:gd name="connsiteX2943" fmla="*/ 5594725 w 6187971"/>
              <a:gd name="connsiteY2943" fmla="*/ 772995 h 5955635"/>
              <a:gd name="connsiteX2944" fmla="*/ 5614555 w 6187971"/>
              <a:gd name="connsiteY2944" fmla="*/ 796795 h 5955635"/>
              <a:gd name="connsiteX2945" fmla="*/ 5729570 w 6187971"/>
              <a:gd name="connsiteY2945" fmla="*/ 907865 h 5955635"/>
              <a:gd name="connsiteX2946" fmla="*/ 5757333 w 6187971"/>
              <a:gd name="connsiteY2946" fmla="*/ 943566 h 5955635"/>
              <a:gd name="connsiteX2947" fmla="*/ 5856484 w 6187971"/>
              <a:gd name="connsiteY2947" fmla="*/ 1058602 h 5955635"/>
              <a:gd name="connsiteX2948" fmla="*/ 5908043 w 6187971"/>
              <a:gd name="connsiteY2948" fmla="*/ 1133972 h 5955635"/>
              <a:gd name="connsiteX2949" fmla="*/ 5908042 w 6187971"/>
              <a:gd name="connsiteY2949" fmla="*/ 1137938 h 5955635"/>
              <a:gd name="connsiteX2950" fmla="*/ 5912009 w 6187971"/>
              <a:gd name="connsiteY2950" fmla="*/ 1141905 h 5955635"/>
              <a:gd name="connsiteX2951" fmla="*/ 5915975 w 6187971"/>
              <a:gd name="connsiteY2951" fmla="*/ 1149838 h 5955635"/>
              <a:gd name="connsiteX2952" fmla="*/ 5912008 w 6187971"/>
              <a:gd name="connsiteY2952" fmla="*/ 1145872 h 5955635"/>
              <a:gd name="connsiteX2953" fmla="*/ 5908042 w 6187971"/>
              <a:gd name="connsiteY2953" fmla="*/ 1141905 h 5955635"/>
              <a:gd name="connsiteX2954" fmla="*/ 5935805 w 6187971"/>
              <a:gd name="connsiteY2954" fmla="*/ 1185539 h 5955635"/>
              <a:gd name="connsiteX2955" fmla="*/ 5931839 w 6187971"/>
              <a:gd name="connsiteY2955" fmla="*/ 1205373 h 5955635"/>
              <a:gd name="connsiteX2956" fmla="*/ 6054787 w 6187971"/>
              <a:gd name="connsiteY2956" fmla="*/ 1391812 h 5955635"/>
              <a:gd name="connsiteX2957" fmla="*/ 6110311 w 6187971"/>
              <a:gd name="connsiteY2957" fmla="*/ 1530649 h 5955635"/>
              <a:gd name="connsiteX2958" fmla="*/ 6118243 w 6187971"/>
              <a:gd name="connsiteY2958" fmla="*/ 1550483 h 5955635"/>
              <a:gd name="connsiteX2959" fmla="*/ 6157904 w 6187971"/>
              <a:gd name="connsiteY2959" fmla="*/ 1633786 h 5955635"/>
              <a:gd name="connsiteX2960" fmla="*/ 6177734 w 6187971"/>
              <a:gd name="connsiteY2960" fmla="*/ 1709154 h 5955635"/>
              <a:gd name="connsiteX2961" fmla="*/ 6153938 w 6187971"/>
              <a:gd name="connsiteY2961" fmla="*/ 1669486 h 5955635"/>
              <a:gd name="connsiteX2962" fmla="*/ 6134108 w 6187971"/>
              <a:gd name="connsiteY2962" fmla="*/ 1621885 h 5955635"/>
              <a:gd name="connsiteX2963" fmla="*/ 6130142 w 6187971"/>
              <a:gd name="connsiteY2963" fmla="*/ 1590151 h 5955635"/>
              <a:gd name="connsiteX2964" fmla="*/ 6090481 w 6187971"/>
              <a:gd name="connsiteY2964" fmla="*/ 1514782 h 5955635"/>
              <a:gd name="connsiteX2965" fmla="*/ 6082549 w 6187971"/>
              <a:gd name="connsiteY2965" fmla="*/ 1487014 h 5955635"/>
              <a:gd name="connsiteX2966" fmla="*/ 6074617 w 6187971"/>
              <a:gd name="connsiteY2966" fmla="*/ 1487014 h 5955635"/>
              <a:gd name="connsiteX2967" fmla="*/ 6019092 w 6187971"/>
              <a:gd name="connsiteY2967" fmla="*/ 1383878 h 5955635"/>
              <a:gd name="connsiteX2968" fmla="*/ 5959602 w 6187971"/>
              <a:gd name="connsiteY2968" fmla="*/ 1272808 h 5955635"/>
              <a:gd name="connsiteX2969" fmla="*/ 5963568 w 6187971"/>
              <a:gd name="connsiteY2969" fmla="*/ 1264875 h 5955635"/>
              <a:gd name="connsiteX2970" fmla="*/ 5900111 w 6187971"/>
              <a:gd name="connsiteY2970" fmla="*/ 1181572 h 5955635"/>
              <a:gd name="connsiteX2971" fmla="*/ 5868382 w 6187971"/>
              <a:gd name="connsiteY2971" fmla="*/ 1130005 h 5955635"/>
              <a:gd name="connsiteX2972" fmla="*/ 5864416 w 6187971"/>
              <a:gd name="connsiteY2972" fmla="*/ 1133972 h 5955635"/>
              <a:gd name="connsiteX2973" fmla="*/ 5828722 w 6187971"/>
              <a:gd name="connsiteY2973" fmla="*/ 1086370 h 5955635"/>
              <a:gd name="connsiteX2974" fmla="*/ 5824755 w 6187971"/>
              <a:gd name="connsiteY2974" fmla="*/ 1066536 h 5955635"/>
              <a:gd name="connsiteX2975" fmla="*/ 5860450 w 6187971"/>
              <a:gd name="connsiteY2975" fmla="*/ 1078437 h 5955635"/>
              <a:gd name="connsiteX2976" fmla="*/ 5789061 w 6187971"/>
              <a:gd name="connsiteY2976" fmla="*/ 995134 h 5955635"/>
              <a:gd name="connsiteX2977" fmla="*/ 5789061 w 6187971"/>
              <a:gd name="connsiteY2977" fmla="*/ 999101 h 5955635"/>
              <a:gd name="connsiteX2978" fmla="*/ 5793027 w 6187971"/>
              <a:gd name="connsiteY2978" fmla="*/ 1007034 h 5955635"/>
              <a:gd name="connsiteX2979" fmla="*/ 5785095 w 6187971"/>
              <a:gd name="connsiteY2979" fmla="*/ 999101 h 5955635"/>
              <a:gd name="connsiteX2980" fmla="*/ 5765264 w 6187971"/>
              <a:gd name="connsiteY2980" fmla="*/ 975300 h 5955635"/>
              <a:gd name="connsiteX2981" fmla="*/ 5757332 w 6187971"/>
              <a:gd name="connsiteY2981" fmla="*/ 971334 h 5955635"/>
              <a:gd name="connsiteX2982" fmla="*/ 5757333 w 6187971"/>
              <a:gd name="connsiteY2982" fmla="*/ 967367 h 5955635"/>
              <a:gd name="connsiteX2983" fmla="*/ 5757333 w 6187971"/>
              <a:gd name="connsiteY2983" fmla="*/ 963400 h 5955635"/>
              <a:gd name="connsiteX2984" fmla="*/ 5761298 w 6187971"/>
              <a:gd name="connsiteY2984" fmla="*/ 967367 h 5955635"/>
              <a:gd name="connsiteX2985" fmla="*/ 5749401 w 6187971"/>
              <a:gd name="connsiteY2985" fmla="*/ 967367 h 5955635"/>
              <a:gd name="connsiteX2986" fmla="*/ 5737502 w 6187971"/>
              <a:gd name="connsiteY2986" fmla="*/ 963400 h 5955635"/>
              <a:gd name="connsiteX2987" fmla="*/ 5741469 w 6187971"/>
              <a:gd name="connsiteY2987" fmla="*/ 983234 h 5955635"/>
              <a:gd name="connsiteX2988" fmla="*/ 5705773 w 6187971"/>
              <a:gd name="connsiteY2988" fmla="*/ 955466 h 5955635"/>
              <a:gd name="connsiteX2989" fmla="*/ 5674045 w 6187971"/>
              <a:gd name="connsiteY2989" fmla="*/ 919765 h 5955635"/>
              <a:gd name="connsiteX2990" fmla="*/ 5705774 w 6187971"/>
              <a:gd name="connsiteY2990" fmla="*/ 935633 h 5955635"/>
              <a:gd name="connsiteX2991" fmla="*/ 5697842 w 6187971"/>
              <a:gd name="connsiteY2991" fmla="*/ 915799 h 5955635"/>
              <a:gd name="connsiteX2992" fmla="*/ 5678012 w 6187971"/>
              <a:gd name="connsiteY2992" fmla="*/ 899931 h 5955635"/>
              <a:gd name="connsiteX2993" fmla="*/ 5523336 w 6187971"/>
              <a:gd name="connsiteY2993" fmla="*/ 749194 h 5955635"/>
              <a:gd name="connsiteX2994" fmla="*/ 5495573 w 6187971"/>
              <a:gd name="connsiteY2994" fmla="*/ 725393 h 5955635"/>
              <a:gd name="connsiteX2995" fmla="*/ 5455913 w 6187971"/>
              <a:gd name="connsiteY2995" fmla="*/ 689692 h 5955635"/>
              <a:gd name="connsiteX2996" fmla="*/ 5447981 w 6187971"/>
              <a:gd name="connsiteY2996" fmla="*/ 689692 h 5955635"/>
              <a:gd name="connsiteX2997" fmla="*/ 5376591 w 6187971"/>
              <a:gd name="connsiteY2997" fmla="*/ 634157 h 5955635"/>
              <a:gd name="connsiteX2998" fmla="*/ 5317100 w 6187971"/>
              <a:gd name="connsiteY2998" fmla="*/ 582589 h 5955635"/>
              <a:gd name="connsiteX2999" fmla="*/ 5313135 w 6187971"/>
              <a:gd name="connsiteY2999" fmla="*/ 598456 h 5955635"/>
              <a:gd name="connsiteX3000" fmla="*/ 5301237 w 6187971"/>
              <a:gd name="connsiteY3000" fmla="*/ 594489 h 5955635"/>
              <a:gd name="connsiteX3001" fmla="*/ 5249678 w 6187971"/>
              <a:gd name="connsiteY3001" fmla="*/ 554822 h 5955635"/>
              <a:gd name="connsiteX3002" fmla="*/ 5249677 w 6187971"/>
              <a:gd name="connsiteY3002" fmla="*/ 546888 h 5955635"/>
              <a:gd name="connsiteX3003" fmla="*/ 5273474 w 6187971"/>
              <a:gd name="connsiteY3003" fmla="*/ 554822 h 5955635"/>
              <a:gd name="connsiteX3004" fmla="*/ 5206051 w 6187971"/>
              <a:gd name="connsiteY3004" fmla="*/ 503254 h 5955635"/>
              <a:gd name="connsiteX3005" fmla="*/ 5142594 w 6187971"/>
              <a:gd name="connsiteY3005" fmla="*/ 455652 h 5955635"/>
              <a:gd name="connsiteX3006" fmla="*/ 5015681 w 6187971"/>
              <a:gd name="connsiteY3006" fmla="*/ 380283 h 5955635"/>
              <a:gd name="connsiteX3007" fmla="*/ 5007749 w 6187971"/>
              <a:gd name="connsiteY3007" fmla="*/ 392184 h 5955635"/>
              <a:gd name="connsiteX3008" fmla="*/ 4983952 w 6187971"/>
              <a:gd name="connsiteY3008" fmla="*/ 380284 h 5955635"/>
              <a:gd name="connsiteX3009" fmla="*/ 4991884 w 6187971"/>
              <a:gd name="connsiteY3009" fmla="*/ 364416 h 5955635"/>
              <a:gd name="connsiteX3010" fmla="*/ 4916529 w 6187971"/>
              <a:gd name="connsiteY3010" fmla="*/ 328715 h 5955635"/>
              <a:gd name="connsiteX3011" fmla="*/ 4674600 w 6187971"/>
              <a:gd name="connsiteY3011" fmla="*/ 213679 h 5955635"/>
              <a:gd name="connsiteX3012" fmla="*/ 4761853 w 6187971"/>
              <a:gd name="connsiteY3012" fmla="*/ 229546 h 5955635"/>
              <a:gd name="connsiteX3013" fmla="*/ 4900665 w 6187971"/>
              <a:gd name="connsiteY3013" fmla="*/ 289047 h 5955635"/>
              <a:gd name="connsiteX3014" fmla="*/ 4892733 w 6187971"/>
              <a:gd name="connsiteY3014" fmla="*/ 285081 h 5955635"/>
              <a:gd name="connsiteX3015" fmla="*/ 4904631 w 6187971"/>
              <a:gd name="connsiteY3015" fmla="*/ 285081 h 5955635"/>
              <a:gd name="connsiteX3016" fmla="*/ 4908597 w 6187971"/>
              <a:gd name="connsiteY3016" fmla="*/ 285081 h 5955635"/>
              <a:gd name="connsiteX3017" fmla="*/ 4785650 w 6187971"/>
              <a:gd name="connsiteY3017" fmla="*/ 217645 h 5955635"/>
              <a:gd name="connsiteX3018" fmla="*/ 4722193 w 6187971"/>
              <a:gd name="connsiteY3018" fmla="*/ 185911 h 5955635"/>
              <a:gd name="connsiteX3019" fmla="*/ 1947650 w 6187971"/>
              <a:gd name="connsiteY3019" fmla="*/ 777856 h 5955635"/>
              <a:gd name="connsiteX3020" fmla="*/ 1935362 w 6187971"/>
              <a:gd name="connsiteY3020" fmla="*/ 791245 h 5955635"/>
              <a:gd name="connsiteX3021" fmla="*/ 1909737 w 6187971"/>
              <a:gd name="connsiteY3021" fmla="*/ 809082 h 5955635"/>
              <a:gd name="connsiteX3022" fmla="*/ 1904271 w 6187971"/>
              <a:gd name="connsiteY3022" fmla="*/ 805540 h 5955635"/>
              <a:gd name="connsiteX3023" fmla="*/ 1846987 w 6187971"/>
              <a:gd name="connsiteY3023" fmla="*/ 846036 h 5955635"/>
              <a:gd name="connsiteX3024" fmla="*/ 1850529 w 6187971"/>
              <a:gd name="connsiteY3024" fmla="*/ 840570 h 5955635"/>
              <a:gd name="connsiteX3025" fmla="*/ 1787779 w 6187971"/>
              <a:gd name="connsiteY3025" fmla="*/ 877524 h 5955635"/>
              <a:gd name="connsiteX3026" fmla="*/ 1784238 w 6187971"/>
              <a:gd name="connsiteY3026" fmla="*/ 882991 h 5955635"/>
              <a:gd name="connsiteX3027" fmla="*/ 1797750 w 6187971"/>
              <a:gd name="connsiteY3027" fmla="*/ 880104 h 5955635"/>
              <a:gd name="connsiteX3028" fmla="*/ 1770316 w 6187971"/>
              <a:gd name="connsiteY3028" fmla="*/ 897739 h 5955635"/>
              <a:gd name="connsiteX3029" fmla="*/ 1753457 w 6187971"/>
              <a:gd name="connsiteY3029" fmla="*/ 912815 h 5955635"/>
              <a:gd name="connsiteX3030" fmla="*/ 1753020 w 6187971"/>
              <a:gd name="connsiteY3030" fmla="*/ 913030 h 5955635"/>
              <a:gd name="connsiteX3031" fmla="*/ 1753224 w 6187971"/>
              <a:gd name="connsiteY3031" fmla="*/ 903157 h 5955635"/>
              <a:gd name="connsiteX3032" fmla="*/ 1742083 w 6187971"/>
              <a:gd name="connsiteY3032" fmla="*/ 906126 h 5955635"/>
              <a:gd name="connsiteX3033" fmla="*/ 1743445 w 6187971"/>
              <a:gd name="connsiteY3033" fmla="*/ 915254 h 5955635"/>
              <a:gd name="connsiteX3034" fmla="*/ 1742879 w 6187971"/>
              <a:gd name="connsiteY3034" fmla="*/ 918021 h 5955635"/>
              <a:gd name="connsiteX3035" fmla="*/ 1735613 w 6187971"/>
              <a:gd name="connsiteY3035" fmla="*/ 921596 h 5955635"/>
              <a:gd name="connsiteX3036" fmla="*/ 1666447 w 6187971"/>
              <a:gd name="connsiteY3036" fmla="*/ 941384 h 5955635"/>
              <a:gd name="connsiteX3037" fmla="*/ 1730595 w 6187971"/>
              <a:gd name="connsiteY3037" fmla="*/ 884660 h 5955635"/>
              <a:gd name="connsiteX3038" fmla="*/ 1900144 w 6187971"/>
              <a:gd name="connsiteY3038" fmla="*/ 799552 h 5955635"/>
              <a:gd name="connsiteX3039" fmla="*/ 1932099 w 6187971"/>
              <a:gd name="connsiteY3039" fmla="*/ 782795 h 5955635"/>
              <a:gd name="connsiteX3040" fmla="*/ 2248188 w 6187971"/>
              <a:gd name="connsiteY3040" fmla="*/ 634910 h 5955635"/>
              <a:gd name="connsiteX3041" fmla="*/ 2249855 w 6187971"/>
              <a:gd name="connsiteY3041" fmla="*/ 637515 h 5955635"/>
              <a:gd name="connsiteX3042" fmla="*/ 2245351 w 6187971"/>
              <a:gd name="connsiteY3042" fmla="*/ 638477 h 5955635"/>
              <a:gd name="connsiteX3043" fmla="*/ 2237306 w 6187971"/>
              <a:gd name="connsiteY3043" fmla="*/ 644906 h 5955635"/>
              <a:gd name="connsiteX3044" fmla="*/ 2241810 w 6187971"/>
              <a:gd name="connsiteY3044" fmla="*/ 643944 h 5955635"/>
              <a:gd name="connsiteX3045" fmla="*/ 2246313 w 6187971"/>
              <a:gd name="connsiteY3045" fmla="*/ 642981 h 5955635"/>
              <a:gd name="connsiteX3046" fmla="*/ 2139485 w 6187971"/>
              <a:gd name="connsiteY3046" fmla="*/ 694062 h 5955635"/>
              <a:gd name="connsiteX3047" fmla="*/ 2105648 w 6187971"/>
              <a:gd name="connsiteY3047" fmla="*/ 704456 h 5955635"/>
              <a:gd name="connsiteX3048" fmla="*/ 2080196 w 6187971"/>
              <a:gd name="connsiteY3048" fmla="*/ 714942 h 5955635"/>
              <a:gd name="connsiteX3049" fmla="*/ 2084254 w 6187971"/>
              <a:gd name="connsiteY3049" fmla="*/ 709377 h 5955635"/>
              <a:gd name="connsiteX3050" fmla="*/ 2119532 w 6187971"/>
              <a:gd name="connsiteY3050" fmla="*/ 682286 h 5955635"/>
              <a:gd name="connsiteX3051" fmla="*/ 2411064 w 6187971"/>
              <a:gd name="connsiteY3051" fmla="*/ 586743 h 5955635"/>
              <a:gd name="connsiteX3052" fmla="*/ 2413620 w 6187971"/>
              <a:gd name="connsiteY3052" fmla="*/ 588398 h 5955635"/>
              <a:gd name="connsiteX3053" fmla="*/ 2392061 w 6187971"/>
              <a:gd name="connsiteY3053" fmla="*/ 597714 h 5955635"/>
              <a:gd name="connsiteX3054" fmla="*/ 2374045 w 6187971"/>
              <a:gd name="connsiteY3054" fmla="*/ 601563 h 5955635"/>
              <a:gd name="connsiteX3055" fmla="*/ 2338013 w 6187971"/>
              <a:gd name="connsiteY3055" fmla="*/ 609261 h 5955635"/>
              <a:gd name="connsiteX3056" fmla="*/ 2275917 w 6187971"/>
              <a:gd name="connsiteY3056" fmla="*/ 627238 h 5955635"/>
              <a:gd name="connsiteX3057" fmla="*/ 2276204 w 6187971"/>
              <a:gd name="connsiteY3057" fmla="*/ 626130 h 5955635"/>
              <a:gd name="connsiteX3058" fmla="*/ 2387086 w 6187971"/>
              <a:gd name="connsiteY3058" fmla="*/ 592524 h 5955635"/>
              <a:gd name="connsiteX3059" fmla="*/ 2522905 w 6187971"/>
              <a:gd name="connsiteY3059" fmla="*/ 559776 h 5955635"/>
              <a:gd name="connsiteX3060" fmla="*/ 2540871 w 6187971"/>
              <a:gd name="connsiteY3060" fmla="*/ 556503 h 5955635"/>
              <a:gd name="connsiteX3061" fmla="*/ 2502340 w 6187971"/>
              <a:gd name="connsiteY3061" fmla="*/ 564735 h 5955635"/>
              <a:gd name="connsiteX3062" fmla="*/ 2659387 w 6187971"/>
              <a:gd name="connsiteY3062" fmla="*/ 432280 h 5955635"/>
              <a:gd name="connsiteX3063" fmla="*/ 2798433 w 6187971"/>
              <a:gd name="connsiteY3063" fmla="*/ 411539 h 5955635"/>
              <a:gd name="connsiteX3064" fmla="*/ 2817780 w 6187971"/>
              <a:gd name="connsiteY3064" fmla="*/ 409701 h 5955635"/>
              <a:gd name="connsiteX3065" fmla="*/ 2950086 w 6187971"/>
              <a:gd name="connsiteY3065" fmla="*/ 405117 h 5955635"/>
              <a:gd name="connsiteX3066" fmla="*/ 2996187 w 6187971"/>
              <a:gd name="connsiteY3066" fmla="*/ 398934 h 5955635"/>
              <a:gd name="connsiteX3067" fmla="*/ 3005378 w 6187971"/>
              <a:gd name="connsiteY3067" fmla="*/ 391284 h 5955635"/>
              <a:gd name="connsiteX3068" fmla="*/ 3093771 w 6187971"/>
              <a:gd name="connsiteY3068" fmla="*/ 385395 h 5955635"/>
              <a:gd name="connsiteX3069" fmla="*/ 3939070 w 6187971"/>
              <a:gd name="connsiteY3069" fmla="*/ 497975 h 5955635"/>
              <a:gd name="connsiteX3070" fmla="*/ 3925558 w 6187971"/>
              <a:gd name="connsiteY3070" fmla="*/ 500862 h 5955635"/>
              <a:gd name="connsiteX3071" fmla="*/ 4005322 w 6187971"/>
              <a:gd name="connsiteY3071" fmla="*/ 521498 h 5955635"/>
              <a:gd name="connsiteX3072" fmla="*/ 4101485 w 6187971"/>
              <a:gd name="connsiteY3072" fmla="*/ 552759 h 5955635"/>
              <a:gd name="connsiteX3073" fmla="*/ 4157765 w 6187971"/>
              <a:gd name="connsiteY3073" fmla="*/ 573703 h 5955635"/>
              <a:gd name="connsiteX3074" fmla="*/ 4158727 w 6187971"/>
              <a:gd name="connsiteY3074" fmla="*/ 578207 h 5955635"/>
              <a:gd name="connsiteX3075" fmla="*/ 4163231 w 6187971"/>
              <a:gd name="connsiteY3075" fmla="*/ 577244 h 5955635"/>
              <a:gd name="connsiteX3076" fmla="*/ 4168698 w 6187971"/>
              <a:gd name="connsiteY3076" fmla="*/ 580786 h 5955635"/>
              <a:gd name="connsiteX3077" fmla="*/ 4178668 w 6187971"/>
              <a:gd name="connsiteY3077" fmla="*/ 583366 h 5955635"/>
              <a:gd name="connsiteX3078" fmla="*/ 4204075 w 6187971"/>
              <a:gd name="connsiteY3078" fmla="*/ 592066 h 5955635"/>
              <a:gd name="connsiteX3079" fmla="*/ 4286726 w 6187971"/>
              <a:gd name="connsiteY3079" fmla="*/ 626215 h 5955635"/>
              <a:gd name="connsiteX3080" fmla="*/ 4318562 w 6187971"/>
              <a:gd name="connsiteY3080" fmla="*/ 642961 h 5955635"/>
              <a:gd name="connsiteX3081" fmla="*/ 4392203 w 6187971"/>
              <a:gd name="connsiteY3081" fmla="*/ 679034 h 5955635"/>
              <a:gd name="connsiteX3082" fmla="*/ 4387699 w 6187971"/>
              <a:gd name="connsiteY3082" fmla="*/ 679996 h 5955635"/>
              <a:gd name="connsiteX3083" fmla="*/ 4403136 w 6187971"/>
              <a:gd name="connsiteY3083" fmla="*/ 686117 h 5955635"/>
              <a:gd name="connsiteX3084" fmla="*/ 5230091 w 6187971"/>
              <a:gd name="connsiteY3084" fmla="*/ 1338337 h 5955635"/>
              <a:gd name="connsiteX3085" fmla="*/ 5771121 w 6187971"/>
              <a:gd name="connsiteY3085" fmla="*/ 2437834 h 5955635"/>
              <a:gd name="connsiteX3086" fmla="*/ 5762112 w 6187971"/>
              <a:gd name="connsiteY3086" fmla="*/ 2439759 h 5955635"/>
              <a:gd name="connsiteX3087" fmla="*/ 5684663 w 6187971"/>
              <a:gd name="connsiteY3087" fmla="*/ 2319726 h 5955635"/>
              <a:gd name="connsiteX3088" fmla="*/ 5684007 w 6187971"/>
              <a:gd name="connsiteY3088" fmla="*/ 2338705 h 5955635"/>
              <a:gd name="connsiteX3089" fmla="*/ 5657678 w 6187971"/>
              <a:gd name="connsiteY3089" fmla="*/ 2259556 h 5955635"/>
              <a:gd name="connsiteX3090" fmla="*/ 5622648 w 6187971"/>
              <a:gd name="connsiteY3090" fmla="*/ 2205815 h 5955635"/>
              <a:gd name="connsiteX3091" fmla="*/ 5623262 w 6187971"/>
              <a:gd name="connsiteY3091" fmla="*/ 2252780 h 5955635"/>
              <a:gd name="connsiteX3092" fmla="*/ 5617796 w 6187971"/>
              <a:gd name="connsiteY3092" fmla="*/ 2249238 h 5955635"/>
              <a:gd name="connsiteX3093" fmla="*/ 5616834 w 6187971"/>
              <a:gd name="connsiteY3093" fmla="*/ 2244735 h 5955635"/>
              <a:gd name="connsiteX3094" fmla="*/ 5615871 w 6187971"/>
              <a:gd name="connsiteY3094" fmla="*/ 2240230 h 5955635"/>
              <a:gd name="connsiteX3095" fmla="*/ 5613947 w 6187971"/>
              <a:gd name="connsiteY3095" fmla="*/ 2231223 h 5955635"/>
              <a:gd name="connsiteX3096" fmla="*/ 5610406 w 6187971"/>
              <a:gd name="connsiteY3096" fmla="*/ 2236688 h 5955635"/>
              <a:gd name="connsiteX3097" fmla="*/ 5611368 w 6187971"/>
              <a:gd name="connsiteY3097" fmla="*/ 2241193 h 5955635"/>
              <a:gd name="connsiteX3098" fmla="*/ 5612330 w 6187971"/>
              <a:gd name="connsiteY3098" fmla="*/ 2245697 h 5955635"/>
              <a:gd name="connsiteX3099" fmla="*/ 5610713 w 6187971"/>
              <a:gd name="connsiteY3099" fmla="*/ 2260171 h 5955635"/>
              <a:gd name="connsiteX3100" fmla="*/ 5616179 w 6187971"/>
              <a:gd name="connsiteY3100" fmla="*/ 2263712 h 5955635"/>
              <a:gd name="connsiteX3101" fmla="*/ 5615217 w 6187971"/>
              <a:gd name="connsiteY3101" fmla="*/ 2259209 h 5955635"/>
              <a:gd name="connsiteX3102" fmla="*/ 5618758 w 6187971"/>
              <a:gd name="connsiteY3102" fmla="*/ 2253742 h 5955635"/>
              <a:gd name="connsiteX3103" fmla="*/ 5621645 w 6187971"/>
              <a:gd name="connsiteY3103" fmla="*/ 2267254 h 5955635"/>
              <a:gd name="connsiteX3104" fmla="*/ 5622607 w 6187971"/>
              <a:gd name="connsiteY3104" fmla="*/ 2271759 h 5955635"/>
              <a:gd name="connsiteX3105" fmla="*/ 5607785 w 6187971"/>
              <a:gd name="connsiteY3105" fmla="*/ 2312602 h 5955635"/>
              <a:gd name="connsiteX3106" fmla="*/ 5591734 w 6187971"/>
              <a:gd name="connsiteY3106" fmla="*/ 2259516 h 5955635"/>
              <a:gd name="connsiteX3107" fmla="*/ 5577568 w 6187971"/>
              <a:gd name="connsiteY3107" fmla="*/ 2281381 h 5955635"/>
              <a:gd name="connsiteX3108" fmla="*/ 5509432 w 6187971"/>
              <a:gd name="connsiteY3108" fmla="*/ 2182907 h 5955635"/>
              <a:gd name="connsiteX3109" fmla="*/ 5508469 w 6187971"/>
              <a:gd name="connsiteY3109" fmla="*/ 2178402 h 5955635"/>
              <a:gd name="connsiteX3110" fmla="*/ 5506545 w 6187971"/>
              <a:gd name="connsiteY3110" fmla="*/ 2169395 h 5955635"/>
              <a:gd name="connsiteX3111" fmla="*/ 5501079 w 6187971"/>
              <a:gd name="connsiteY3111" fmla="*/ 2165852 h 5955635"/>
              <a:gd name="connsiteX3112" fmla="*/ 5476981 w 6187971"/>
              <a:gd name="connsiteY3112" fmla="*/ 2119196 h 5955635"/>
              <a:gd name="connsiteX3113" fmla="*/ 5468629 w 6187971"/>
              <a:gd name="connsiteY3113" fmla="*/ 2102141 h 5955635"/>
              <a:gd name="connsiteX3114" fmla="*/ 5463162 w 6187971"/>
              <a:gd name="connsiteY3114" fmla="*/ 2098599 h 5955635"/>
              <a:gd name="connsiteX3115" fmla="*/ 5462200 w 6187971"/>
              <a:gd name="connsiteY3115" fmla="*/ 2094096 h 5955635"/>
              <a:gd name="connsiteX3116" fmla="*/ 5457696 w 6187971"/>
              <a:gd name="connsiteY3116" fmla="*/ 2095058 h 5955635"/>
              <a:gd name="connsiteX3117" fmla="*/ 5456733 w 6187971"/>
              <a:gd name="connsiteY3117" fmla="*/ 2090554 h 5955635"/>
              <a:gd name="connsiteX3118" fmla="*/ 5443876 w 6187971"/>
              <a:gd name="connsiteY3118" fmla="*/ 2074462 h 5955635"/>
              <a:gd name="connsiteX3119" fmla="*/ 5442259 w 6187971"/>
              <a:gd name="connsiteY3119" fmla="*/ 2088936 h 5955635"/>
              <a:gd name="connsiteX3120" fmla="*/ 5431327 w 6187971"/>
              <a:gd name="connsiteY3120" fmla="*/ 2081853 h 5955635"/>
              <a:gd name="connsiteX3121" fmla="*/ 5418162 w 6187971"/>
              <a:gd name="connsiteY3121" fmla="*/ 2042279 h 5955635"/>
              <a:gd name="connsiteX3122" fmla="*/ 5359035 w 6187971"/>
              <a:gd name="connsiteY3122" fmla="*/ 1941880 h 5955635"/>
              <a:gd name="connsiteX3123" fmla="*/ 5344253 w 6187971"/>
              <a:gd name="connsiteY3123" fmla="*/ 1916780 h 5955635"/>
              <a:gd name="connsiteX3124" fmla="*/ 5293479 w 6187971"/>
              <a:gd name="connsiteY3124" fmla="*/ 1833435 h 5955635"/>
              <a:gd name="connsiteX3125" fmla="*/ 5290593 w 6187971"/>
              <a:gd name="connsiteY3125" fmla="*/ 1819923 h 5955635"/>
              <a:gd name="connsiteX3126" fmla="*/ 5279659 w 6187971"/>
              <a:gd name="connsiteY3126" fmla="*/ 1812840 h 5955635"/>
              <a:gd name="connsiteX3127" fmla="*/ 5283202 w 6187971"/>
              <a:gd name="connsiteY3127" fmla="*/ 1807373 h 5955635"/>
              <a:gd name="connsiteX3128" fmla="*/ 5242706 w 6187971"/>
              <a:gd name="connsiteY3128" fmla="*/ 1750090 h 5955635"/>
              <a:gd name="connsiteX3129" fmla="*/ 5251713 w 6187971"/>
              <a:gd name="connsiteY3129" fmla="*/ 1748165 h 5955635"/>
              <a:gd name="connsiteX3130" fmla="*/ 5235314 w 6187971"/>
              <a:gd name="connsiteY3130" fmla="*/ 1737540 h 5955635"/>
              <a:gd name="connsiteX3131" fmla="*/ 5215066 w 6187971"/>
              <a:gd name="connsiteY3131" fmla="*/ 1708898 h 5955635"/>
              <a:gd name="connsiteX3132" fmla="*/ 5214104 w 6187971"/>
              <a:gd name="connsiteY3132" fmla="*/ 1704395 h 5955635"/>
              <a:gd name="connsiteX3133" fmla="*/ 5218608 w 6187971"/>
              <a:gd name="connsiteY3133" fmla="*/ 1703433 h 5955635"/>
              <a:gd name="connsiteX3134" fmla="*/ 5223112 w 6187971"/>
              <a:gd name="connsiteY3134" fmla="*/ 1702470 h 5955635"/>
              <a:gd name="connsiteX3135" fmla="*/ 5222150 w 6187971"/>
              <a:gd name="connsiteY3135" fmla="*/ 1697966 h 5955635"/>
              <a:gd name="connsiteX3136" fmla="*/ 5212834 w 6187971"/>
              <a:gd name="connsiteY3136" fmla="*/ 1676408 h 5955635"/>
              <a:gd name="connsiteX3137" fmla="*/ 5217338 w 6187971"/>
              <a:gd name="connsiteY3137" fmla="*/ 1675445 h 5955635"/>
              <a:gd name="connsiteX3138" fmla="*/ 5216376 w 6187971"/>
              <a:gd name="connsiteY3138" fmla="*/ 1670942 h 5955635"/>
              <a:gd name="connsiteX3139" fmla="*/ 5210910 w 6187971"/>
              <a:gd name="connsiteY3139" fmla="*/ 1667400 h 5955635"/>
              <a:gd name="connsiteX3140" fmla="*/ 5156595 w 6187971"/>
              <a:gd name="connsiteY3140" fmla="*/ 1589521 h 5955635"/>
              <a:gd name="connsiteX3141" fmla="*/ 5088767 w 6187971"/>
              <a:gd name="connsiteY3141" fmla="*/ 1514530 h 5955635"/>
              <a:gd name="connsiteX3142" fmla="*/ 5031871 w 6187971"/>
              <a:gd name="connsiteY3142" fmla="*/ 1446621 h 5955635"/>
              <a:gd name="connsiteX3143" fmla="*/ 4977555 w 6187971"/>
              <a:gd name="connsiteY3143" fmla="*/ 1368743 h 5955635"/>
              <a:gd name="connsiteX3144" fmla="*/ 4950224 w 6187971"/>
              <a:gd name="connsiteY3144" fmla="*/ 1351033 h 5955635"/>
              <a:gd name="connsiteX3145" fmla="*/ 4949261 w 6187971"/>
              <a:gd name="connsiteY3145" fmla="*/ 1346529 h 5955635"/>
              <a:gd name="connsiteX3146" fmla="*/ 4942833 w 6187971"/>
              <a:gd name="connsiteY3146" fmla="*/ 1338484 h 5955635"/>
              <a:gd name="connsiteX3147" fmla="*/ 4939291 w 6187971"/>
              <a:gd name="connsiteY3147" fmla="*/ 1343950 h 5955635"/>
              <a:gd name="connsiteX3148" fmla="*/ 4736115 w 6187971"/>
              <a:gd name="connsiteY3148" fmla="*/ 1142457 h 5955635"/>
              <a:gd name="connsiteX3149" fmla="*/ 4735152 w 6187971"/>
              <a:gd name="connsiteY3149" fmla="*/ 1137953 h 5955635"/>
              <a:gd name="connsiteX3150" fmla="*/ 4778882 w 6187971"/>
              <a:gd name="connsiteY3150" fmla="*/ 1166287 h 5955635"/>
              <a:gd name="connsiteX3151" fmla="*/ 4782731 w 6187971"/>
              <a:gd name="connsiteY3151" fmla="*/ 1184304 h 5955635"/>
              <a:gd name="connsiteX3152" fmla="*/ 4821959 w 6187971"/>
              <a:gd name="connsiteY3152" fmla="*/ 1213600 h 5955635"/>
              <a:gd name="connsiteX3153" fmla="*/ 4857643 w 6187971"/>
              <a:gd name="connsiteY3153" fmla="*/ 1248362 h 5955635"/>
              <a:gd name="connsiteX3154" fmla="*/ 4916156 w 6187971"/>
              <a:gd name="connsiteY3154" fmla="*/ 1301797 h 5955635"/>
              <a:gd name="connsiteX3155" fmla="*/ 4953765 w 6187971"/>
              <a:gd name="connsiteY3155" fmla="*/ 1345567 h 5955635"/>
              <a:gd name="connsiteX3156" fmla="*/ 5006812 w 6187971"/>
              <a:gd name="connsiteY3156" fmla="*/ 1395460 h 5955635"/>
              <a:gd name="connsiteX3157" fmla="*/ 5007774 w 6187971"/>
              <a:gd name="connsiteY3157" fmla="*/ 1399963 h 5955635"/>
              <a:gd name="connsiteX3158" fmla="*/ 5008736 w 6187971"/>
              <a:gd name="connsiteY3158" fmla="*/ 1404467 h 5955635"/>
              <a:gd name="connsiteX3159" fmla="*/ 5013240 w 6187971"/>
              <a:gd name="connsiteY3159" fmla="*/ 1403505 h 5955635"/>
              <a:gd name="connsiteX3160" fmla="*/ 5027059 w 6187971"/>
              <a:gd name="connsiteY3160" fmla="*/ 1424100 h 5955635"/>
              <a:gd name="connsiteX3161" fmla="*/ 5028022 w 6187971"/>
              <a:gd name="connsiteY3161" fmla="*/ 1428605 h 5955635"/>
              <a:gd name="connsiteX3162" fmla="*/ 5033488 w 6187971"/>
              <a:gd name="connsiteY3162" fmla="*/ 1432147 h 5955635"/>
              <a:gd name="connsiteX3163" fmla="*/ 5032526 w 6187971"/>
              <a:gd name="connsiteY3163" fmla="*/ 1427642 h 5955635"/>
              <a:gd name="connsiteX3164" fmla="*/ 5074640 w 6187971"/>
              <a:gd name="connsiteY3164" fmla="*/ 1470451 h 5955635"/>
              <a:gd name="connsiteX3165" fmla="*/ 5070135 w 6187971"/>
              <a:gd name="connsiteY3165" fmla="*/ 1471414 h 5955635"/>
              <a:gd name="connsiteX3166" fmla="*/ 5071097 w 6187971"/>
              <a:gd name="connsiteY3166" fmla="*/ 1475917 h 5955635"/>
              <a:gd name="connsiteX3167" fmla="*/ 5076564 w 6187971"/>
              <a:gd name="connsiteY3167" fmla="*/ 1479459 h 5955635"/>
              <a:gd name="connsiteX3168" fmla="*/ 5081068 w 6187971"/>
              <a:gd name="connsiteY3168" fmla="*/ 1478497 h 5955635"/>
              <a:gd name="connsiteX3169" fmla="*/ 5082031 w 6187971"/>
              <a:gd name="connsiteY3169" fmla="*/ 1483001 h 5955635"/>
              <a:gd name="connsiteX3170" fmla="*/ 5096812 w 6187971"/>
              <a:gd name="connsiteY3170" fmla="*/ 1508101 h 5955635"/>
              <a:gd name="connsiteX3171" fmla="*/ 5106783 w 6187971"/>
              <a:gd name="connsiteY3171" fmla="*/ 1510680 h 5955635"/>
              <a:gd name="connsiteX3172" fmla="*/ 5113211 w 6187971"/>
              <a:gd name="connsiteY3172" fmla="*/ 1518726 h 5955635"/>
              <a:gd name="connsiteX3173" fmla="*/ 5109670 w 6187971"/>
              <a:gd name="connsiteY3173" fmla="*/ 1524192 h 5955635"/>
              <a:gd name="connsiteX3174" fmla="*/ 5115135 w 6187971"/>
              <a:gd name="connsiteY3174" fmla="*/ 1527734 h 5955635"/>
              <a:gd name="connsiteX3175" fmla="*/ 5120602 w 6187971"/>
              <a:gd name="connsiteY3175" fmla="*/ 1531276 h 5955635"/>
              <a:gd name="connsiteX3176" fmla="*/ 5151783 w 6187971"/>
              <a:gd name="connsiteY3176" fmla="*/ 1567000 h 5955635"/>
              <a:gd name="connsiteX3177" fmla="*/ 5143430 w 6187971"/>
              <a:gd name="connsiteY3177" fmla="*/ 1549947 h 5955635"/>
              <a:gd name="connsiteX3178" fmla="*/ 5126069 w 6187971"/>
              <a:gd name="connsiteY3178" fmla="*/ 1534818 h 5955635"/>
              <a:gd name="connsiteX3179" fmla="*/ 5125106 w 6187971"/>
              <a:gd name="connsiteY3179" fmla="*/ 1530313 h 5955635"/>
              <a:gd name="connsiteX3180" fmla="*/ 5124144 w 6187971"/>
              <a:gd name="connsiteY3180" fmla="*/ 1525809 h 5955635"/>
              <a:gd name="connsiteX3181" fmla="*/ 5117715 w 6187971"/>
              <a:gd name="connsiteY3181" fmla="*/ 1517764 h 5955635"/>
              <a:gd name="connsiteX3182" fmla="*/ 5087496 w 6187971"/>
              <a:gd name="connsiteY3182" fmla="*/ 1486543 h 5955635"/>
              <a:gd name="connsiteX3183" fmla="*/ 5085572 w 6187971"/>
              <a:gd name="connsiteY3183" fmla="*/ 1477535 h 5955635"/>
              <a:gd name="connsiteX3184" fmla="*/ 5084609 w 6187971"/>
              <a:gd name="connsiteY3184" fmla="*/ 1473030 h 5955635"/>
              <a:gd name="connsiteX3185" fmla="*/ 5082685 w 6187971"/>
              <a:gd name="connsiteY3185" fmla="*/ 1464022 h 5955635"/>
              <a:gd name="connsiteX3186" fmla="*/ 5078182 w 6187971"/>
              <a:gd name="connsiteY3186" fmla="*/ 1464985 h 5955635"/>
              <a:gd name="connsiteX3187" fmla="*/ 5073677 w 6187971"/>
              <a:gd name="connsiteY3187" fmla="*/ 1465947 h 5955635"/>
              <a:gd name="connsiteX3188" fmla="*/ 5056316 w 6187971"/>
              <a:gd name="connsiteY3188" fmla="*/ 1450817 h 5955635"/>
              <a:gd name="connsiteX3189" fmla="*/ 5037030 w 6187971"/>
              <a:gd name="connsiteY3189" fmla="*/ 1426680 h 5955635"/>
              <a:gd name="connsiteX3190" fmla="*/ 5036068 w 6187971"/>
              <a:gd name="connsiteY3190" fmla="*/ 1422176 h 5955635"/>
              <a:gd name="connsiteX3191" fmla="*/ 5035106 w 6187971"/>
              <a:gd name="connsiteY3191" fmla="*/ 1417673 h 5955635"/>
              <a:gd name="connsiteX3192" fmla="*/ 5017744 w 6187971"/>
              <a:gd name="connsiteY3192" fmla="*/ 1402543 h 5955635"/>
              <a:gd name="connsiteX3193" fmla="*/ 5023210 w 6187971"/>
              <a:gd name="connsiteY3193" fmla="*/ 1406085 h 5955635"/>
              <a:gd name="connsiteX3194" fmla="*/ 5022248 w 6187971"/>
              <a:gd name="connsiteY3194" fmla="*/ 1401581 h 5955635"/>
              <a:gd name="connsiteX3195" fmla="*/ 5016781 w 6187971"/>
              <a:gd name="connsiteY3195" fmla="*/ 1398039 h 5955635"/>
              <a:gd name="connsiteX3196" fmla="*/ 5011316 w 6187971"/>
              <a:gd name="connsiteY3196" fmla="*/ 1394497 h 5955635"/>
              <a:gd name="connsiteX3197" fmla="*/ 5003925 w 6187971"/>
              <a:gd name="connsiteY3197" fmla="*/ 1381948 h 5955635"/>
              <a:gd name="connsiteX3198" fmla="*/ 4992992 w 6187971"/>
              <a:gd name="connsiteY3198" fmla="*/ 1374863 h 5955635"/>
              <a:gd name="connsiteX3199" fmla="*/ 5002962 w 6187971"/>
              <a:gd name="connsiteY3199" fmla="*/ 1377443 h 5955635"/>
              <a:gd name="connsiteX3200" fmla="*/ 4986564 w 6187971"/>
              <a:gd name="connsiteY3200" fmla="*/ 1366818 h 5955635"/>
              <a:gd name="connsiteX3201" fmla="*/ 4968240 w 6187971"/>
              <a:gd name="connsiteY3201" fmla="*/ 1347184 h 5955635"/>
              <a:gd name="connsiteX3202" fmla="*/ 4981752 w 6187971"/>
              <a:gd name="connsiteY3202" fmla="*/ 1344297 h 5955635"/>
              <a:gd name="connsiteX3203" fmla="*/ 4959887 w 6187971"/>
              <a:gd name="connsiteY3203" fmla="*/ 1330131 h 5955635"/>
              <a:gd name="connsiteX3204" fmla="*/ 4964391 w 6187971"/>
              <a:gd name="connsiteY3204" fmla="*/ 1329169 h 5955635"/>
              <a:gd name="connsiteX3205" fmla="*/ 4963429 w 6187971"/>
              <a:gd name="connsiteY3205" fmla="*/ 1324664 h 5955635"/>
              <a:gd name="connsiteX3206" fmla="*/ 4957962 w 6187971"/>
              <a:gd name="connsiteY3206" fmla="*/ 1321122 h 5955635"/>
              <a:gd name="connsiteX3207" fmla="*/ 4941563 w 6187971"/>
              <a:gd name="connsiteY3207" fmla="*/ 1310497 h 5955635"/>
              <a:gd name="connsiteX3208" fmla="*/ 4935134 w 6187971"/>
              <a:gd name="connsiteY3208" fmla="*/ 1302452 h 5955635"/>
              <a:gd name="connsiteX3209" fmla="*/ 4929668 w 6187971"/>
              <a:gd name="connsiteY3209" fmla="*/ 1298910 h 5955635"/>
              <a:gd name="connsiteX3210" fmla="*/ 4930630 w 6187971"/>
              <a:gd name="connsiteY3210" fmla="*/ 1303414 h 5955635"/>
              <a:gd name="connsiteX3211" fmla="*/ 4931592 w 6187971"/>
              <a:gd name="connsiteY3211" fmla="*/ 1307917 h 5955635"/>
              <a:gd name="connsiteX3212" fmla="*/ 4901375 w 6187971"/>
              <a:gd name="connsiteY3212" fmla="*/ 1276697 h 5955635"/>
              <a:gd name="connsiteX3213" fmla="*/ 4915849 w 6187971"/>
              <a:gd name="connsiteY3213" fmla="*/ 1278314 h 5955635"/>
              <a:gd name="connsiteX3214" fmla="*/ 4883050 w 6187971"/>
              <a:gd name="connsiteY3214" fmla="*/ 1257063 h 5955635"/>
              <a:gd name="connsiteX3215" fmla="*/ 4852832 w 6187971"/>
              <a:gd name="connsiteY3215" fmla="*/ 1225842 h 5955635"/>
              <a:gd name="connsiteX3216" fmla="*/ 4858299 w 6187971"/>
              <a:gd name="connsiteY3216" fmla="*/ 1229384 h 5955635"/>
              <a:gd name="connsiteX3217" fmla="*/ 4862802 w 6187971"/>
              <a:gd name="connsiteY3217" fmla="*/ 1228422 h 5955635"/>
              <a:gd name="connsiteX3218" fmla="*/ 4867307 w 6187971"/>
              <a:gd name="connsiteY3218" fmla="*/ 1227460 h 5955635"/>
              <a:gd name="connsiteX3219" fmla="*/ 4860878 w 6187971"/>
              <a:gd name="connsiteY3219" fmla="*/ 1219413 h 5955635"/>
              <a:gd name="connsiteX3220" fmla="*/ 4865382 w 6187971"/>
              <a:gd name="connsiteY3220" fmla="*/ 1218451 h 5955635"/>
              <a:gd name="connsiteX3221" fmla="*/ 4870849 w 6187971"/>
              <a:gd name="connsiteY3221" fmla="*/ 1221993 h 5955635"/>
              <a:gd name="connsiteX3222" fmla="*/ 4871811 w 6187971"/>
              <a:gd name="connsiteY3222" fmla="*/ 1226498 h 5955635"/>
              <a:gd name="connsiteX3223" fmla="*/ 4877276 w 6187971"/>
              <a:gd name="connsiteY3223" fmla="*/ 1230039 h 5955635"/>
              <a:gd name="connsiteX3224" fmla="*/ 4882743 w 6187971"/>
              <a:gd name="connsiteY3224" fmla="*/ 1233581 h 5955635"/>
              <a:gd name="connsiteX3225" fmla="*/ 5003618 w 6187971"/>
              <a:gd name="connsiteY3225" fmla="*/ 1358465 h 5955635"/>
              <a:gd name="connsiteX3226" fmla="*/ 5004580 w 6187971"/>
              <a:gd name="connsiteY3226" fmla="*/ 1362969 h 5955635"/>
              <a:gd name="connsiteX3227" fmla="*/ 5010045 w 6187971"/>
              <a:gd name="connsiteY3227" fmla="*/ 1366510 h 5955635"/>
              <a:gd name="connsiteX3228" fmla="*/ 5033836 w 6187971"/>
              <a:gd name="connsiteY3228" fmla="*/ 1389686 h 5955635"/>
              <a:gd name="connsiteX3229" fmla="*/ 5041227 w 6187971"/>
              <a:gd name="connsiteY3229" fmla="*/ 1402236 h 5955635"/>
              <a:gd name="connsiteX3230" fmla="*/ 5046693 w 6187971"/>
              <a:gd name="connsiteY3230" fmla="*/ 1405777 h 5955635"/>
              <a:gd name="connsiteX3231" fmla="*/ 5075949 w 6187971"/>
              <a:gd name="connsiteY3231" fmla="*/ 1432494 h 5955635"/>
              <a:gd name="connsiteX3232" fmla="*/ 5081416 w 6187971"/>
              <a:gd name="connsiteY3232" fmla="*/ 1436036 h 5955635"/>
              <a:gd name="connsiteX3233" fmla="*/ 5084302 w 6187971"/>
              <a:gd name="connsiteY3233" fmla="*/ 1449548 h 5955635"/>
              <a:gd name="connsiteX3234" fmla="*/ 5113559 w 6187971"/>
              <a:gd name="connsiteY3234" fmla="*/ 1476265 h 5955635"/>
              <a:gd name="connsiteX3235" fmla="*/ 5119025 w 6187971"/>
              <a:gd name="connsiteY3235" fmla="*/ 1479807 h 5955635"/>
              <a:gd name="connsiteX3236" fmla="*/ 5119987 w 6187971"/>
              <a:gd name="connsiteY3236" fmla="*/ 1484311 h 5955635"/>
              <a:gd name="connsiteX3237" fmla="*/ 5205484 w 6187971"/>
              <a:gd name="connsiteY3237" fmla="*/ 1597915 h 5955635"/>
              <a:gd name="connsiteX3238" fmla="*/ 5217379 w 6187971"/>
              <a:gd name="connsiteY3238" fmla="*/ 1609503 h 5955635"/>
              <a:gd name="connsiteX3239" fmla="*/ 5220266 w 6187971"/>
              <a:gd name="connsiteY3239" fmla="*/ 1623015 h 5955635"/>
              <a:gd name="connsiteX3240" fmla="*/ 5229274 w 6187971"/>
              <a:gd name="connsiteY3240" fmla="*/ 1621090 h 5955635"/>
              <a:gd name="connsiteX3241" fmla="*/ 5235702 w 6187971"/>
              <a:gd name="connsiteY3241" fmla="*/ 1629136 h 5955635"/>
              <a:gd name="connsiteX3242" fmla="*/ 5271695 w 6187971"/>
              <a:gd name="connsiteY3242" fmla="*/ 1687381 h 5955635"/>
              <a:gd name="connsiteX3243" fmla="*/ 5272657 w 6187971"/>
              <a:gd name="connsiteY3243" fmla="*/ 1691885 h 5955635"/>
              <a:gd name="connsiteX3244" fmla="*/ 5274581 w 6187971"/>
              <a:gd name="connsiteY3244" fmla="*/ 1700893 h 5955635"/>
              <a:gd name="connsiteX3245" fmla="*/ 5279086 w 6187971"/>
              <a:gd name="connsiteY3245" fmla="*/ 1699931 h 5955635"/>
              <a:gd name="connsiteX3246" fmla="*/ 5325048 w 6187971"/>
              <a:gd name="connsiteY3246" fmla="*/ 1760755 h 5955635"/>
              <a:gd name="connsiteX3247" fmla="*/ 5380326 w 6187971"/>
              <a:gd name="connsiteY3247" fmla="*/ 1843138 h 5955635"/>
              <a:gd name="connsiteX3248" fmla="*/ 5408928 w 6187971"/>
              <a:gd name="connsiteY3248" fmla="*/ 1888834 h 5955635"/>
              <a:gd name="connsiteX3249" fmla="*/ 5409890 w 6187971"/>
              <a:gd name="connsiteY3249" fmla="*/ 1893338 h 5955635"/>
              <a:gd name="connsiteX3250" fmla="*/ 5410852 w 6187971"/>
              <a:gd name="connsiteY3250" fmla="*/ 1897842 h 5955635"/>
              <a:gd name="connsiteX3251" fmla="*/ 5411815 w 6187971"/>
              <a:gd name="connsiteY3251" fmla="*/ 1902346 h 5955635"/>
              <a:gd name="connsiteX3252" fmla="*/ 5416318 w 6187971"/>
              <a:gd name="connsiteY3252" fmla="*/ 1901384 h 5955635"/>
              <a:gd name="connsiteX3253" fmla="*/ 5426289 w 6187971"/>
              <a:gd name="connsiteY3253" fmla="*/ 1903964 h 5955635"/>
              <a:gd name="connsiteX3254" fmla="*/ 5442032 w 6187971"/>
              <a:gd name="connsiteY3254" fmla="*/ 1933567 h 5955635"/>
              <a:gd name="connsiteX3255" fmla="*/ 5452966 w 6187971"/>
              <a:gd name="connsiteY3255" fmla="*/ 1940651 h 5955635"/>
              <a:gd name="connsiteX3256" fmla="*/ 5418898 w 6187971"/>
              <a:gd name="connsiteY3256" fmla="*/ 1891414 h 5955635"/>
              <a:gd name="connsiteX3257" fmla="*/ 5416973 w 6187971"/>
              <a:gd name="connsiteY3257" fmla="*/ 1882405 h 5955635"/>
              <a:gd name="connsiteX3258" fmla="*/ 5411507 w 6187971"/>
              <a:gd name="connsiteY3258" fmla="*/ 1878863 h 5955635"/>
              <a:gd name="connsiteX3259" fmla="*/ 5373590 w 6187971"/>
              <a:gd name="connsiteY3259" fmla="*/ 1811610 h 5955635"/>
              <a:gd name="connsiteX3260" fmla="*/ 5274930 w 6187971"/>
              <a:gd name="connsiteY3260" fmla="*/ 1658432 h 5955635"/>
              <a:gd name="connsiteX3261" fmla="*/ 5173689 w 6187971"/>
              <a:gd name="connsiteY3261" fmla="*/ 1515224 h 5955635"/>
              <a:gd name="connsiteX3262" fmla="*/ 5155366 w 6187971"/>
              <a:gd name="connsiteY3262" fmla="*/ 1495591 h 5955635"/>
              <a:gd name="connsiteX3263" fmla="*/ 5077260 w 6187971"/>
              <a:gd name="connsiteY3263" fmla="*/ 1394538 h 5955635"/>
              <a:gd name="connsiteX3264" fmla="*/ 5047041 w 6187971"/>
              <a:gd name="connsiteY3264" fmla="*/ 1363316 h 5955635"/>
              <a:gd name="connsiteX3265" fmla="*/ 4981137 w 6187971"/>
              <a:gd name="connsiteY3265" fmla="*/ 1297332 h 5955635"/>
              <a:gd name="connsiteX3266" fmla="*/ 4867654 w 6187971"/>
              <a:gd name="connsiteY3266" fmla="*/ 1184998 h 5955635"/>
              <a:gd name="connsiteX3267" fmla="*/ 4840323 w 6187971"/>
              <a:gd name="connsiteY3267" fmla="*/ 1167290 h 5955635"/>
              <a:gd name="connsiteX3268" fmla="*/ 4809142 w 6187971"/>
              <a:gd name="connsiteY3268" fmla="*/ 1131565 h 5955635"/>
              <a:gd name="connsiteX3269" fmla="*/ 4799171 w 6187971"/>
              <a:gd name="connsiteY3269" fmla="*/ 1128985 h 5955635"/>
              <a:gd name="connsiteX3270" fmla="*/ 4740659 w 6187971"/>
              <a:gd name="connsiteY3270" fmla="*/ 1075551 h 5955635"/>
              <a:gd name="connsiteX3271" fmla="*/ 4720718 w 6187971"/>
              <a:gd name="connsiteY3271" fmla="*/ 1070392 h 5955635"/>
              <a:gd name="connsiteX3272" fmla="*/ 4707860 w 6187971"/>
              <a:gd name="connsiteY3272" fmla="*/ 1054300 h 5955635"/>
              <a:gd name="connsiteX3273" fmla="*/ 4541946 w 6187971"/>
              <a:gd name="connsiteY3273" fmla="*/ 939039 h 5955635"/>
              <a:gd name="connsiteX3274" fmla="*/ 4469921 w 6187971"/>
              <a:gd name="connsiteY3274" fmla="*/ 888492 h 5955635"/>
              <a:gd name="connsiteX3275" fmla="*/ 4428114 w 6187971"/>
              <a:gd name="connsiteY3275" fmla="*/ 869166 h 5955635"/>
              <a:gd name="connsiteX3276" fmla="*/ 4416220 w 6187971"/>
              <a:gd name="connsiteY3276" fmla="*/ 857578 h 5955635"/>
              <a:gd name="connsiteX3277" fmla="*/ 4395317 w 6187971"/>
              <a:gd name="connsiteY3277" fmla="*/ 847916 h 5955635"/>
              <a:gd name="connsiteX3278" fmla="*/ 4394354 w 6187971"/>
              <a:gd name="connsiteY3278" fmla="*/ 843411 h 5955635"/>
              <a:gd name="connsiteX3279" fmla="*/ 4419762 w 6187971"/>
              <a:gd name="connsiteY3279" fmla="*/ 852112 h 5955635"/>
              <a:gd name="connsiteX3280" fmla="*/ 4420724 w 6187971"/>
              <a:gd name="connsiteY3280" fmla="*/ 856616 h 5955635"/>
              <a:gd name="connsiteX3281" fmla="*/ 4430694 w 6187971"/>
              <a:gd name="connsiteY3281" fmla="*/ 859196 h 5955635"/>
              <a:gd name="connsiteX3282" fmla="*/ 4435199 w 6187971"/>
              <a:gd name="connsiteY3282" fmla="*/ 858234 h 5955635"/>
              <a:gd name="connsiteX3283" fmla="*/ 4440664 w 6187971"/>
              <a:gd name="connsiteY3283" fmla="*/ 861775 h 5955635"/>
              <a:gd name="connsiteX3284" fmla="*/ 4445168 w 6187971"/>
              <a:gd name="connsiteY3284" fmla="*/ 860813 h 5955635"/>
              <a:gd name="connsiteX3285" fmla="*/ 4477005 w 6187971"/>
              <a:gd name="connsiteY3285" fmla="*/ 877560 h 5955635"/>
              <a:gd name="connsiteX3286" fmla="*/ 4482471 w 6187971"/>
              <a:gd name="connsiteY3286" fmla="*/ 881101 h 5955635"/>
              <a:gd name="connsiteX3287" fmla="*/ 4486975 w 6187971"/>
              <a:gd name="connsiteY3287" fmla="*/ 880139 h 5955635"/>
              <a:gd name="connsiteX3288" fmla="*/ 4487937 w 6187971"/>
              <a:gd name="connsiteY3288" fmla="*/ 884643 h 5955635"/>
              <a:gd name="connsiteX3289" fmla="*/ 4484395 w 6187971"/>
              <a:gd name="connsiteY3289" fmla="*/ 890110 h 5955635"/>
              <a:gd name="connsiteX3290" fmla="*/ 4507878 w 6187971"/>
              <a:gd name="connsiteY3290" fmla="*/ 889801 h 5955635"/>
              <a:gd name="connsiteX3291" fmla="*/ 4547105 w 6187971"/>
              <a:gd name="connsiteY3291" fmla="*/ 919098 h 5955635"/>
              <a:gd name="connsiteX3292" fmla="*/ 4542600 w 6187971"/>
              <a:gd name="connsiteY3292" fmla="*/ 920061 h 5955635"/>
              <a:gd name="connsiteX3293" fmla="*/ 4548067 w 6187971"/>
              <a:gd name="connsiteY3293" fmla="*/ 923603 h 5955635"/>
              <a:gd name="connsiteX3294" fmla="*/ 4533593 w 6187971"/>
              <a:gd name="connsiteY3294" fmla="*/ 921985 h 5955635"/>
              <a:gd name="connsiteX3295" fmla="*/ 4558999 w 6187971"/>
              <a:gd name="connsiteY3295" fmla="*/ 930686 h 5955635"/>
              <a:gd name="connsiteX3296" fmla="*/ 4565428 w 6187971"/>
              <a:gd name="connsiteY3296" fmla="*/ 938732 h 5955635"/>
              <a:gd name="connsiteX3297" fmla="*/ 4570895 w 6187971"/>
              <a:gd name="connsiteY3297" fmla="*/ 942274 h 5955635"/>
              <a:gd name="connsiteX3298" fmla="*/ 4574437 w 6187971"/>
              <a:gd name="connsiteY3298" fmla="*/ 936808 h 5955635"/>
              <a:gd name="connsiteX3299" fmla="*/ 4607235 w 6187971"/>
              <a:gd name="connsiteY3299" fmla="*/ 958058 h 5955635"/>
              <a:gd name="connsiteX3300" fmla="*/ 4612701 w 6187971"/>
              <a:gd name="connsiteY3300" fmla="*/ 961599 h 5955635"/>
              <a:gd name="connsiteX3301" fmla="*/ 4617205 w 6187971"/>
              <a:gd name="connsiteY3301" fmla="*/ 960637 h 5955635"/>
              <a:gd name="connsiteX3302" fmla="*/ 4721066 w 6187971"/>
              <a:gd name="connsiteY3302" fmla="*/ 1027932 h 5955635"/>
              <a:gd name="connsiteX3303" fmla="*/ 4728457 w 6187971"/>
              <a:gd name="connsiteY3303" fmla="*/ 1040481 h 5955635"/>
              <a:gd name="connsiteX3304" fmla="*/ 4738427 w 6187971"/>
              <a:gd name="connsiteY3304" fmla="*/ 1043060 h 5955635"/>
              <a:gd name="connsiteX3305" fmla="*/ 4817842 w 6187971"/>
              <a:gd name="connsiteY3305" fmla="*/ 1106158 h 5955635"/>
              <a:gd name="connsiteX3306" fmla="*/ 4898221 w 6187971"/>
              <a:gd name="connsiteY3306" fmla="*/ 1173759 h 5955635"/>
              <a:gd name="connsiteX3307" fmla="*/ 4905611 w 6187971"/>
              <a:gd name="connsiteY3307" fmla="*/ 1186309 h 5955635"/>
              <a:gd name="connsiteX3308" fmla="*/ 4909153 w 6187971"/>
              <a:gd name="connsiteY3308" fmla="*/ 1180842 h 5955635"/>
              <a:gd name="connsiteX3309" fmla="*/ 4951267 w 6187971"/>
              <a:gd name="connsiteY3309" fmla="*/ 1223651 h 5955635"/>
              <a:gd name="connsiteX3310" fmla="*/ 4980523 w 6187971"/>
              <a:gd name="connsiteY3310" fmla="*/ 1250367 h 5955635"/>
              <a:gd name="connsiteX3311" fmla="*/ 5028102 w 6187971"/>
              <a:gd name="connsiteY3311" fmla="*/ 1296718 h 5955635"/>
              <a:gd name="connsiteX3312" fmla="*/ 5088540 w 6187971"/>
              <a:gd name="connsiteY3312" fmla="*/ 1359160 h 5955635"/>
              <a:gd name="connsiteX3313" fmla="*/ 5090465 w 6187971"/>
              <a:gd name="connsiteY3313" fmla="*/ 1368168 h 5955635"/>
              <a:gd name="connsiteX3314" fmla="*/ 5152826 w 6187971"/>
              <a:gd name="connsiteY3314" fmla="*/ 1439619 h 5955635"/>
              <a:gd name="connsiteX3315" fmla="*/ 5163758 w 6187971"/>
              <a:gd name="connsiteY3315" fmla="*/ 1446702 h 5955635"/>
              <a:gd name="connsiteX3316" fmla="*/ 5190435 w 6187971"/>
              <a:gd name="connsiteY3316" fmla="*/ 1483389 h 5955635"/>
              <a:gd name="connsiteX3317" fmla="*/ 5213263 w 6187971"/>
              <a:gd name="connsiteY3317" fmla="*/ 1502060 h 5955635"/>
              <a:gd name="connsiteX3318" fmla="*/ 5270466 w 6187971"/>
              <a:gd name="connsiteY3318" fmla="*/ 1593451 h 5955635"/>
              <a:gd name="connsiteX3319" fmla="*/ 5352421 w 6187971"/>
              <a:gd name="connsiteY3319" fmla="*/ 1712521 h 5955635"/>
              <a:gd name="connsiteX3320" fmla="*/ 5378135 w 6187971"/>
              <a:gd name="connsiteY3320" fmla="*/ 1744704 h 5955635"/>
              <a:gd name="connsiteX3321" fmla="*/ 5372669 w 6187971"/>
              <a:gd name="connsiteY3321" fmla="*/ 1741162 h 5955635"/>
              <a:gd name="connsiteX3322" fmla="*/ 5401270 w 6187971"/>
              <a:gd name="connsiteY3322" fmla="*/ 1786858 h 5955635"/>
              <a:gd name="connsiteX3323" fmla="*/ 5404157 w 6187971"/>
              <a:gd name="connsiteY3323" fmla="*/ 1800370 h 5955635"/>
              <a:gd name="connsiteX3324" fmla="*/ 5479989 w 6187971"/>
              <a:gd name="connsiteY3324" fmla="*/ 1934877 h 5955635"/>
              <a:gd name="connsiteX3325" fmla="*/ 5475486 w 6187971"/>
              <a:gd name="connsiteY3325" fmla="*/ 1935839 h 5955635"/>
              <a:gd name="connsiteX3326" fmla="*/ 5476448 w 6187971"/>
              <a:gd name="connsiteY3326" fmla="*/ 1940343 h 5955635"/>
              <a:gd name="connsiteX3327" fmla="*/ 5481913 w 6187971"/>
              <a:gd name="connsiteY3327" fmla="*/ 1943885 h 5955635"/>
              <a:gd name="connsiteX3328" fmla="*/ 5506012 w 6187971"/>
              <a:gd name="connsiteY3328" fmla="*/ 1990543 h 5955635"/>
              <a:gd name="connsiteX3329" fmla="*/ 5506974 w 6187971"/>
              <a:gd name="connsiteY3329" fmla="*/ 1995046 h 5955635"/>
              <a:gd name="connsiteX3330" fmla="*/ 5507936 w 6187971"/>
              <a:gd name="connsiteY3330" fmla="*/ 1999551 h 5955635"/>
              <a:gd name="connsiteX3331" fmla="*/ 5512440 w 6187971"/>
              <a:gd name="connsiteY3331" fmla="*/ 1998588 h 5955635"/>
              <a:gd name="connsiteX3332" fmla="*/ 5511478 w 6187971"/>
              <a:gd name="connsiteY3332" fmla="*/ 1994084 h 5955635"/>
              <a:gd name="connsiteX3333" fmla="*/ 5519831 w 6187971"/>
              <a:gd name="connsiteY3333" fmla="*/ 2011138 h 5955635"/>
              <a:gd name="connsiteX3334" fmla="*/ 5528839 w 6187971"/>
              <a:gd name="connsiteY3334" fmla="*/ 2009213 h 5955635"/>
              <a:gd name="connsiteX3335" fmla="*/ 5521448 w 6187971"/>
              <a:gd name="connsiteY3335" fmla="*/ 1996664 h 5955635"/>
              <a:gd name="connsiteX3336" fmla="*/ 5525952 w 6187971"/>
              <a:gd name="connsiteY3336" fmla="*/ 1995701 h 5955635"/>
              <a:gd name="connsiteX3337" fmla="*/ 5500238 w 6187971"/>
              <a:gd name="connsiteY3337" fmla="*/ 1963519 h 5955635"/>
              <a:gd name="connsiteX3338" fmla="*/ 5498313 w 6187971"/>
              <a:gd name="connsiteY3338" fmla="*/ 1954510 h 5955635"/>
              <a:gd name="connsiteX3339" fmla="*/ 5497351 w 6187971"/>
              <a:gd name="connsiteY3339" fmla="*/ 1950007 h 5955635"/>
              <a:gd name="connsiteX3340" fmla="*/ 5496389 w 6187971"/>
              <a:gd name="connsiteY3340" fmla="*/ 1945502 h 5955635"/>
              <a:gd name="connsiteX3341" fmla="*/ 5491884 w 6187971"/>
              <a:gd name="connsiteY3341" fmla="*/ 1946465 h 5955635"/>
              <a:gd name="connsiteX3342" fmla="*/ 5489960 w 6187971"/>
              <a:gd name="connsiteY3342" fmla="*/ 1937456 h 5955635"/>
              <a:gd name="connsiteX3343" fmla="*/ 5499931 w 6187971"/>
              <a:gd name="connsiteY3343" fmla="*/ 1940036 h 5955635"/>
              <a:gd name="connsiteX3344" fmla="*/ 5492540 w 6187971"/>
              <a:gd name="connsiteY3344" fmla="*/ 1927486 h 5955635"/>
              <a:gd name="connsiteX3345" fmla="*/ 5491577 w 6187971"/>
              <a:gd name="connsiteY3345" fmla="*/ 1922981 h 5955635"/>
              <a:gd name="connsiteX3346" fmla="*/ 5490615 w 6187971"/>
              <a:gd name="connsiteY3346" fmla="*/ 1918478 h 5955635"/>
              <a:gd name="connsiteX3347" fmla="*/ 5489653 w 6187971"/>
              <a:gd name="connsiteY3347" fmla="*/ 1913974 h 5955635"/>
              <a:gd name="connsiteX3348" fmla="*/ 5481299 w 6187971"/>
              <a:gd name="connsiteY3348" fmla="*/ 1896920 h 5955635"/>
              <a:gd name="connsiteX3349" fmla="*/ 5475833 w 6187971"/>
              <a:gd name="connsiteY3349" fmla="*/ 1893379 h 5955635"/>
              <a:gd name="connsiteX3350" fmla="*/ 5474871 w 6187971"/>
              <a:gd name="connsiteY3350" fmla="*/ 1888874 h 5955635"/>
              <a:gd name="connsiteX3351" fmla="*/ 5475833 w 6187971"/>
              <a:gd name="connsiteY3351" fmla="*/ 1893379 h 5955635"/>
              <a:gd name="connsiteX3352" fmla="*/ 5452699 w 6187971"/>
              <a:gd name="connsiteY3352" fmla="*/ 1851225 h 5955635"/>
              <a:gd name="connsiteX3353" fmla="*/ 5450774 w 6187971"/>
              <a:gd name="connsiteY3353" fmla="*/ 1842216 h 5955635"/>
              <a:gd name="connsiteX3354" fmla="*/ 5446270 w 6187971"/>
              <a:gd name="connsiteY3354" fmla="*/ 1843178 h 5955635"/>
              <a:gd name="connsiteX3355" fmla="*/ 5424098 w 6187971"/>
              <a:gd name="connsiteY3355" fmla="*/ 1805529 h 5955635"/>
              <a:gd name="connsiteX3356" fmla="*/ 5419593 w 6187971"/>
              <a:gd name="connsiteY3356" fmla="*/ 1806491 h 5955635"/>
              <a:gd name="connsiteX3357" fmla="*/ 5418631 w 6187971"/>
              <a:gd name="connsiteY3357" fmla="*/ 1801987 h 5955635"/>
              <a:gd name="connsiteX3358" fmla="*/ 5423135 w 6187971"/>
              <a:gd name="connsiteY3358" fmla="*/ 1801025 h 5955635"/>
              <a:gd name="connsiteX3359" fmla="*/ 5422173 w 6187971"/>
              <a:gd name="connsiteY3359" fmla="*/ 1796521 h 5955635"/>
              <a:gd name="connsiteX3360" fmla="*/ 5416707 w 6187971"/>
              <a:gd name="connsiteY3360" fmla="*/ 1792979 h 5955635"/>
              <a:gd name="connsiteX3361" fmla="*/ 5349226 w 6187971"/>
              <a:gd name="connsiteY3361" fmla="*/ 1675527 h 5955635"/>
              <a:gd name="connsiteX3362" fmla="*/ 5332520 w 6187971"/>
              <a:gd name="connsiteY3362" fmla="*/ 1641419 h 5955635"/>
              <a:gd name="connsiteX3363" fmla="*/ 5314197 w 6187971"/>
              <a:gd name="connsiteY3363" fmla="*/ 1621785 h 5955635"/>
              <a:gd name="connsiteX3364" fmla="*/ 5288482 w 6187971"/>
              <a:gd name="connsiteY3364" fmla="*/ 1589602 h 5955635"/>
              <a:gd name="connsiteX3365" fmla="*/ 5106557 w 6187971"/>
              <a:gd name="connsiteY3365" fmla="*/ 1355311 h 5955635"/>
              <a:gd name="connsiteX3366" fmla="*/ 5109135 w 6187971"/>
              <a:gd name="connsiteY3366" fmla="*/ 1345340 h 5955635"/>
              <a:gd name="connsiteX3367" fmla="*/ 5110098 w 6187971"/>
              <a:gd name="connsiteY3367" fmla="*/ 1349844 h 5955635"/>
              <a:gd name="connsiteX3368" fmla="*/ 5114602 w 6187971"/>
              <a:gd name="connsiteY3368" fmla="*/ 1348882 h 5955635"/>
              <a:gd name="connsiteX3369" fmla="*/ 5108173 w 6187971"/>
              <a:gd name="connsiteY3369" fmla="*/ 1340837 h 5955635"/>
              <a:gd name="connsiteX3370" fmla="*/ 5105286 w 6187971"/>
              <a:gd name="connsiteY3370" fmla="*/ 1327325 h 5955635"/>
              <a:gd name="connsiteX3371" fmla="*/ 5084383 w 6187971"/>
              <a:gd name="connsiteY3371" fmla="*/ 1317661 h 5955635"/>
              <a:gd name="connsiteX3372" fmla="*/ 5083421 w 6187971"/>
              <a:gd name="connsiteY3372" fmla="*/ 1313158 h 5955635"/>
              <a:gd name="connsiteX3373" fmla="*/ 5077955 w 6187971"/>
              <a:gd name="connsiteY3373" fmla="*/ 1309615 h 5955635"/>
              <a:gd name="connsiteX3374" fmla="*/ 5076993 w 6187971"/>
              <a:gd name="connsiteY3374" fmla="*/ 1305112 h 5955635"/>
              <a:gd name="connsiteX3375" fmla="*/ 5072489 w 6187971"/>
              <a:gd name="connsiteY3375" fmla="*/ 1306074 h 5955635"/>
              <a:gd name="connsiteX3376" fmla="*/ 5066060 w 6187971"/>
              <a:gd name="connsiteY3376" fmla="*/ 1298028 h 5955635"/>
              <a:gd name="connsiteX3377" fmla="*/ 5052241 w 6187971"/>
              <a:gd name="connsiteY3377" fmla="*/ 1277432 h 5955635"/>
              <a:gd name="connsiteX3378" fmla="*/ 5056745 w 6187971"/>
              <a:gd name="connsiteY3378" fmla="*/ 1276470 h 5955635"/>
              <a:gd name="connsiteX3379" fmla="*/ 5062211 w 6187971"/>
              <a:gd name="connsiteY3379" fmla="*/ 1280011 h 5955635"/>
              <a:gd name="connsiteX3380" fmla="*/ 5055783 w 6187971"/>
              <a:gd name="connsiteY3380" fmla="*/ 1271966 h 5955635"/>
              <a:gd name="connsiteX3381" fmla="*/ 5050316 w 6187971"/>
              <a:gd name="connsiteY3381" fmla="*/ 1268424 h 5955635"/>
              <a:gd name="connsiteX3382" fmla="*/ 5032955 w 6187971"/>
              <a:gd name="connsiteY3382" fmla="*/ 1253295 h 5955635"/>
              <a:gd name="connsiteX3383" fmla="*/ 5031993 w 6187971"/>
              <a:gd name="connsiteY3383" fmla="*/ 1248791 h 5955635"/>
              <a:gd name="connsiteX3384" fmla="*/ 5025564 w 6187971"/>
              <a:gd name="connsiteY3384" fmla="*/ 1240744 h 5955635"/>
              <a:gd name="connsiteX3385" fmla="*/ 5021059 w 6187971"/>
              <a:gd name="connsiteY3385" fmla="*/ 1241707 h 5955635"/>
              <a:gd name="connsiteX3386" fmla="*/ 5022022 w 6187971"/>
              <a:gd name="connsiteY3386" fmla="*/ 1246211 h 5955635"/>
              <a:gd name="connsiteX3387" fmla="*/ 5014631 w 6187971"/>
              <a:gd name="connsiteY3387" fmla="*/ 1233661 h 5955635"/>
              <a:gd name="connsiteX3388" fmla="*/ 5005623 w 6187971"/>
              <a:gd name="connsiteY3388" fmla="*/ 1235586 h 5955635"/>
              <a:gd name="connsiteX3389" fmla="*/ 5003698 w 6187971"/>
              <a:gd name="connsiteY3389" fmla="*/ 1226578 h 5955635"/>
              <a:gd name="connsiteX3390" fmla="*/ 4998232 w 6187971"/>
              <a:gd name="connsiteY3390" fmla="*/ 1223036 h 5955635"/>
              <a:gd name="connsiteX3391" fmla="*/ 4997269 w 6187971"/>
              <a:gd name="connsiteY3391" fmla="*/ 1218532 h 5955635"/>
              <a:gd name="connsiteX3392" fmla="*/ 4992766 w 6187971"/>
              <a:gd name="connsiteY3392" fmla="*/ 1219494 h 5955635"/>
              <a:gd name="connsiteX3393" fmla="*/ 4993728 w 6187971"/>
              <a:gd name="connsiteY3393" fmla="*/ 1223998 h 5955635"/>
              <a:gd name="connsiteX3394" fmla="*/ 4947111 w 6187971"/>
              <a:gd name="connsiteY3394" fmla="*/ 1182152 h 5955635"/>
              <a:gd name="connsiteX3395" fmla="*/ 4940682 w 6187971"/>
              <a:gd name="connsiteY3395" fmla="*/ 1174106 h 5955635"/>
              <a:gd name="connsiteX3396" fmla="*/ 4930712 w 6187971"/>
              <a:gd name="connsiteY3396" fmla="*/ 1171526 h 5955635"/>
              <a:gd name="connsiteX3397" fmla="*/ 4931467 w 6187971"/>
              <a:gd name="connsiteY3397" fmla="*/ 1175063 h 5955635"/>
              <a:gd name="connsiteX3398" fmla="*/ 4916930 w 6187971"/>
              <a:gd name="connsiteY3398" fmla="*/ 1163507 h 5955635"/>
              <a:gd name="connsiteX3399" fmla="*/ 4867695 w 6187971"/>
              <a:gd name="connsiteY3399" fmla="*/ 1119055 h 5955635"/>
              <a:gd name="connsiteX3400" fmla="*/ 4842287 w 6187971"/>
              <a:gd name="connsiteY3400" fmla="*/ 1110354 h 5955635"/>
              <a:gd name="connsiteX3401" fmla="*/ 4839401 w 6187971"/>
              <a:gd name="connsiteY3401" fmla="*/ 1096842 h 5955635"/>
              <a:gd name="connsiteX3402" fmla="*/ 4811106 w 6187971"/>
              <a:gd name="connsiteY3402" fmla="*/ 1074629 h 5955635"/>
              <a:gd name="connsiteX3403" fmla="*/ 4791166 w 6187971"/>
              <a:gd name="connsiteY3403" fmla="*/ 1069470 h 5955635"/>
              <a:gd name="connsiteX3404" fmla="*/ 4772842 w 6187971"/>
              <a:gd name="connsiteY3404" fmla="*/ 1049837 h 5955635"/>
              <a:gd name="connsiteX3405" fmla="*/ 4777346 w 6187971"/>
              <a:gd name="connsiteY3405" fmla="*/ 1048874 h 5955635"/>
              <a:gd name="connsiteX3406" fmla="*/ 4787317 w 6187971"/>
              <a:gd name="connsiteY3406" fmla="*/ 1051454 h 5955635"/>
              <a:gd name="connsiteX3407" fmla="*/ 4780888 w 6187971"/>
              <a:gd name="connsiteY3407" fmla="*/ 1043408 h 5955635"/>
              <a:gd name="connsiteX3408" fmla="*/ 4775422 w 6187971"/>
              <a:gd name="connsiteY3408" fmla="*/ 1039866 h 5955635"/>
              <a:gd name="connsiteX3409" fmla="*/ 4790858 w 6187971"/>
              <a:gd name="connsiteY3409" fmla="*/ 1045987 h 5955635"/>
              <a:gd name="connsiteX3410" fmla="*/ 4768993 w 6187971"/>
              <a:gd name="connsiteY3410" fmla="*/ 1031821 h 5955635"/>
              <a:gd name="connsiteX3411" fmla="*/ 4763527 w 6187971"/>
              <a:gd name="connsiteY3411" fmla="*/ 1028279 h 5955635"/>
              <a:gd name="connsiteX3412" fmla="*/ 4748090 w 6187971"/>
              <a:gd name="connsiteY3412" fmla="*/ 1022158 h 5955635"/>
              <a:gd name="connsiteX3413" fmla="*/ 4754519 w 6187971"/>
              <a:gd name="connsiteY3413" fmla="*/ 1030204 h 5955635"/>
              <a:gd name="connsiteX3414" fmla="*/ 4755481 w 6187971"/>
              <a:gd name="connsiteY3414" fmla="*/ 1034708 h 5955635"/>
              <a:gd name="connsiteX3415" fmla="*/ 4739082 w 6187971"/>
              <a:gd name="connsiteY3415" fmla="*/ 1024083 h 5955635"/>
              <a:gd name="connsiteX3416" fmla="*/ 4747435 w 6187971"/>
              <a:gd name="connsiteY3416" fmla="*/ 1041136 h 5955635"/>
              <a:gd name="connsiteX3417" fmla="*/ 4722683 w 6187971"/>
              <a:gd name="connsiteY3417" fmla="*/ 1013457 h 5955635"/>
              <a:gd name="connsiteX3418" fmla="*/ 4728150 w 6187971"/>
              <a:gd name="connsiteY3418" fmla="*/ 1016998 h 5955635"/>
              <a:gd name="connsiteX3419" fmla="*/ 4737157 w 6187971"/>
              <a:gd name="connsiteY3419" fmla="*/ 1015074 h 5955635"/>
              <a:gd name="connsiteX3420" fmla="*/ 4726225 w 6187971"/>
              <a:gd name="connsiteY3420" fmla="*/ 1007991 h 5955635"/>
              <a:gd name="connsiteX3421" fmla="*/ 4725263 w 6187971"/>
              <a:gd name="connsiteY3421" fmla="*/ 1003486 h 5955635"/>
              <a:gd name="connsiteX3422" fmla="*/ 4724301 w 6187971"/>
              <a:gd name="connsiteY3422" fmla="*/ 998982 h 5955635"/>
              <a:gd name="connsiteX3423" fmla="*/ 4728804 w 6187971"/>
              <a:gd name="connsiteY3423" fmla="*/ 998020 h 5955635"/>
              <a:gd name="connsiteX3424" fmla="*/ 4718834 w 6187971"/>
              <a:gd name="connsiteY3424" fmla="*/ 995441 h 5955635"/>
              <a:gd name="connsiteX3425" fmla="*/ 4713367 w 6187971"/>
              <a:gd name="connsiteY3425" fmla="*/ 991899 h 5955635"/>
              <a:gd name="connsiteX3426" fmla="*/ 4700511 w 6187971"/>
              <a:gd name="connsiteY3426" fmla="*/ 975807 h 5955635"/>
              <a:gd name="connsiteX3427" fmla="*/ 4705976 w 6187971"/>
              <a:gd name="connsiteY3427" fmla="*/ 979349 h 5955635"/>
              <a:gd name="connsiteX3428" fmla="*/ 4715947 w 6187971"/>
              <a:gd name="connsiteY3428" fmla="*/ 981929 h 5955635"/>
              <a:gd name="connsiteX3429" fmla="*/ 4704052 w 6187971"/>
              <a:gd name="connsiteY3429" fmla="*/ 970341 h 5955635"/>
              <a:gd name="connsiteX3430" fmla="*/ 4698586 w 6187971"/>
              <a:gd name="connsiteY3430" fmla="*/ 966799 h 5955635"/>
              <a:gd name="connsiteX3431" fmla="*/ 4693119 w 6187971"/>
              <a:gd name="connsiteY3431" fmla="*/ 963257 h 5955635"/>
              <a:gd name="connsiteX3432" fmla="*/ 4684112 w 6187971"/>
              <a:gd name="connsiteY3432" fmla="*/ 965182 h 5955635"/>
              <a:gd name="connsiteX3433" fmla="*/ 4690540 w 6187971"/>
              <a:gd name="connsiteY3433" fmla="*/ 973228 h 5955635"/>
              <a:gd name="connsiteX3434" fmla="*/ 4695044 w 6187971"/>
              <a:gd name="connsiteY3434" fmla="*/ 972266 h 5955635"/>
              <a:gd name="connsiteX3435" fmla="*/ 4700511 w 6187971"/>
              <a:gd name="connsiteY3435" fmla="*/ 975807 h 5955635"/>
              <a:gd name="connsiteX3436" fmla="*/ 4708863 w 6187971"/>
              <a:gd name="connsiteY3436" fmla="*/ 992861 h 5955635"/>
              <a:gd name="connsiteX3437" fmla="*/ 4703397 w 6187971"/>
              <a:gd name="connsiteY3437" fmla="*/ 989319 h 5955635"/>
              <a:gd name="connsiteX3438" fmla="*/ 4704360 w 6187971"/>
              <a:gd name="connsiteY3438" fmla="*/ 993823 h 5955635"/>
              <a:gd name="connsiteX3439" fmla="*/ 4705322 w 6187971"/>
              <a:gd name="connsiteY3439" fmla="*/ 998327 h 5955635"/>
              <a:gd name="connsiteX3440" fmla="*/ 4709825 w 6187971"/>
              <a:gd name="connsiteY3440" fmla="*/ 997365 h 5955635"/>
              <a:gd name="connsiteX3441" fmla="*/ 4715292 w 6187971"/>
              <a:gd name="connsiteY3441" fmla="*/ 1000907 h 5955635"/>
              <a:gd name="connsiteX3442" fmla="*/ 4710787 w 6187971"/>
              <a:gd name="connsiteY3442" fmla="*/ 1001869 h 5955635"/>
              <a:gd name="connsiteX3443" fmla="*/ 4716254 w 6187971"/>
              <a:gd name="connsiteY3443" fmla="*/ 1005411 h 5955635"/>
              <a:gd name="connsiteX3444" fmla="*/ 4717216 w 6187971"/>
              <a:gd name="connsiteY3444" fmla="*/ 1009915 h 5955635"/>
              <a:gd name="connsiteX3445" fmla="*/ 4678952 w 6187971"/>
              <a:gd name="connsiteY3445" fmla="*/ 985123 h 5955635"/>
              <a:gd name="connsiteX3446" fmla="*/ 4683456 w 6187971"/>
              <a:gd name="connsiteY3446" fmla="*/ 984160 h 5955635"/>
              <a:gd name="connsiteX3447" fmla="*/ 4687961 w 6187971"/>
              <a:gd name="connsiteY3447" fmla="*/ 983198 h 5955635"/>
              <a:gd name="connsiteX3448" fmla="*/ 4682494 w 6187971"/>
              <a:gd name="connsiteY3448" fmla="*/ 979656 h 5955635"/>
              <a:gd name="connsiteX3449" fmla="*/ 4677990 w 6187971"/>
              <a:gd name="connsiteY3449" fmla="*/ 980618 h 5955635"/>
              <a:gd name="connsiteX3450" fmla="*/ 4672523 w 6187971"/>
              <a:gd name="connsiteY3450" fmla="*/ 977077 h 5955635"/>
              <a:gd name="connsiteX3451" fmla="*/ 4659666 w 6187971"/>
              <a:gd name="connsiteY3451" fmla="*/ 960985 h 5955635"/>
              <a:gd name="connsiteX3452" fmla="*/ 4658704 w 6187971"/>
              <a:gd name="connsiteY3452" fmla="*/ 956481 h 5955635"/>
              <a:gd name="connsiteX3453" fmla="*/ 4653237 w 6187971"/>
              <a:gd name="connsiteY3453" fmla="*/ 952939 h 5955635"/>
              <a:gd name="connsiteX3454" fmla="*/ 4648733 w 6187971"/>
              <a:gd name="connsiteY3454" fmla="*/ 953901 h 5955635"/>
              <a:gd name="connsiteX3455" fmla="*/ 4649695 w 6187971"/>
              <a:gd name="connsiteY3455" fmla="*/ 958406 h 5955635"/>
              <a:gd name="connsiteX3456" fmla="*/ 4626869 w 6187971"/>
              <a:gd name="connsiteY3456" fmla="*/ 939735 h 5955635"/>
              <a:gd name="connsiteX3457" fmla="*/ 4621402 w 6187971"/>
              <a:gd name="connsiteY3457" fmla="*/ 936193 h 5955635"/>
              <a:gd name="connsiteX3458" fmla="*/ 4616898 w 6187971"/>
              <a:gd name="connsiteY3458" fmla="*/ 937155 h 5955635"/>
              <a:gd name="connsiteX3459" fmla="*/ 4617860 w 6187971"/>
              <a:gd name="connsiteY3459" fmla="*/ 941660 h 5955635"/>
              <a:gd name="connsiteX3460" fmla="*/ 4597919 w 6187971"/>
              <a:gd name="connsiteY3460" fmla="*/ 936500 h 5955635"/>
              <a:gd name="connsiteX3461" fmla="*/ 4529437 w 6187971"/>
              <a:gd name="connsiteY3461" fmla="*/ 880487 h 5955635"/>
              <a:gd name="connsiteX3462" fmla="*/ 4525895 w 6187971"/>
              <a:gd name="connsiteY3462" fmla="*/ 885952 h 5955635"/>
              <a:gd name="connsiteX3463" fmla="*/ 4524932 w 6187971"/>
              <a:gd name="connsiteY3463" fmla="*/ 881449 h 5955635"/>
              <a:gd name="connsiteX3464" fmla="*/ 4519466 w 6187971"/>
              <a:gd name="connsiteY3464" fmla="*/ 877907 h 5955635"/>
              <a:gd name="connsiteX3465" fmla="*/ 4520428 w 6187971"/>
              <a:gd name="connsiteY3465" fmla="*/ 882411 h 5955635"/>
              <a:gd name="connsiteX3466" fmla="*/ 4484744 w 6187971"/>
              <a:gd name="connsiteY3466" fmla="*/ 847649 h 5955635"/>
              <a:gd name="connsiteX3467" fmla="*/ 4476697 w 6187971"/>
              <a:gd name="connsiteY3467" fmla="*/ 854077 h 5955635"/>
              <a:gd name="connsiteX3468" fmla="*/ 4470269 w 6187971"/>
              <a:gd name="connsiteY3468" fmla="*/ 846031 h 5955635"/>
              <a:gd name="connsiteX3469" fmla="*/ 4459336 w 6187971"/>
              <a:gd name="connsiteY3469" fmla="*/ 838948 h 5955635"/>
              <a:gd name="connsiteX3470" fmla="*/ 4463840 w 6187971"/>
              <a:gd name="connsiteY3470" fmla="*/ 837986 h 5955635"/>
              <a:gd name="connsiteX3471" fmla="*/ 4462878 w 6187971"/>
              <a:gd name="connsiteY3471" fmla="*/ 833481 h 5955635"/>
              <a:gd name="connsiteX3472" fmla="*/ 4452907 w 6187971"/>
              <a:gd name="connsiteY3472" fmla="*/ 830902 h 5955635"/>
              <a:gd name="connsiteX3473" fmla="*/ 4448404 w 6187971"/>
              <a:gd name="connsiteY3473" fmla="*/ 831864 h 5955635"/>
              <a:gd name="connsiteX3474" fmla="*/ 4411102 w 6187971"/>
              <a:gd name="connsiteY3474" fmla="*/ 811576 h 5955635"/>
              <a:gd name="connsiteX3475" fmla="*/ 4422996 w 6187971"/>
              <a:gd name="connsiteY3475" fmla="*/ 823163 h 5955635"/>
              <a:gd name="connsiteX3476" fmla="*/ 4442937 w 6187971"/>
              <a:gd name="connsiteY3476" fmla="*/ 828322 h 5955635"/>
              <a:gd name="connsiteX3477" fmla="*/ 4437470 w 6187971"/>
              <a:gd name="connsiteY3477" fmla="*/ 824781 h 5955635"/>
              <a:gd name="connsiteX3478" fmla="*/ 4432966 w 6187971"/>
              <a:gd name="connsiteY3478" fmla="*/ 825743 h 5955635"/>
              <a:gd name="connsiteX3479" fmla="*/ 4433928 w 6187971"/>
              <a:gd name="connsiteY3479" fmla="*/ 830246 h 5955635"/>
              <a:gd name="connsiteX3480" fmla="*/ 4439395 w 6187971"/>
              <a:gd name="connsiteY3480" fmla="*/ 833789 h 5955635"/>
              <a:gd name="connsiteX3481" fmla="*/ 4434891 w 6187971"/>
              <a:gd name="connsiteY3481" fmla="*/ 834751 h 5955635"/>
              <a:gd name="connsiteX3482" fmla="*/ 4429425 w 6187971"/>
              <a:gd name="connsiteY3482" fmla="*/ 831209 h 5955635"/>
              <a:gd name="connsiteX3483" fmla="*/ 4430387 w 6187971"/>
              <a:gd name="connsiteY3483" fmla="*/ 835713 h 5955635"/>
              <a:gd name="connsiteX3484" fmla="*/ 4435853 w 6187971"/>
              <a:gd name="connsiteY3484" fmla="*/ 839255 h 5955635"/>
              <a:gd name="connsiteX3485" fmla="*/ 4441320 w 6187971"/>
              <a:gd name="connsiteY3485" fmla="*/ 842797 h 5955635"/>
              <a:gd name="connsiteX3486" fmla="*/ 4431350 w 6187971"/>
              <a:gd name="connsiteY3486" fmla="*/ 840217 h 5955635"/>
              <a:gd name="connsiteX3487" fmla="*/ 4425883 w 6187971"/>
              <a:gd name="connsiteY3487" fmla="*/ 836675 h 5955635"/>
              <a:gd name="connsiteX3488" fmla="*/ 4420416 w 6187971"/>
              <a:gd name="connsiteY3488" fmla="*/ 833133 h 5955635"/>
              <a:gd name="connsiteX3489" fmla="*/ 4409484 w 6187971"/>
              <a:gd name="connsiteY3489" fmla="*/ 826050 h 5955635"/>
              <a:gd name="connsiteX3490" fmla="*/ 4411408 w 6187971"/>
              <a:gd name="connsiteY3490" fmla="*/ 835058 h 5955635"/>
              <a:gd name="connsiteX3491" fmla="*/ 4412371 w 6187971"/>
              <a:gd name="connsiteY3491" fmla="*/ 839562 h 5955635"/>
              <a:gd name="connsiteX3492" fmla="*/ 4389543 w 6187971"/>
              <a:gd name="connsiteY3492" fmla="*/ 820892 h 5955635"/>
              <a:gd name="connsiteX3493" fmla="*/ 4394047 w 6187971"/>
              <a:gd name="connsiteY3493" fmla="*/ 819929 h 5955635"/>
              <a:gd name="connsiteX3494" fmla="*/ 4393085 w 6187971"/>
              <a:gd name="connsiteY3494" fmla="*/ 815425 h 5955635"/>
              <a:gd name="connsiteX3495" fmla="*/ 4388581 w 6187971"/>
              <a:gd name="connsiteY3495" fmla="*/ 816387 h 5955635"/>
              <a:gd name="connsiteX3496" fmla="*/ 4384076 w 6187971"/>
              <a:gd name="connsiteY3496" fmla="*/ 817349 h 5955635"/>
              <a:gd name="connsiteX3497" fmla="*/ 4378611 w 6187971"/>
              <a:gd name="connsiteY3497" fmla="*/ 813807 h 5955635"/>
              <a:gd name="connsiteX3498" fmla="*/ 4362211 w 6187971"/>
              <a:gd name="connsiteY3498" fmla="*/ 803182 h 5955635"/>
              <a:gd name="connsiteX3499" fmla="*/ 4335187 w 6187971"/>
              <a:gd name="connsiteY3499" fmla="*/ 808956 h 5955635"/>
              <a:gd name="connsiteX3500" fmla="*/ 4360594 w 6187971"/>
              <a:gd name="connsiteY3500" fmla="*/ 817656 h 5955635"/>
              <a:gd name="connsiteX3501" fmla="*/ 4351586 w 6187971"/>
              <a:gd name="connsiteY3501" fmla="*/ 819581 h 5955635"/>
              <a:gd name="connsiteX3502" fmla="*/ 4352548 w 6187971"/>
              <a:gd name="connsiteY3502" fmla="*/ 824085 h 5955635"/>
              <a:gd name="connsiteX3503" fmla="*/ 4308817 w 6187971"/>
              <a:gd name="connsiteY3503" fmla="*/ 795751 h 5955635"/>
              <a:gd name="connsiteX3504" fmla="*/ 4266049 w 6187971"/>
              <a:gd name="connsiteY3504" fmla="*/ 771921 h 5955635"/>
              <a:gd name="connsiteX3505" fmla="*/ 4275057 w 6187971"/>
              <a:gd name="connsiteY3505" fmla="*/ 769997 h 5955635"/>
              <a:gd name="connsiteX3506" fmla="*/ 4253192 w 6187971"/>
              <a:gd name="connsiteY3506" fmla="*/ 755830 h 5955635"/>
              <a:gd name="connsiteX3507" fmla="*/ 4233250 w 6187971"/>
              <a:gd name="connsiteY3507" fmla="*/ 750670 h 5955635"/>
              <a:gd name="connsiteX3508" fmla="*/ 4224243 w 6187971"/>
              <a:gd name="connsiteY3508" fmla="*/ 752594 h 5955635"/>
              <a:gd name="connsiteX3509" fmla="*/ 4150601 w 6187971"/>
              <a:gd name="connsiteY3509" fmla="*/ 716522 h 5955635"/>
              <a:gd name="connsiteX3510" fmla="*/ 4135164 w 6187971"/>
              <a:gd name="connsiteY3510" fmla="*/ 710400 h 5955635"/>
              <a:gd name="connsiteX3511" fmla="*/ 4189520 w 6187971"/>
              <a:gd name="connsiteY3511" fmla="*/ 722336 h 5955635"/>
              <a:gd name="connsiteX3512" fmla="*/ 4188557 w 6187971"/>
              <a:gd name="connsiteY3512" fmla="*/ 717832 h 5955635"/>
              <a:gd name="connsiteX3513" fmla="*/ 4197566 w 6187971"/>
              <a:gd name="connsiteY3513" fmla="*/ 715907 h 5955635"/>
              <a:gd name="connsiteX3514" fmla="*/ 4134202 w 6187971"/>
              <a:gd name="connsiteY3514" fmla="*/ 705897 h 5955635"/>
              <a:gd name="connsiteX3515" fmla="*/ 4133240 w 6187971"/>
              <a:gd name="connsiteY3515" fmla="*/ 701393 h 5955635"/>
              <a:gd name="connsiteX3516" fmla="*/ 4137743 w 6187971"/>
              <a:gd name="connsiteY3516" fmla="*/ 700431 h 5955635"/>
              <a:gd name="connsiteX3517" fmla="*/ 4132277 w 6187971"/>
              <a:gd name="connsiteY3517" fmla="*/ 696888 h 5955635"/>
              <a:gd name="connsiteX3518" fmla="*/ 4111373 w 6187971"/>
              <a:gd name="connsiteY3518" fmla="*/ 687226 h 5955635"/>
              <a:gd name="connsiteX3519" fmla="*/ 4106870 w 6187971"/>
              <a:gd name="connsiteY3519" fmla="*/ 688188 h 5955635"/>
              <a:gd name="connsiteX3520" fmla="*/ 4101403 w 6187971"/>
              <a:gd name="connsiteY3520" fmla="*/ 684647 h 5955635"/>
              <a:gd name="connsiteX3521" fmla="*/ 4090471 w 6187971"/>
              <a:gd name="connsiteY3521" fmla="*/ 677562 h 5955635"/>
              <a:gd name="connsiteX3522" fmla="*/ 4089509 w 6187971"/>
              <a:gd name="connsiteY3522" fmla="*/ 673058 h 5955635"/>
              <a:gd name="connsiteX3523" fmla="*/ 4084042 w 6187971"/>
              <a:gd name="connsiteY3523" fmla="*/ 669517 h 5955635"/>
              <a:gd name="connsiteX3524" fmla="*/ 4080500 w 6187971"/>
              <a:gd name="connsiteY3524" fmla="*/ 674983 h 5955635"/>
              <a:gd name="connsiteX3525" fmla="*/ 4050589 w 6187971"/>
              <a:gd name="connsiteY3525" fmla="*/ 667244 h 5955635"/>
              <a:gd name="connsiteX3526" fmla="*/ 4055093 w 6187971"/>
              <a:gd name="connsiteY3526" fmla="*/ 666282 h 5955635"/>
              <a:gd name="connsiteX3527" fmla="*/ 4054131 w 6187971"/>
              <a:gd name="connsiteY3527" fmla="*/ 661779 h 5955635"/>
              <a:gd name="connsiteX3528" fmla="*/ 4049627 w 6187971"/>
              <a:gd name="connsiteY3528" fmla="*/ 662741 h 5955635"/>
              <a:gd name="connsiteX3529" fmla="*/ 4045123 w 6187971"/>
              <a:gd name="connsiteY3529" fmla="*/ 663703 h 5955635"/>
              <a:gd name="connsiteX3530" fmla="*/ 4030648 w 6187971"/>
              <a:gd name="connsiteY3530" fmla="*/ 662086 h 5955635"/>
              <a:gd name="connsiteX3531" fmla="*/ 4036115 w 6187971"/>
              <a:gd name="connsiteY3531" fmla="*/ 665628 h 5955635"/>
              <a:gd name="connsiteX3532" fmla="*/ 4080500 w 6187971"/>
              <a:gd name="connsiteY3532" fmla="*/ 674983 h 5955635"/>
              <a:gd name="connsiteX3533" fmla="*/ 4071492 w 6187971"/>
              <a:gd name="connsiteY3533" fmla="*/ 676907 h 5955635"/>
              <a:gd name="connsiteX3534" fmla="*/ 4072455 w 6187971"/>
              <a:gd name="connsiteY3534" fmla="*/ 681412 h 5955635"/>
              <a:gd name="connsiteX3535" fmla="*/ 4076958 w 6187971"/>
              <a:gd name="connsiteY3535" fmla="*/ 680449 h 5955635"/>
              <a:gd name="connsiteX3536" fmla="*/ 4082425 w 6187971"/>
              <a:gd name="connsiteY3536" fmla="*/ 683991 h 5955635"/>
              <a:gd name="connsiteX3537" fmla="*/ 4086929 w 6187971"/>
              <a:gd name="connsiteY3537" fmla="*/ 683029 h 5955635"/>
              <a:gd name="connsiteX3538" fmla="*/ 4083387 w 6187971"/>
              <a:gd name="connsiteY3538" fmla="*/ 688496 h 5955635"/>
              <a:gd name="connsiteX3539" fmla="*/ 4053476 w 6187971"/>
              <a:gd name="connsiteY3539" fmla="*/ 680756 h 5955635"/>
              <a:gd name="connsiteX3540" fmla="*/ 3998561 w 6187971"/>
              <a:gd name="connsiteY3540" fmla="*/ 660699 h 5955635"/>
              <a:gd name="connsiteX3541" fmla="*/ 3993680 w 6187971"/>
              <a:gd name="connsiteY3541" fmla="*/ 659158 h 5955635"/>
              <a:gd name="connsiteX3542" fmla="*/ 3795199 w 6187971"/>
              <a:gd name="connsiteY3542" fmla="*/ 553069 h 5955635"/>
              <a:gd name="connsiteX3543" fmla="*/ 3610375 w 6187971"/>
              <a:gd name="connsiteY3543" fmla="*/ 502608 h 5955635"/>
              <a:gd name="connsiteX3544" fmla="*/ 3188329 w 6187971"/>
              <a:gd name="connsiteY3544" fmla="*/ 467631 h 5955635"/>
              <a:gd name="connsiteX3545" fmla="*/ 2059975 w 6187971"/>
              <a:gd name="connsiteY3545" fmla="*/ 659812 h 5955635"/>
              <a:gd name="connsiteX3546" fmla="*/ 1819343 w 6187971"/>
              <a:gd name="connsiteY3546" fmla="*/ 787483 h 5955635"/>
              <a:gd name="connsiteX3547" fmla="*/ 1454955 w 6187971"/>
              <a:gd name="connsiteY3547" fmla="*/ 1031541 h 5955635"/>
              <a:gd name="connsiteX3548" fmla="*/ 1413812 w 6187971"/>
              <a:gd name="connsiteY3548" fmla="*/ 1040331 h 5955635"/>
              <a:gd name="connsiteX3549" fmla="*/ 1408084 w 6187971"/>
              <a:gd name="connsiteY3549" fmla="*/ 1030679 h 5955635"/>
              <a:gd name="connsiteX3550" fmla="*/ 1408033 w 6187971"/>
              <a:gd name="connsiteY3550" fmla="*/ 1028519 h 5955635"/>
              <a:gd name="connsiteX3551" fmla="*/ 1412039 w 6187971"/>
              <a:gd name="connsiteY3551" fmla="*/ 1024844 h 5955635"/>
              <a:gd name="connsiteX3552" fmla="*/ 1971913 w 6187971"/>
              <a:gd name="connsiteY3552" fmla="*/ 659219 h 5955635"/>
              <a:gd name="connsiteX3553" fmla="*/ 1977379 w 6187971"/>
              <a:gd name="connsiteY3553" fmla="*/ 662762 h 5955635"/>
              <a:gd name="connsiteX3554" fmla="*/ 1981883 w 6187971"/>
              <a:gd name="connsiteY3554" fmla="*/ 661799 h 5955635"/>
              <a:gd name="connsiteX3555" fmla="*/ 1987350 w 6187971"/>
              <a:gd name="connsiteY3555" fmla="*/ 665340 h 5955635"/>
              <a:gd name="connsiteX3556" fmla="*/ 1979303 w 6187971"/>
              <a:gd name="connsiteY3556" fmla="*/ 671769 h 5955635"/>
              <a:gd name="connsiteX3557" fmla="*/ 1980266 w 6187971"/>
              <a:gd name="connsiteY3557" fmla="*/ 676274 h 5955635"/>
              <a:gd name="connsiteX3558" fmla="*/ 1984770 w 6187971"/>
              <a:gd name="connsiteY3558" fmla="*/ 675311 h 5955635"/>
              <a:gd name="connsiteX3559" fmla="*/ 1989274 w 6187971"/>
              <a:gd name="connsiteY3559" fmla="*/ 674349 h 5955635"/>
              <a:gd name="connsiteX3560" fmla="*/ 1992816 w 6187971"/>
              <a:gd name="connsiteY3560" fmla="*/ 668882 h 5955635"/>
              <a:gd name="connsiteX3561" fmla="*/ 1997320 w 6187971"/>
              <a:gd name="connsiteY3561" fmla="*/ 667920 h 5955635"/>
              <a:gd name="connsiteX3562" fmla="*/ 2012756 w 6187971"/>
              <a:gd name="connsiteY3562" fmla="*/ 674041 h 5955635"/>
              <a:gd name="connsiteX3563" fmla="*/ 2014374 w 6187971"/>
              <a:gd name="connsiteY3563" fmla="*/ 659567 h 5955635"/>
              <a:gd name="connsiteX3564" fmla="*/ 2009869 w 6187971"/>
              <a:gd name="connsiteY3564" fmla="*/ 660529 h 5955635"/>
              <a:gd name="connsiteX3565" fmla="*/ 2008907 w 6187971"/>
              <a:gd name="connsiteY3565" fmla="*/ 656026 h 5955635"/>
              <a:gd name="connsiteX3566" fmla="*/ 1995395 w 6187971"/>
              <a:gd name="connsiteY3566" fmla="*/ 658912 h 5955635"/>
              <a:gd name="connsiteX3567" fmla="*/ 1991854 w 6187971"/>
              <a:gd name="connsiteY3567" fmla="*/ 664378 h 5955635"/>
              <a:gd name="connsiteX3568" fmla="*/ 1994433 w 6187971"/>
              <a:gd name="connsiteY3568" fmla="*/ 654408 h 5955635"/>
              <a:gd name="connsiteX3569" fmla="*/ 1998937 w 6187971"/>
              <a:gd name="connsiteY3569" fmla="*/ 653446 h 5955635"/>
              <a:gd name="connsiteX3570" fmla="*/ 2006983 w 6187971"/>
              <a:gd name="connsiteY3570" fmla="*/ 647017 h 5955635"/>
              <a:gd name="connsiteX3571" fmla="*/ 2002479 w 6187971"/>
              <a:gd name="connsiteY3571" fmla="*/ 647979 h 5955635"/>
              <a:gd name="connsiteX3572" fmla="*/ 2213556 w 6187971"/>
              <a:gd name="connsiteY3572" fmla="*/ 555787 h 5955635"/>
              <a:gd name="connsiteX3573" fmla="*/ 2233497 w 6187971"/>
              <a:gd name="connsiteY3573" fmla="*/ 560947 h 5955635"/>
              <a:gd name="connsiteX3574" fmla="*/ 2222565 w 6187971"/>
              <a:gd name="connsiteY3574" fmla="*/ 553862 h 5955635"/>
              <a:gd name="connsiteX3575" fmla="*/ 2227068 w 6187971"/>
              <a:gd name="connsiteY3575" fmla="*/ 552900 h 5955635"/>
              <a:gd name="connsiteX3576" fmla="*/ 2659387 w 6187971"/>
              <a:gd name="connsiteY3576" fmla="*/ 432280 h 5955635"/>
              <a:gd name="connsiteX3577" fmla="*/ 2580211 w 6187971"/>
              <a:gd name="connsiteY3577" fmla="*/ 28532 h 5955635"/>
              <a:gd name="connsiteX3578" fmla="*/ 2760003 w 6187971"/>
              <a:gd name="connsiteY3578" fmla="*/ 9674 h 5955635"/>
              <a:gd name="connsiteX3579" fmla="*/ 4206393 w 6187971"/>
              <a:gd name="connsiteY3579" fmla="*/ 216884 h 5955635"/>
              <a:gd name="connsiteX3580" fmla="*/ 4962093 w 6187971"/>
              <a:gd name="connsiteY3580" fmla="*/ 669428 h 5955635"/>
              <a:gd name="connsiteX3581" fmla="*/ 5227886 w 6187971"/>
              <a:gd name="connsiteY3581" fmla="*/ 888353 h 5955635"/>
              <a:gd name="connsiteX3582" fmla="*/ 5331187 w 6187971"/>
              <a:gd name="connsiteY3582" fmla="*/ 1014893 h 5955635"/>
              <a:gd name="connsiteX3583" fmla="*/ 5518959 w 6187971"/>
              <a:gd name="connsiteY3583" fmla="*/ 1262220 h 5955635"/>
              <a:gd name="connsiteX3584" fmla="*/ 5467079 w 6187971"/>
              <a:gd name="connsiteY3584" fmla="*/ 1138382 h 5955635"/>
              <a:gd name="connsiteX3585" fmla="*/ 5724761 w 6187971"/>
              <a:gd name="connsiteY3585" fmla="*/ 1511561 h 5955635"/>
              <a:gd name="connsiteX3586" fmla="*/ 5659466 w 6187971"/>
              <a:gd name="connsiteY3586" fmla="*/ 1480536 h 5955635"/>
              <a:gd name="connsiteX3587" fmla="*/ 5720297 w 6187971"/>
              <a:gd name="connsiteY3587" fmla="*/ 1600507 h 5955635"/>
              <a:gd name="connsiteX3588" fmla="*/ 5738327 w 6187971"/>
              <a:gd name="connsiteY3588" fmla="*/ 1602521 h 5955635"/>
              <a:gd name="connsiteX3589" fmla="*/ 5788406 w 6187971"/>
              <a:gd name="connsiteY3589" fmla="*/ 1617243 h 5955635"/>
              <a:gd name="connsiteX3590" fmla="*/ 5933129 w 6187971"/>
              <a:gd name="connsiteY3590" fmla="*/ 1928517 h 5955635"/>
              <a:gd name="connsiteX3591" fmla="*/ 6015900 w 6187971"/>
              <a:gd name="connsiteY3591" fmla="*/ 2206099 h 5955635"/>
              <a:gd name="connsiteX3592" fmla="*/ 6018824 w 6187971"/>
              <a:gd name="connsiteY3592" fmla="*/ 2228938 h 5955635"/>
              <a:gd name="connsiteX3593" fmla="*/ 6006787 w 6187971"/>
              <a:gd name="connsiteY3593" fmla="*/ 2254975 h 5955635"/>
              <a:gd name="connsiteX3594" fmla="*/ 5981821 w 6187971"/>
              <a:gd name="connsiteY3594" fmla="*/ 2238800 h 5955635"/>
              <a:gd name="connsiteX3595" fmla="*/ 5955690 w 6187971"/>
              <a:gd name="connsiteY3595" fmla="*/ 2162256 h 5955635"/>
              <a:gd name="connsiteX3596" fmla="*/ 5938475 w 6187971"/>
              <a:gd name="connsiteY3596" fmla="*/ 2136603 h 5955635"/>
              <a:gd name="connsiteX3597" fmla="*/ 5953240 w 6187971"/>
              <a:gd name="connsiteY3597" fmla="*/ 2233173 h 5955635"/>
              <a:gd name="connsiteX3598" fmla="*/ 6087185 w 6187971"/>
              <a:gd name="connsiteY3598" fmla="*/ 2695361 h 5955635"/>
              <a:gd name="connsiteX3599" fmla="*/ 6081069 w 6187971"/>
              <a:gd name="connsiteY3599" fmla="*/ 3289153 h 5955635"/>
              <a:gd name="connsiteX3600" fmla="*/ 5808111 w 6187971"/>
              <a:gd name="connsiteY3600" fmla="*/ 4272372 h 5955635"/>
              <a:gd name="connsiteX3601" fmla="*/ 5083073 w 6187971"/>
              <a:gd name="connsiteY3601" fmla="*/ 5189877 h 5955635"/>
              <a:gd name="connsiteX3602" fmla="*/ 4748863 w 6187971"/>
              <a:gd name="connsiteY3602" fmla="*/ 5447042 h 5955635"/>
              <a:gd name="connsiteX3603" fmla="*/ 3740846 w 6187971"/>
              <a:gd name="connsiteY3603" fmla="*/ 5863806 h 5955635"/>
              <a:gd name="connsiteX3604" fmla="*/ 3169933 w 6187971"/>
              <a:gd name="connsiteY3604" fmla="*/ 5946671 h 5955635"/>
              <a:gd name="connsiteX3605" fmla="*/ 2972383 w 6187971"/>
              <a:gd name="connsiteY3605" fmla="*/ 5955635 h 5955635"/>
              <a:gd name="connsiteX3606" fmla="*/ 2888242 w 6187971"/>
              <a:gd name="connsiteY3606" fmla="*/ 5946236 h 5955635"/>
              <a:gd name="connsiteX3607" fmla="*/ 2773508 w 6187971"/>
              <a:gd name="connsiteY3607" fmla="*/ 5949239 h 5955635"/>
              <a:gd name="connsiteX3608" fmla="*/ 2719689 w 6187971"/>
              <a:gd name="connsiteY3608" fmla="*/ 5935317 h 5955635"/>
              <a:gd name="connsiteX3609" fmla="*/ 2651853 w 6187971"/>
              <a:gd name="connsiteY3609" fmla="*/ 5910702 h 5955635"/>
              <a:gd name="connsiteX3610" fmla="*/ 2524570 w 6187971"/>
              <a:gd name="connsiteY3610" fmla="*/ 5900743 h 5955635"/>
              <a:gd name="connsiteX3611" fmla="*/ 2303959 w 6187971"/>
              <a:gd name="connsiteY3611" fmla="*/ 5838373 h 5955635"/>
              <a:gd name="connsiteX3612" fmla="*/ 1704545 w 6187971"/>
              <a:gd name="connsiteY3612" fmla="*/ 5577311 h 5955635"/>
              <a:gd name="connsiteX3613" fmla="*/ 1349927 w 6187971"/>
              <a:gd name="connsiteY3613" fmla="*/ 5363675 h 5955635"/>
              <a:gd name="connsiteX3614" fmla="*/ 1326431 w 6187971"/>
              <a:gd name="connsiteY3614" fmla="*/ 5345230 h 5955635"/>
              <a:gd name="connsiteX3615" fmla="*/ 1324450 w 6187971"/>
              <a:gd name="connsiteY3615" fmla="*/ 5308501 h 5955635"/>
              <a:gd name="connsiteX3616" fmla="*/ 1353031 w 6187971"/>
              <a:gd name="connsiteY3616" fmla="*/ 5314127 h 5955635"/>
              <a:gd name="connsiteX3617" fmla="*/ 1535006 w 6187971"/>
              <a:gd name="connsiteY3617" fmla="*/ 5433636 h 5955635"/>
              <a:gd name="connsiteX3618" fmla="*/ 1570795 w 6187971"/>
              <a:gd name="connsiteY3618" fmla="*/ 5445544 h 5955635"/>
              <a:gd name="connsiteX3619" fmla="*/ 1578274 w 6187971"/>
              <a:gd name="connsiteY3619" fmla="*/ 5443946 h 5955635"/>
              <a:gd name="connsiteX3620" fmla="*/ 1573335 w 6187971"/>
              <a:gd name="connsiteY3620" fmla="*/ 5439134 h 5955635"/>
              <a:gd name="connsiteX3621" fmla="*/ 1245045 w 6187971"/>
              <a:gd name="connsiteY3621" fmla="*/ 5202275 h 5955635"/>
              <a:gd name="connsiteX3622" fmla="*/ 1146122 w 6187971"/>
              <a:gd name="connsiteY3622" fmla="*/ 5123684 h 5955635"/>
              <a:gd name="connsiteX3623" fmla="*/ 1114075 w 6187971"/>
              <a:gd name="connsiteY3623" fmla="*/ 5110977 h 5955635"/>
              <a:gd name="connsiteX3624" fmla="*/ 1239256 w 6187971"/>
              <a:gd name="connsiteY3624" fmla="*/ 5275861 h 5955635"/>
              <a:gd name="connsiteX3625" fmla="*/ 647691 w 6187971"/>
              <a:gd name="connsiteY3625" fmla="*/ 4639642 h 5955635"/>
              <a:gd name="connsiteX3626" fmla="*/ 698822 w 6187971"/>
              <a:gd name="connsiteY3626" fmla="*/ 4677603 h 5955635"/>
              <a:gd name="connsiteX3627" fmla="*/ 744471 w 6187971"/>
              <a:gd name="connsiteY3627" fmla="*/ 4726512 h 5955635"/>
              <a:gd name="connsiteX3628" fmla="*/ 859121 w 6187971"/>
              <a:gd name="connsiteY3628" fmla="*/ 4860405 h 5955635"/>
              <a:gd name="connsiteX3629" fmla="*/ 869143 w 6187971"/>
              <a:gd name="connsiteY3629" fmla="*/ 4852397 h 5955635"/>
              <a:gd name="connsiteX3630" fmla="*/ 750753 w 6187971"/>
              <a:gd name="connsiteY3630" fmla="*/ 4719304 h 5955635"/>
              <a:gd name="connsiteX3631" fmla="*/ 408923 w 6187971"/>
              <a:gd name="connsiteY3631" fmla="*/ 4135320 h 5955635"/>
              <a:gd name="connsiteX3632" fmla="*/ 164008 w 6187971"/>
              <a:gd name="connsiteY3632" fmla="*/ 2787582 h 5955635"/>
              <a:gd name="connsiteX3633" fmla="*/ 184206 w 6187971"/>
              <a:gd name="connsiteY3633" fmla="*/ 2525154 h 5955635"/>
              <a:gd name="connsiteX3634" fmla="*/ 195172 w 6187971"/>
              <a:gd name="connsiteY3634" fmla="*/ 2503257 h 5955635"/>
              <a:gd name="connsiteX3635" fmla="*/ 203581 w 6187971"/>
              <a:gd name="connsiteY3635" fmla="*/ 2515148 h 5955635"/>
              <a:gd name="connsiteX3636" fmla="*/ 227360 w 6187971"/>
              <a:gd name="connsiteY3636" fmla="*/ 3358710 h 5955635"/>
              <a:gd name="connsiteX3637" fmla="*/ 327131 w 6187971"/>
              <a:gd name="connsiteY3637" fmla="*/ 3789091 h 5955635"/>
              <a:gd name="connsiteX3638" fmla="*/ 340188 w 6187971"/>
              <a:gd name="connsiteY3638" fmla="*/ 3841053 h 5955635"/>
              <a:gd name="connsiteX3639" fmla="*/ 356203 w 6187971"/>
              <a:gd name="connsiteY3639" fmla="*/ 3861096 h 5955635"/>
              <a:gd name="connsiteX3640" fmla="*/ 365970 w 6187971"/>
              <a:gd name="connsiteY3640" fmla="*/ 3833590 h 5955635"/>
              <a:gd name="connsiteX3641" fmla="*/ 307461 w 6187971"/>
              <a:gd name="connsiteY3641" fmla="*/ 3632951 h 5955635"/>
              <a:gd name="connsiteX3642" fmla="*/ 402527 w 6187971"/>
              <a:gd name="connsiteY3642" fmla="*/ 1981840 h 5955635"/>
              <a:gd name="connsiteX3643" fmla="*/ 407611 w 6187971"/>
              <a:gd name="connsiteY3643" fmla="*/ 1969022 h 5955635"/>
              <a:gd name="connsiteX3644" fmla="*/ 419903 w 6187971"/>
              <a:gd name="connsiteY3644" fmla="*/ 1962484 h 5955635"/>
              <a:gd name="connsiteX3645" fmla="*/ 392454 w 6187971"/>
              <a:gd name="connsiteY3645" fmla="*/ 2071985 h 5955635"/>
              <a:gd name="connsiteX3646" fmla="*/ 253961 w 6187971"/>
              <a:gd name="connsiteY3646" fmla="*/ 2897420 h 5955635"/>
              <a:gd name="connsiteX3647" fmla="*/ 260448 w 6187971"/>
              <a:gd name="connsiteY3647" fmla="*/ 2991849 h 5955635"/>
              <a:gd name="connsiteX3648" fmla="*/ 272323 w 6187971"/>
              <a:gd name="connsiteY3648" fmla="*/ 3010820 h 5955635"/>
              <a:gd name="connsiteX3649" fmla="*/ 290098 w 6187971"/>
              <a:gd name="connsiteY3649" fmla="*/ 2993336 h 5955635"/>
              <a:gd name="connsiteX3650" fmla="*/ 304677 w 6187971"/>
              <a:gd name="connsiteY3650" fmla="*/ 2960890 h 5955635"/>
              <a:gd name="connsiteX3651" fmla="*/ 407652 w 6187971"/>
              <a:gd name="connsiteY3651" fmla="*/ 3607635 h 5955635"/>
              <a:gd name="connsiteX3652" fmla="*/ 440447 w 6187971"/>
              <a:gd name="connsiteY3652" fmla="*/ 3706220 h 5955635"/>
              <a:gd name="connsiteX3653" fmla="*/ 415132 w 6187971"/>
              <a:gd name="connsiteY3653" fmla="*/ 3606037 h 5955635"/>
              <a:gd name="connsiteX3654" fmla="*/ 337201 w 6187971"/>
              <a:gd name="connsiteY3654" fmla="*/ 3067354 h 5955635"/>
              <a:gd name="connsiteX3655" fmla="*/ 477138 w 6187971"/>
              <a:gd name="connsiteY3655" fmla="*/ 2065625 h 5955635"/>
              <a:gd name="connsiteX3656" fmla="*/ 489702 w 6187971"/>
              <a:gd name="connsiteY3656" fmla="*/ 2051208 h 5955635"/>
              <a:gd name="connsiteX3657" fmla="*/ 430613 w 6187971"/>
              <a:gd name="connsiteY3657" fmla="*/ 3413056 h 5955635"/>
              <a:gd name="connsiteX3658" fmla="*/ 428865 w 6187971"/>
              <a:gd name="connsiteY3658" fmla="*/ 3386728 h 5955635"/>
              <a:gd name="connsiteX3659" fmla="*/ 466894 w 6187971"/>
              <a:gd name="connsiteY3659" fmla="*/ 3622863 h 5955635"/>
              <a:gd name="connsiteX3660" fmla="*/ 489988 w 6187971"/>
              <a:gd name="connsiteY3660" fmla="*/ 3730960 h 5955635"/>
              <a:gd name="connsiteX3661" fmla="*/ 599154 w 6187971"/>
              <a:gd name="connsiteY3661" fmla="*/ 4065569 h 5955635"/>
              <a:gd name="connsiteX3662" fmla="*/ 634491 w 6187971"/>
              <a:gd name="connsiteY3662" fmla="*/ 4142793 h 5955635"/>
              <a:gd name="connsiteX3663" fmla="*/ 639302 w 6187971"/>
              <a:gd name="connsiteY3663" fmla="*/ 4165313 h 5955635"/>
              <a:gd name="connsiteX3664" fmla="*/ 643807 w 6187971"/>
              <a:gd name="connsiteY3664" fmla="*/ 4164351 h 5955635"/>
              <a:gd name="connsiteX3665" fmla="*/ 1044223 w 6187971"/>
              <a:gd name="connsiteY3665" fmla="*/ 4804087 h 5955635"/>
              <a:gd name="connsiteX3666" fmla="*/ 1194661 w 6187971"/>
              <a:gd name="connsiteY3666" fmla="*/ 4979171 h 5955635"/>
              <a:gd name="connsiteX3667" fmla="*/ 1143540 w 6187971"/>
              <a:gd name="connsiteY3667" fmla="*/ 4938286 h 5955635"/>
              <a:gd name="connsiteX3668" fmla="*/ 1194007 w 6187971"/>
              <a:gd name="connsiteY3668" fmla="*/ 4998149 h 5955635"/>
              <a:gd name="connsiteX3669" fmla="*/ 1243203 w 6187971"/>
              <a:gd name="connsiteY3669" fmla="*/ 5030025 h 5955635"/>
              <a:gd name="connsiteX3670" fmla="*/ 1200128 w 6187971"/>
              <a:gd name="connsiteY3670" fmla="*/ 4982713 h 5955635"/>
              <a:gd name="connsiteX3671" fmla="*/ 1320040 w 6187971"/>
              <a:gd name="connsiteY3671" fmla="*/ 5103092 h 5955635"/>
              <a:gd name="connsiteX3672" fmla="*/ 1390447 w 6187971"/>
              <a:gd name="connsiteY3672" fmla="*/ 5168114 h 5955635"/>
              <a:gd name="connsiteX3673" fmla="*/ 1438027 w 6187971"/>
              <a:gd name="connsiteY3673" fmla="*/ 5214464 h 5955635"/>
              <a:gd name="connsiteX3674" fmla="*/ 1469862 w 6187971"/>
              <a:gd name="connsiteY3674" fmla="*/ 5231211 h 5955635"/>
              <a:gd name="connsiteX3675" fmla="*/ 4098674 w 6187971"/>
              <a:gd name="connsiteY3675" fmla="*/ 5653890 h 5955635"/>
              <a:gd name="connsiteX3676" fmla="*/ 5058287 w 6187971"/>
              <a:gd name="connsiteY3676" fmla="*/ 5053265 h 5955635"/>
              <a:gd name="connsiteX3677" fmla="*/ 5862270 w 6187971"/>
              <a:gd name="connsiteY3677" fmla="*/ 2776293 h 5955635"/>
              <a:gd name="connsiteX3678" fmla="*/ 5834711 w 6187971"/>
              <a:gd name="connsiteY3678" fmla="*/ 2603214 h 5955635"/>
              <a:gd name="connsiteX3679" fmla="*/ 5838253 w 6187971"/>
              <a:gd name="connsiteY3679" fmla="*/ 2597748 h 5955635"/>
              <a:gd name="connsiteX3680" fmla="*/ 5835366 w 6187971"/>
              <a:gd name="connsiteY3680" fmla="*/ 2584235 h 5955635"/>
              <a:gd name="connsiteX3681" fmla="*/ 5829900 w 6187971"/>
              <a:gd name="connsiteY3681" fmla="*/ 2580694 h 5955635"/>
              <a:gd name="connsiteX3682" fmla="*/ 5802956 w 6187971"/>
              <a:gd name="connsiteY3682" fmla="*/ 2454580 h 5955635"/>
              <a:gd name="connsiteX3683" fmla="*/ 5713385 w 6187971"/>
              <a:gd name="connsiteY3683" fmla="*/ 2167591 h 5955635"/>
              <a:gd name="connsiteX3684" fmla="*/ 5230091 w 6187971"/>
              <a:gd name="connsiteY3684" fmla="*/ 1338337 h 5955635"/>
              <a:gd name="connsiteX3685" fmla="*/ 4852032 w 6187971"/>
              <a:gd name="connsiteY3685" fmla="*/ 957564 h 5955635"/>
              <a:gd name="connsiteX3686" fmla="*/ 4862002 w 6187971"/>
              <a:gd name="connsiteY3686" fmla="*/ 960144 h 5955635"/>
              <a:gd name="connsiteX3687" fmla="*/ 4798985 w 6187971"/>
              <a:gd name="connsiteY3687" fmla="*/ 907672 h 5955635"/>
              <a:gd name="connsiteX3688" fmla="*/ 4760721 w 6187971"/>
              <a:gd name="connsiteY3688" fmla="*/ 882879 h 5955635"/>
              <a:gd name="connsiteX3689" fmla="*/ 4644966 w 6187971"/>
              <a:gd name="connsiteY3689" fmla="*/ 803998 h 5955635"/>
              <a:gd name="connsiteX3690" fmla="*/ 4601235 w 6187971"/>
              <a:gd name="connsiteY3690" fmla="*/ 775665 h 5955635"/>
              <a:gd name="connsiteX3691" fmla="*/ 4191873 w 6187971"/>
              <a:gd name="connsiteY3691" fmla="*/ 556997 h 5955635"/>
              <a:gd name="connsiteX3692" fmla="*/ 4317947 w 6187971"/>
              <a:gd name="connsiteY3692" fmla="*/ 595996 h 5955635"/>
              <a:gd name="connsiteX3693" fmla="*/ 4340774 w 6187971"/>
              <a:gd name="connsiteY3693" fmla="*/ 614667 h 5955635"/>
              <a:gd name="connsiteX3694" fmla="*/ 4468773 w 6187971"/>
              <a:gd name="connsiteY3694" fmla="*/ 662675 h 5955635"/>
              <a:gd name="connsiteX3695" fmla="*/ 4433088 w 6187971"/>
              <a:gd name="connsiteY3695" fmla="*/ 627913 h 5955635"/>
              <a:gd name="connsiteX3696" fmla="*/ 4325031 w 6187971"/>
              <a:gd name="connsiteY3696" fmla="*/ 585063 h 5955635"/>
              <a:gd name="connsiteX3697" fmla="*/ 4302203 w 6187971"/>
              <a:gd name="connsiteY3697" fmla="*/ 566393 h 5955635"/>
              <a:gd name="connsiteX3698" fmla="*/ 4216974 w 6187971"/>
              <a:gd name="connsiteY3698" fmla="*/ 542214 h 5955635"/>
              <a:gd name="connsiteX3699" fmla="*/ 4133361 w 6187971"/>
              <a:gd name="connsiteY3699" fmla="*/ 503562 h 5955635"/>
              <a:gd name="connsiteX3700" fmla="*/ 4109878 w 6187971"/>
              <a:gd name="connsiteY3700" fmla="*/ 503869 h 5955635"/>
              <a:gd name="connsiteX3701" fmla="*/ 4072576 w 6187971"/>
              <a:gd name="connsiteY3701" fmla="*/ 483581 h 5955635"/>
              <a:gd name="connsiteX3702" fmla="*/ 4026266 w 6187971"/>
              <a:gd name="connsiteY3702" fmla="*/ 465217 h 5955635"/>
              <a:gd name="connsiteX3703" fmla="*/ 3970292 w 6187971"/>
              <a:gd name="connsiteY3703" fmla="*/ 467757 h 5955635"/>
              <a:gd name="connsiteX3704" fmla="*/ 3986691 w 6187971"/>
              <a:gd name="connsiteY3704" fmla="*/ 478382 h 5955635"/>
              <a:gd name="connsiteX3705" fmla="*/ 2556561 w 6187971"/>
              <a:gd name="connsiteY3705" fmla="*/ 397733 h 5955635"/>
              <a:gd name="connsiteX3706" fmla="*/ 2508145 w 6187971"/>
              <a:gd name="connsiteY3706" fmla="*/ 410487 h 5955635"/>
              <a:gd name="connsiteX3707" fmla="*/ 2458913 w 6187971"/>
              <a:gd name="connsiteY3707" fmla="*/ 419861 h 5955635"/>
              <a:gd name="connsiteX3708" fmla="*/ 1598952 w 6187971"/>
              <a:gd name="connsiteY3708" fmla="*/ 799372 h 5955635"/>
              <a:gd name="connsiteX3709" fmla="*/ 1473216 w 6187971"/>
              <a:gd name="connsiteY3709" fmla="*/ 879030 h 5955635"/>
              <a:gd name="connsiteX3710" fmla="*/ 1451174 w 6187971"/>
              <a:gd name="connsiteY3710" fmla="*/ 885695 h 5955635"/>
              <a:gd name="connsiteX3711" fmla="*/ 1449321 w 6187971"/>
              <a:gd name="connsiteY3711" fmla="*/ 858715 h 5955635"/>
              <a:gd name="connsiteX3712" fmla="*/ 1500105 w 6187971"/>
              <a:gd name="connsiteY3712" fmla="*/ 812669 h 5955635"/>
              <a:gd name="connsiteX3713" fmla="*/ 1844558 w 6187971"/>
              <a:gd name="connsiteY3713" fmla="*/ 621754 h 5955635"/>
              <a:gd name="connsiteX3714" fmla="*/ 1796350 w 6187971"/>
              <a:gd name="connsiteY3714" fmla="*/ 606633 h 5955635"/>
              <a:gd name="connsiteX3715" fmla="*/ 1915531 w 6187971"/>
              <a:gd name="connsiteY3715" fmla="*/ 542063 h 5955635"/>
              <a:gd name="connsiteX3716" fmla="*/ 2801357 w 6187971"/>
              <a:gd name="connsiteY3716" fmla="*/ 303925 h 5955635"/>
              <a:gd name="connsiteX3717" fmla="*/ 3448335 w 6187971"/>
              <a:gd name="connsiteY3717" fmla="*/ 329955 h 5955635"/>
              <a:gd name="connsiteX3718" fmla="*/ 3639713 w 6187971"/>
              <a:gd name="connsiteY3718" fmla="*/ 365329 h 5955635"/>
              <a:gd name="connsiteX3719" fmla="*/ 3679531 w 6187971"/>
              <a:gd name="connsiteY3719" fmla="*/ 341178 h 5955635"/>
              <a:gd name="connsiteX3720" fmla="*/ 3641345 w 6187971"/>
              <a:gd name="connsiteY3720" fmla="*/ 318050 h 5955635"/>
              <a:gd name="connsiteX3721" fmla="*/ 3579519 w 6187971"/>
              <a:gd name="connsiteY3721" fmla="*/ 294106 h 5955635"/>
              <a:gd name="connsiteX3722" fmla="*/ 3921820 w 6187971"/>
              <a:gd name="connsiteY3722" fmla="*/ 340254 h 5955635"/>
              <a:gd name="connsiteX3723" fmla="*/ 4117320 w 6187971"/>
              <a:gd name="connsiteY3723" fmla="*/ 404078 h 5955635"/>
              <a:gd name="connsiteX3724" fmla="*/ 3929573 w 6187971"/>
              <a:gd name="connsiteY3724" fmla="*/ 330776 h 5955635"/>
              <a:gd name="connsiteX3725" fmla="*/ 3651529 w 6187971"/>
              <a:gd name="connsiteY3725" fmla="*/ 265034 h 5955635"/>
              <a:gd name="connsiteX3726" fmla="*/ 2868463 w 6187971"/>
              <a:gd name="connsiteY3726" fmla="*/ 215284 h 5955635"/>
              <a:gd name="connsiteX3727" fmla="*/ 2767746 w 6187971"/>
              <a:gd name="connsiteY3727" fmla="*/ 228980 h 5955635"/>
              <a:gd name="connsiteX3728" fmla="*/ 2799794 w 6187971"/>
              <a:gd name="connsiteY3728" fmla="*/ 241686 h 5955635"/>
              <a:gd name="connsiteX3729" fmla="*/ 3465473 w 6187971"/>
              <a:gd name="connsiteY3729" fmla="*/ 263721 h 5955635"/>
              <a:gd name="connsiteX3730" fmla="*/ 3497920 w 6187971"/>
              <a:gd name="connsiteY3730" fmla="*/ 278298 h 5955635"/>
              <a:gd name="connsiteX3731" fmla="*/ 3460245 w 6187971"/>
              <a:gd name="connsiteY3731" fmla="*/ 294168 h 5955635"/>
              <a:gd name="connsiteX3732" fmla="*/ 3247224 w 6187971"/>
              <a:gd name="connsiteY3732" fmla="*/ 267329 h 5955635"/>
              <a:gd name="connsiteX3733" fmla="*/ 2317144 w 6187971"/>
              <a:gd name="connsiteY3733" fmla="*/ 362401 h 5955635"/>
              <a:gd name="connsiteX3734" fmla="*/ 1646991 w 6187971"/>
              <a:gd name="connsiteY3734" fmla="*/ 658097 h 5955635"/>
              <a:gd name="connsiteX3735" fmla="*/ 1510978 w 6187971"/>
              <a:gd name="connsiteY3735" fmla="*/ 726263 h 5955635"/>
              <a:gd name="connsiteX3736" fmla="*/ 2562299 w 6187971"/>
              <a:gd name="connsiteY3736" fmla="*/ 265051 h 5955635"/>
              <a:gd name="connsiteX3737" fmla="*/ 2496459 w 6187971"/>
              <a:gd name="connsiteY3737" fmla="*/ 249786 h 5955635"/>
              <a:gd name="connsiteX3738" fmla="*/ 2679065 w 6187971"/>
              <a:gd name="connsiteY3738" fmla="*/ 216639 h 5955635"/>
              <a:gd name="connsiteX3739" fmla="*/ 2939402 w 6187971"/>
              <a:gd name="connsiteY3739" fmla="*/ 190351 h 5955635"/>
              <a:gd name="connsiteX3740" fmla="*/ 2959175 w 6187971"/>
              <a:gd name="connsiteY3740" fmla="*/ 182215 h 5955635"/>
              <a:gd name="connsiteX3741" fmla="*/ 2939547 w 6187971"/>
              <a:gd name="connsiteY3741" fmla="*/ 172721 h 5955635"/>
              <a:gd name="connsiteX3742" fmla="*/ 2616967 w 6187971"/>
              <a:gd name="connsiteY3742" fmla="*/ 200575 h 5955635"/>
              <a:gd name="connsiteX3743" fmla="*/ 2537493 w 6187971"/>
              <a:gd name="connsiteY3743" fmla="*/ 203867 h 5955635"/>
              <a:gd name="connsiteX3744" fmla="*/ 2217149 w 6187971"/>
              <a:gd name="connsiteY3744" fmla="*/ 287950 h 5955635"/>
              <a:gd name="connsiteX3745" fmla="*/ 1542585 w 6187971"/>
              <a:gd name="connsiteY3745" fmla="*/ 590454 h 5955635"/>
              <a:gd name="connsiteX3746" fmla="*/ 1168430 w 6187971"/>
              <a:gd name="connsiteY3746" fmla="*/ 862020 h 5955635"/>
              <a:gd name="connsiteX3747" fmla="*/ 1130881 w 6187971"/>
              <a:gd name="connsiteY3747" fmla="*/ 887640 h 5955635"/>
              <a:gd name="connsiteX3748" fmla="*/ 1168592 w 6187971"/>
              <a:gd name="connsiteY3748" fmla="*/ 817011 h 5955635"/>
              <a:gd name="connsiteX3749" fmla="*/ 1476602 w 6187971"/>
              <a:gd name="connsiteY3749" fmla="*/ 592819 h 5955635"/>
              <a:gd name="connsiteX3750" fmla="*/ 2591346 w 6187971"/>
              <a:gd name="connsiteY3750" fmla="*/ 163030 h 5955635"/>
              <a:gd name="connsiteX3751" fmla="*/ 3091031 w 6187971"/>
              <a:gd name="connsiteY3751" fmla="*/ 140357 h 5955635"/>
              <a:gd name="connsiteX3752" fmla="*/ 3716875 w 6187971"/>
              <a:gd name="connsiteY3752" fmla="*/ 213921 h 5955635"/>
              <a:gd name="connsiteX3753" fmla="*/ 3758928 w 6187971"/>
              <a:gd name="connsiteY3753" fmla="*/ 245999 h 5955635"/>
              <a:gd name="connsiteX3754" fmla="*/ 3775216 w 6187971"/>
              <a:gd name="connsiteY3754" fmla="*/ 258163 h 5955635"/>
              <a:gd name="connsiteX3755" fmla="*/ 4143920 w 6187971"/>
              <a:gd name="connsiteY3755" fmla="*/ 372975 h 5955635"/>
              <a:gd name="connsiteX3756" fmla="*/ 4155540 w 6187971"/>
              <a:gd name="connsiteY3756" fmla="*/ 372448 h 5955635"/>
              <a:gd name="connsiteX3757" fmla="*/ 4123382 w 6187971"/>
              <a:gd name="connsiteY3757" fmla="*/ 322612 h 5955635"/>
              <a:gd name="connsiteX3758" fmla="*/ 3554239 w 6187971"/>
              <a:gd name="connsiteY3758" fmla="*/ 139165 h 5955635"/>
              <a:gd name="connsiteX3759" fmla="*/ 2590565 w 6187971"/>
              <a:gd name="connsiteY3759" fmla="*/ 131911 h 5955635"/>
              <a:gd name="connsiteX3760" fmla="*/ 2058218 w 6187971"/>
              <a:gd name="connsiteY3760" fmla="*/ 267154 h 5955635"/>
              <a:gd name="connsiteX3761" fmla="*/ 1849558 w 6187971"/>
              <a:gd name="connsiteY3761" fmla="*/ 315643 h 5955635"/>
              <a:gd name="connsiteX3762" fmla="*/ 2520059 w 6187971"/>
              <a:gd name="connsiteY3762" fmla="*/ 103956 h 5955635"/>
              <a:gd name="connsiteX3763" fmla="*/ 3222250 w 6187971"/>
              <a:gd name="connsiteY3763" fmla="*/ 49751 h 5955635"/>
              <a:gd name="connsiteX3764" fmla="*/ 2580338 w 6187971"/>
              <a:gd name="connsiteY3764" fmla="*/ 38281 h 5955635"/>
              <a:gd name="connsiteX3765" fmla="*/ 2580211 w 6187971"/>
              <a:gd name="connsiteY3765" fmla="*/ 28532 h 595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</a:cxnLst>
            <a:rect l="l" t="t" r="r" b="b"/>
            <a:pathLst>
              <a:path w="6187971" h="5955635">
                <a:moveTo>
                  <a:pt x="3175848" y="5544922"/>
                </a:moveTo>
                <a:cubicBezTo>
                  <a:pt x="3180352" y="5543959"/>
                  <a:pt x="3180352" y="5543959"/>
                  <a:pt x="3184857" y="5542997"/>
                </a:cubicBezTo>
                <a:lnTo>
                  <a:pt x="3185794" y="5544792"/>
                </a:lnTo>
                <a:close/>
                <a:moveTo>
                  <a:pt x="3509992" y="5452506"/>
                </a:moveTo>
                <a:lnTo>
                  <a:pt x="3560810" y="5445094"/>
                </a:lnTo>
                <a:lnTo>
                  <a:pt x="3523318" y="5451849"/>
                </a:lnTo>
                <a:cubicBezTo>
                  <a:pt x="3523318" y="5451849"/>
                  <a:pt x="3523318" y="5451849"/>
                  <a:pt x="3518813" y="5452811"/>
                </a:cubicBezTo>
                <a:close/>
                <a:moveTo>
                  <a:pt x="3472811" y="5457929"/>
                </a:moveTo>
                <a:cubicBezTo>
                  <a:pt x="3477314" y="5456967"/>
                  <a:pt x="3477314" y="5456967"/>
                  <a:pt x="3477314" y="5456967"/>
                </a:cubicBezTo>
                <a:cubicBezTo>
                  <a:pt x="3477314" y="5456967"/>
                  <a:pt x="3477314" y="5456967"/>
                  <a:pt x="3481818" y="5456005"/>
                </a:cubicBezTo>
                <a:cubicBezTo>
                  <a:pt x="3486323" y="5455043"/>
                  <a:pt x="3495330" y="5453118"/>
                  <a:pt x="3499835" y="5452156"/>
                </a:cubicBezTo>
                <a:lnTo>
                  <a:pt x="3509992" y="5452506"/>
                </a:lnTo>
                <a:close/>
                <a:moveTo>
                  <a:pt x="4648965" y="5205864"/>
                </a:moveTo>
                <a:lnTo>
                  <a:pt x="4648375" y="5206776"/>
                </a:lnTo>
                <a:cubicBezTo>
                  <a:pt x="4648375" y="5206776"/>
                  <a:pt x="4648375" y="5206776"/>
                  <a:pt x="4643871" y="5207738"/>
                </a:cubicBezTo>
                <a:close/>
                <a:moveTo>
                  <a:pt x="3439358" y="5455658"/>
                </a:moveTo>
                <a:lnTo>
                  <a:pt x="3443861" y="5454695"/>
                </a:lnTo>
                <a:cubicBezTo>
                  <a:pt x="3449327" y="5458236"/>
                  <a:pt x="3458336" y="5456312"/>
                  <a:pt x="3462839" y="5455350"/>
                </a:cubicBezTo>
                <a:cubicBezTo>
                  <a:pt x="3463802" y="5459854"/>
                  <a:pt x="3463802" y="5459854"/>
                  <a:pt x="3463802" y="5459854"/>
                </a:cubicBezTo>
                <a:cubicBezTo>
                  <a:pt x="3463802" y="5459854"/>
                  <a:pt x="3463802" y="5459854"/>
                  <a:pt x="3464764" y="5464358"/>
                </a:cubicBezTo>
                <a:cubicBezTo>
                  <a:pt x="3445785" y="5463703"/>
                  <a:pt x="3409754" y="5471401"/>
                  <a:pt x="3386270" y="5471708"/>
                </a:cubicBezTo>
                <a:cubicBezTo>
                  <a:pt x="3394316" y="5465280"/>
                  <a:pt x="3441282" y="5464665"/>
                  <a:pt x="3439358" y="5455658"/>
                </a:cubicBezTo>
                <a:close/>
                <a:moveTo>
                  <a:pt x="4926827" y="4878836"/>
                </a:moveTo>
                <a:cubicBezTo>
                  <a:pt x="4926827" y="4878836"/>
                  <a:pt x="4926827" y="4878836"/>
                  <a:pt x="4931331" y="4877874"/>
                </a:cubicBezTo>
                <a:lnTo>
                  <a:pt x="4927253" y="4880833"/>
                </a:lnTo>
                <a:close/>
                <a:moveTo>
                  <a:pt x="1616921" y="5147987"/>
                </a:moveTo>
                <a:lnTo>
                  <a:pt x="1621158" y="5151791"/>
                </a:lnTo>
                <a:lnTo>
                  <a:pt x="1617883" y="5152491"/>
                </a:lnTo>
                <a:cubicBezTo>
                  <a:pt x="1617883" y="5152491"/>
                  <a:pt x="1617883" y="5152491"/>
                  <a:pt x="1616921" y="5147987"/>
                </a:cubicBezTo>
                <a:close/>
                <a:moveTo>
                  <a:pt x="6029280" y="4202957"/>
                </a:moveTo>
                <a:cubicBezTo>
                  <a:pt x="6032957" y="4202171"/>
                  <a:pt x="6032957" y="4202171"/>
                  <a:pt x="6033742" y="4205846"/>
                </a:cubicBezTo>
                <a:cubicBezTo>
                  <a:pt x="6033742" y="4205846"/>
                  <a:pt x="6034527" y="4209520"/>
                  <a:pt x="6030850" y="4210306"/>
                </a:cubicBezTo>
                <a:cubicBezTo>
                  <a:pt x="6030065" y="4206631"/>
                  <a:pt x="6030065" y="4206631"/>
                  <a:pt x="6030065" y="4206631"/>
                </a:cubicBezTo>
                <a:cubicBezTo>
                  <a:pt x="6030065" y="4206631"/>
                  <a:pt x="6029280" y="4202957"/>
                  <a:pt x="6029280" y="4202957"/>
                </a:cubicBezTo>
                <a:close/>
                <a:moveTo>
                  <a:pt x="5195431" y="4350487"/>
                </a:moveTo>
                <a:lnTo>
                  <a:pt x="5195619" y="4350447"/>
                </a:lnTo>
                <a:lnTo>
                  <a:pt x="5191889" y="4355954"/>
                </a:lnTo>
                <a:cubicBezTo>
                  <a:pt x="5196393" y="4354992"/>
                  <a:pt x="5195431" y="4350487"/>
                  <a:pt x="5195431" y="4350487"/>
                </a:cubicBezTo>
                <a:close/>
                <a:moveTo>
                  <a:pt x="5135887" y="4358358"/>
                </a:moveTo>
                <a:lnTo>
                  <a:pt x="5135916" y="4358493"/>
                </a:lnTo>
                <a:cubicBezTo>
                  <a:pt x="5135916" y="4358493"/>
                  <a:pt x="5135916" y="4358493"/>
                  <a:pt x="5132374" y="4363959"/>
                </a:cubicBezTo>
                <a:close/>
                <a:moveTo>
                  <a:pt x="1535232" y="5118342"/>
                </a:moveTo>
                <a:cubicBezTo>
                  <a:pt x="1540699" y="5121884"/>
                  <a:pt x="1540699" y="5121884"/>
                  <a:pt x="1540699" y="5121884"/>
                </a:cubicBezTo>
                <a:cubicBezTo>
                  <a:pt x="1546166" y="5125426"/>
                  <a:pt x="1546166" y="5125426"/>
                  <a:pt x="1546166" y="5125426"/>
                </a:cubicBezTo>
                <a:cubicBezTo>
                  <a:pt x="1541661" y="5126389"/>
                  <a:pt x="1541661" y="5126389"/>
                  <a:pt x="1541661" y="5126389"/>
                </a:cubicBezTo>
                <a:cubicBezTo>
                  <a:pt x="1540699" y="5121884"/>
                  <a:pt x="1536195" y="5122847"/>
                  <a:pt x="1535232" y="5118342"/>
                </a:cubicBezTo>
                <a:close/>
                <a:moveTo>
                  <a:pt x="1296561" y="4951097"/>
                </a:moveTo>
                <a:lnTo>
                  <a:pt x="1298982" y="4952173"/>
                </a:lnTo>
                <a:cubicBezTo>
                  <a:pt x="1301153" y="4954064"/>
                  <a:pt x="1302760" y="4956076"/>
                  <a:pt x="1302760" y="4956076"/>
                </a:cubicBezTo>
                <a:cubicBezTo>
                  <a:pt x="1302760" y="4956076"/>
                  <a:pt x="1302760" y="4956076"/>
                  <a:pt x="1297293" y="4952534"/>
                </a:cubicBezTo>
                <a:close/>
                <a:moveTo>
                  <a:pt x="1299553" y="4938864"/>
                </a:moveTo>
                <a:lnTo>
                  <a:pt x="1305339" y="4946105"/>
                </a:lnTo>
                <a:cubicBezTo>
                  <a:pt x="1302125" y="4942083"/>
                  <a:pt x="1300518" y="4940071"/>
                  <a:pt x="1299715" y="4939066"/>
                </a:cubicBezTo>
                <a:close/>
                <a:moveTo>
                  <a:pt x="6187039" y="3627519"/>
                </a:moveTo>
                <a:cubicBezTo>
                  <a:pt x="6187287" y="3646676"/>
                  <a:pt x="6189889" y="3676857"/>
                  <a:pt x="6185137" y="3708609"/>
                </a:cubicBezTo>
                <a:cubicBezTo>
                  <a:pt x="6180385" y="3740361"/>
                  <a:pt x="6174063" y="3764764"/>
                  <a:pt x="6163816" y="3770795"/>
                </a:cubicBezTo>
                <a:cubicBezTo>
                  <a:pt x="6167494" y="3770009"/>
                  <a:pt x="6167494" y="3770009"/>
                  <a:pt x="6168279" y="3773684"/>
                </a:cubicBezTo>
                <a:cubicBezTo>
                  <a:pt x="6165386" y="3778144"/>
                  <a:pt x="6166956" y="3785493"/>
                  <a:pt x="6163279" y="3786278"/>
                </a:cubicBezTo>
                <a:cubicBezTo>
                  <a:pt x="6163279" y="3786278"/>
                  <a:pt x="6164064" y="3789953"/>
                  <a:pt x="6160387" y="3790738"/>
                </a:cubicBezTo>
                <a:cubicBezTo>
                  <a:pt x="6160387" y="3790738"/>
                  <a:pt x="6160387" y="3790738"/>
                  <a:pt x="6164064" y="3789953"/>
                </a:cubicBezTo>
                <a:cubicBezTo>
                  <a:pt x="6172989" y="3795730"/>
                  <a:pt x="6162989" y="3820919"/>
                  <a:pt x="6153775" y="3849782"/>
                </a:cubicBezTo>
                <a:cubicBezTo>
                  <a:pt x="6153775" y="3849782"/>
                  <a:pt x="6153775" y="3849782"/>
                  <a:pt x="6154561" y="3853456"/>
                </a:cubicBezTo>
                <a:cubicBezTo>
                  <a:pt x="6158238" y="3852671"/>
                  <a:pt x="6158238" y="3852671"/>
                  <a:pt x="6155346" y="3857131"/>
                </a:cubicBezTo>
                <a:cubicBezTo>
                  <a:pt x="6155346" y="3857131"/>
                  <a:pt x="6156131" y="3860805"/>
                  <a:pt x="6156131" y="3860805"/>
                </a:cubicBezTo>
                <a:cubicBezTo>
                  <a:pt x="6152454" y="3861591"/>
                  <a:pt x="6152454" y="3861591"/>
                  <a:pt x="6152454" y="3861591"/>
                </a:cubicBezTo>
                <a:cubicBezTo>
                  <a:pt x="6152454" y="3861591"/>
                  <a:pt x="6152454" y="3861591"/>
                  <a:pt x="6156916" y="3864480"/>
                </a:cubicBezTo>
                <a:cubicBezTo>
                  <a:pt x="6154809" y="3872614"/>
                  <a:pt x="6159271" y="3875502"/>
                  <a:pt x="6155841" y="3895446"/>
                </a:cubicBezTo>
                <a:cubicBezTo>
                  <a:pt x="6163196" y="3893874"/>
                  <a:pt x="6165841" y="3870257"/>
                  <a:pt x="6171873" y="3880495"/>
                </a:cubicBezTo>
                <a:cubicBezTo>
                  <a:pt x="6170819" y="3884562"/>
                  <a:pt x="6171212" y="3886399"/>
                  <a:pt x="6171604" y="3888236"/>
                </a:cubicBezTo>
                <a:lnTo>
                  <a:pt x="6171470" y="3892106"/>
                </a:lnTo>
                <a:lnTo>
                  <a:pt x="6170551" y="3892303"/>
                </a:lnTo>
                <a:cubicBezTo>
                  <a:pt x="6171336" y="3895977"/>
                  <a:pt x="6171336" y="3895977"/>
                  <a:pt x="6171336" y="3895977"/>
                </a:cubicBezTo>
                <a:lnTo>
                  <a:pt x="6171470" y="3892106"/>
                </a:lnTo>
                <a:lnTo>
                  <a:pt x="6174228" y="3891517"/>
                </a:lnTo>
                <a:cubicBezTo>
                  <a:pt x="6174228" y="3891517"/>
                  <a:pt x="6175013" y="3895192"/>
                  <a:pt x="6175013" y="3895192"/>
                </a:cubicBezTo>
                <a:cubicBezTo>
                  <a:pt x="6175798" y="3898866"/>
                  <a:pt x="6175798" y="3898866"/>
                  <a:pt x="6175798" y="3898866"/>
                </a:cubicBezTo>
                <a:cubicBezTo>
                  <a:pt x="6172906" y="3903326"/>
                  <a:pt x="6170798" y="3911461"/>
                  <a:pt x="6168691" y="3919595"/>
                </a:cubicBezTo>
                <a:cubicBezTo>
                  <a:pt x="6168691" y="3919595"/>
                  <a:pt x="6165799" y="3924055"/>
                  <a:pt x="6165799" y="3924055"/>
                </a:cubicBezTo>
                <a:cubicBezTo>
                  <a:pt x="6165799" y="3924055"/>
                  <a:pt x="6166584" y="3927730"/>
                  <a:pt x="6163691" y="3932189"/>
                </a:cubicBezTo>
                <a:cubicBezTo>
                  <a:pt x="6163691" y="3932189"/>
                  <a:pt x="6164476" y="3935864"/>
                  <a:pt x="6160799" y="3936650"/>
                </a:cubicBezTo>
                <a:cubicBezTo>
                  <a:pt x="6160014" y="3932975"/>
                  <a:pt x="6160014" y="3932975"/>
                  <a:pt x="6162906" y="3928515"/>
                </a:cubicBezTo>
                <a:cubicBezTo>
                  <a:pt x="6162906" y="3928515"/>
                  <a:pt x="6162121" y="3924841"/>
                  <a:pt x="6165014" y="3920380"/>
                </a:cubicBezTo>
                <a:cubicBezTo>
                  <a:pt x="6159229" y="3929301"/>
                  <a:pt x="6157122" y="3937435"/>
                  <a:pt x="6150552" y="3942681"/>
                </a:cubicBezTo>
                <a:cubicBezTo>
                  <a:pt x="6146090" y="3939792"/>
                  <a:pt x="6147412" y="3927983"/>
                  <a:pt x="6137165" y="3934015"/>
                </a:cubicBezTo>
                <a:cubicBezTo>
                  <a:pt x="6123199" y="3994629"/>
                  <a:pt x="6114232" y="4042650"/>
                  <a:pt x="6088449" y="4101948"/>
                </a:cubicBezTo>
                <a:cubicBezTo>
                  <a:pt x="6089234" y="4105622"/>
                  <a:pt x="6089234" y="4105622"/>
                  <a:pt x="6086341" y="4110083"/>
                </a:cubicBezTo>
                <a:cubicBezTo>
                  <a:pt x="6087126" y="4113757"/>
                  <a:pt x="6083449" y="4114542"/>
                  <a:pt x="6083449" y="4114542"/>
                </a:cubicBezTo>
                <a:cubicBezTo>
                  <a:pt x="6080019" y="4134486"/>
                  <a:pt x="6070020" y="4159674"/>
                  <a:pt x="6059236" y="4181188"/>
                </a:cubicBezTo>
                <a:cubicBezTo>
                  <a:pt x="6055806" y="4201132"/>
                  <a:pt x="6047377" y="4233669"/>
                  <a:pt x="6030808" y="4264104"/>
                </a:cubicBezTo>
                <a:cubicBezTo>
                  <a:pt x="6018701" y="4297427"/>
                  <a:pt x="6002132" y="4327862"/>
                  <a:pt x="5990563" y="4345702"/>
                </a:cubicBezTo>
                <a:cubicBezTo>
                  <a:pt x="5971886" y="4384270"/>
                  <a:pt x="5950318" y="4427299"/>
                  <a:pt x="5931641" y="4465868"/>
                </a:cubicBezTo>
                <a:cubicBezTo>
                  <a:pt x="5912180" y="4500763"/>
                  <a:pt x="5891934" y="4531983"/>
                  <a:pt x="5868547" y="4548506"/>
                </a:cubicBezTo>
                <a:cubicBezTo>
                  <a:pt x="5871440" y="4544045"/>
                  <a:pt x="5874332" y="4539585"/>
                  <a:pt x="5877224" y="4535125"/>
                </a:cubicBezTo>
                <a:cubicBezTo>
                  <a:pt x="5877224" y="4535125"/>
                  <a:pt x="5877224" y="4535125"/>
                  <a:pt x="5870655" y="4540371"/>
                </a:cubicBezTo>
                <a:cubicBezTo>
                  <a:pt x="5871440" y="4544045"/>
                  <a:pt x="5867762" y="4544831"/>
                  <a:pt x="5867762" y="4544831"/>
                </a:cubicBezTo>
                <a:cubicBezTo>
                  <a:pt x="5866977" y="4541157"/>
                  <a:pt x="5866977" y="4541157"/>
                  <a:pt x="5869870" y="4536697"/>
                </a:cubicBezTo>
                <a:cubicBezTo>
                  <a:pt x="5869870" y="4536697"/>
                  <a:pt x="5869870" y="4536697"/>
                  <a:pt x="5869085" y="4533022"/>
                </a:cubicBezTo>
                <a:cubicBezTo>
                  <a:pt x="5848838" y="4564242"/>
                  <a:pt x="5825700" y="4599923"/>
                  <a:pt x="5809916" y="4634032"/>
                </a:cubicBezTo>
                <a:cubicBezTo>
                  <a:pt x="5786529" y="4650554"/>
                  <a:pt x="5760498" y="4690694"/>
                  <a:pt x="5732112" y="4719811"/>
                </a:cubicBezTo>
                <a:cubicBezTo>
                  <a:pt x="5772068" y="4672854"/>
                  <a:pt x="5800743" y="4609097"/>
                  <a:pt x="5839913" y="4558465"/>
                </a:cubicBezTo>
                <a:cubicBezTo>
                  <a:pt x="5852268" y="4544299"/>
                  <a:pt x="5841235" y="4546656"/>
                  <a:pt x="5846236" y="4534062"/>
                </a:cubicBezTo>
                <a:cubicBezTo>
                  <a:pt x="5860697" y="4511762"/>
                  <a:pt x="5870159" y="4502056"/>
                  <a:pt x="5879621" y="4492350"/>
                </a:cubicBezTo>
                <a:cubicBezTo>
                  <a:pt x="5891190" y="4474510"/>
                  <a:pt x="5885943" y="4467947"/>
                  <a:pt x="5893835" y="4450893"/>
                </a:cubicBezTo>
                <a:cubicBezTo>
                  <a:pt x="5906189" y="4436727"/>
                  <a:pt x="5918544" y="4422561"/>
                  <a:pt x="5930898" y="4408396"/>
                </a:cubicBezTo>
                <a:cubicBezTo>
                  <a:pt x="5930898" y="4408396"/>
                  <a:pt x="5930898" y="4408396"/>
                  <a:pt x="5939823" y="4414173"/>
                </a:cubicBezTo>
                <a:cubicBezTo>
                  <a:pt x="5945608" y="4405253"/>
                  <a:pt x="5954285" y="4391873"/>
                  <a:pt x="5959284" y="4379279"/>
                </a:cubicBezTo>
                <a:cubicBezTo>
                  <a:pt x="5959284" y="4379279"/>
                  <a:pt x="5959284" y="4379279"/>
                  <a:pt x="5955607" y="4380064"/>
                </a:cubicBezTo>
                <a:cubicBezTo>
                  <a:pt x="5956392" y="4383739"/>
                  <a:pt x="5953500" y="4388199"/>
                  <a:pt x="5952715" y="4384525"/>
                </a:cubicBezTo>
                <a:cubicBezTo>
                  <a:pt x="5952715" y="4384525"/>
                  <a:pt x="5951930" y="4380850"/>
                  <a:pt x="5951930" y="4380850"/>
                </a:cubicBezTo>
                <a:cubicBezTo>
                  <a:pt x="5948252" y="4381636"/>
                  <a:pt x="5943253" y="4394230"/>
                  <a:pt x="5941683" y="4386882"/>
                </a:cubicBezTo>
                <a:cubicBezTo>
                  <a:pt x="5945897" y="4370612"/>
                  <a:pt x="5950360" y="4373501"/>
                  <a:pt x="5955359" y="4360907"/>
                </a:cubicBezTo>
                <a:cubicBezTo>
                  <a:pt x="5955359" y="4360907"/>
                  <a:pt x="5955359" y="4360907"/>
                  <a:pt x="5954574" y="4357232"/>
                </a:cubicBezTo>
                <a:cubicBezTo>
                  <a:pt x="5954574" y="4357232"/>
                  <a:pt x="5954574" y="4357232"/>
                  <a:pt x="5958251" y="4356446"/>
                </a:cubicBezTo>
                <a:cubicBezTo>
                  <a:pt x="5957466" y="4352772"/>
                  <a:pt x="5960359" y="4348312"/>
                  <a:pt x="5960359" y="4348312"/>
                </a:cubicBezTo>
                <a:cubicBezTo>
                  <a:pt x="5964036" y="4347527"/>
                  <a:pt x="5964036" y="4347527"/>
                  <a:pt x="5964036" y="4347527"/>
                </a:cubicBezTo>
                <a:cubicBezTo>
                  <a:pt x="5965358" y="4335718"/>
                  <a:pt x="5972465" y="4314989"/>
                  <a:pt x="5980357" y="4297935"/>
                </a:cubicBezTo>
                <a:cubicBezTo>
                  <a:pt x="5991927" y="4280095"/>
                  <a:pt x="6000604" y="4266714"/>
                  <a:pt x="6007959" y="4265143"/>
                </a:cubicBezTo>
                <a:cubicBezTo>
                  <a:pt x="6007174" y="4261469"/>
                  <a:pt x="6010851" y="4260683"/>
                  <a:pt x="6010851" y="4260683"/>
                </a:cubicBezTo>
                <a:cubicBezTo>
                  <a:pt x="6010066" y="4257009"/>
                  <a:pt x="6012958" y="4252549"/>
                  <a:pt x="6016636" y="4251763"/>
                </a:cubicBezTo>
                <a:cubicBezTo>
                  <a:pt x="6016636" y="4251763"/>
                  <a:pt x="6016636" y="4251763"/>
                  <a:pt x="6017421" y="4255437"/>
                </a:cubicBezTo>
                <a:cubicBezTo>
                  <a:pt x="6014528" y="4259898"/>
                  <a:pt x="6014528" y="4259898"/>
                  <a:pt x="6014528" y="4259898"/>
                </a:cubicBezTo>
                <a:cubicBezTo>
                  <a:pt x="6014528" y="4259898"/>
                  <a:pt x="6014528" y="4259898"/>
                  <a:pt x="6015313" y="4263572"/>
                </a:cubicBezTo>
                <a:cubicBezTo>
                  <a:pt x="6023205" y="4246518"/>
                  <a:pt x="6019528" y="4247303"/>
                  <a:pt x="6024528" y="4234709"/>
                </a:cubicBezTo>
                <a:cubicBezTo>
                  <a:pt x="6024528" y="4234709"/>
                  <a:pt x="6021635" y="4239169"/>
                  <a:pt x="6021635" y="4239169"/>
                </a:cubicBezTo>
                <a:cubicBezTo>
                  <a:pt x="6021635" y="4239169"/>
                  <a:pt x="6021635" y="4239169"/>
                  <a:pt x="6020850" y="4235494"/>
                </a:cubicBezTo>
                <a:cubicBezTo>
                  <a:pt x="6020850" y="4235494"/>
                  <a:pt x="6020850" y="4235494"/>
                  <a:pt x="6020065" y="4231820"/>
                </a:cubicBezTo>
                <a:cubicBezTo>
                  <a:pt x="6020065" y="4231820"/>
                  <a:pt x="6017958" y="4239955"/>
                  <a:pt x="6013496" y="4237066"/>
                </a:cubicBezTo>
                <a:cubicBezTo>
                  <a:pt x="6018495" y="4224471"/>
                  <a:pt x="6023495" y="4211877"/>
                  <a:pt x="6027957" y="4214766"/>
                </a:cubicBezTo>
                <a:cubicBezTo>
                  <a:pt x="6027957" y="4214766"/>
                  <a:pt x="6027172" y="4211091"/>
                  <a:pt x="6030850" y="4210306"/>
                </a:cubicBezTo>
                <a:cubicBezTo>
                  <a:pt x="6052666" y="4186434"/>
                  <a:pt x="6068450" y="4152325"/>
                  <a:pt x="6078987" y="4111654"/>
                </a:cubicBezTo>
                <a:cubicBezTo>
                  <a:pt x="6078987" y="4111654"/>
                  <a:pt x="6078202" y="4107979"/>
                  <a:pt x="6081879" y="4107194"/>
                </a:cubicBezTo>
                <a:cubicBezTo>
                  <a:pt x="6081094" y="4103519"/>
                  <a:pt x="6083986" y="4099059"/>
                  <a:pt x="6083986" y="4099059"/>
                </a:cubicBezTo>
                <a:cubicBezTo>
                  <a:pt x="6083986" y="4099059"/>
                  <a:pt x="6083986" y="4099059"/>
                  <a:pt x="6084771" y="4102733"/>
                </a:cubicBezTo>
                <a:cubicBezTo>
                  <a:pt x="6086094" y="4090925"/>
                  <a:pt x="6089523" y="4070982"/>
                  <a:pt x="6087953" y="4063633"/>
                </a:cubicBezTo>
                <a:cubicBezTo>
                  <a:pt x="6088738" y="4067307"/>
                  <a:pt x="6088738" y="4067307"/>
                  <a:pt x="6085846" y="4071767"/>
                </a:cubicBezTo>
                <a:cubicBezTo>
                  <a:pt x="6085846" y="4071767"/>
                  <a:pt x="6082169" y="4072553"/>
                  <a:pt x="6082169" y="4072553"/>
                </a:cubicBezTo>
                <a:cubicBezTo>
                  <a:pt x="6081384" y="4068878"/>
                  <a:pt x="6081384" y="4068878"/>
                  <a:pt x="6084276" y="4064419"/>
                </a:cubicBezTo>
                <a:lnTo>
                  <a:pt x="6083990" y="4063082"/>
                </a:lnTo>
                <a:lnTo>
                  <a:pt x="6084968" y="4060909"/>
                </a:lnTo>
                <a:cubicBezTo>
                  <a:pt x="6086052" y="4059236"/>
                  <a:pt x="6086775" y="4058121"/>
                  <a:pt x="6086383" y="4056284"/>
                </a:cubicBezTo>
                <a:cubicBezTo>
                  <a:pt x="6087168" y="4059959"/>
                  <a:pt x="6083491" y="4060744"/>
                  <a:pt x="6083491" y="4060744"/>
                </a:cubicBezTo>
                <a:lnTo>
                  <a:pt x="6083990" y="4063082"/>
                </a:lnTo>
                <a:lnTo>
                  <a:pt x="6081384" y="4068878"/>
                </a:lnTo>
                <a:cubicBezTo>
                  <a:pt x="6085888" y="4017969"/>
                  <a:pt x="6115349" y="3957886"/>
                  <a:pt x="6123530" y="3906191"/>
                </a:cubicBezTo>
                <a:cubicBezTo>
                  <a:pt x="6127208" y="3905405"/>
                  <a:pt x="6131422" y="3889137"/>
                  <a:pt x="6134315" y="3884676"/>
                </a:cubicBezTo>
                <a:cubicBezTo>
                  <a:pt x="6130637" y="3885462"/>
                  <a:pt x="6130637" y="3885462"/>
                  <a:pt x="6129067" y="3878113"/>
                </a:cubicBezTo>
                <a:cubicBezTo>
                  <a:pt x="6129067" y="3878113"/>
                  <a:pt x="6132745" y="3877328"/>
                  <a:pt x="6131959" y="3873653"/>
                </a:cubicBezTo>
                <a:cubicBezTo>
                  <a:pt x="6131175" y="3869979"/>
                  <a:pt x="6134852" y="3869193"/>
                  <a:pt x="6134066" y="3865519"/>
                </a:cubicBezTo>
                <a:cubicBezTo>
                  <a:pt x="6140925" y="3825633"/>
                  <a:pt x="6150387" y="3815927"/>
                  <a:pt x="6157494" y="3795198"/>
                </a:cubicBezTo>
                <a:cubicBezTo>
                  <a:pt x="6157494" y="3795198"/>
                  <a:pt x="6158279" y="3798873"/>
                  <a:pt x="6154602" y="3799658"/>
                </a:cubicBezTo>
                <a:cubicBezTo>
                  <a:pt x="6154602" y="3799658"/>
                  <a:pt x="6150925" y="3800444"/>
                  <a:pt x="6150140" y="3796769"/>
                </a:cubicBezTo>
                <a:cubicBezTo>
                  <a:pt x="6150140" y="3796769"/>
                  <a:pt x="6153032" y="3792310"/>
                  <a:pt x="6153032" y="3792310"/>
                </a:cubicBezTo>
                <a:cubicBezTo>
                  <a:pt x="6152247" y="3788635"/>
                  <a:pt x="6152247" y="3788635"/>
                  <a:pt x="6152247" y="3788635"/>
                </a:cubicBezTo>
                <a:cubicBezTo>
                  <a:pt x="6148322" y="3770263"/>
                  <a:pt x="6160966" y="3721457"/>
                  <a:pt x="6172783" y="3722774"/>
                </a:cubicBezTo>
                <a:cubicBezTo>
                  <a:pt x="6174643" y="3695483"/>
                  <a:pt x="6177040" y="3652707"/>
                  <a:pt x="6187039" y="3627519"/>
                </a:cubicBezTo>
                <a:close/>
                <a:moveTo>
                  <a:pt x="5453639" y="3702176"/>
                </a:moveTo>
                <a:lnTo>
                  <a:pt x="5453774" y="3702469"/>
                </a:lnTo>
                <a:cubicBezTo>
                  <a:pt x="5453249" y="3705524"/>
                  <a:pt x="5451719" y="3709383"/>
                  <a:pt x="5449948" y="3712116"/>
                </a:cubicBezTo>
                <a:close/>
                <a:moveTo>
                  <a:pt x="5548423" y="3643981"/>
                </a:moveTo>
                <a:cubicBezTo>
                  <a:pt x="5553889" y="3647523"/>
                  <a:pt x="5550347" y="3652990"/>
                  <a:pt x="5544882" y="3649448"/>
                </a:cubicBezTo>
                <a:cubicBezTo>
                  <a:pt x="5549385" y="3648486"/>
                  <a:pt x="5549385" y="3648486"/>
                  <a:pt x="5548423" y="3643981"/>
                </a:cubicBezTo>
                <a:close/>
                <a:moveTo>
                  <a:pt x="5501782" y="3594005"/>
                </a:moveTo>
                <a:lnTo>
                  <a:pt x="5500844" y="3597631"/>
                </a:lnTo>
                <a:cubicBezTo>
                  <a:pt x="5501806" y="3602135"/>
                  <a:pt x="5501806" y="3602135"/>
                  <a:pt x="5501806" y="3602135"/>
                </a:cubicBezTo>
                <a:cubicBezTo>
                  <a:pt x="5501806" y="3602135"/>
                  <a:pt x="5501806" y="3602135"/>
                  <a:pt x="5498264" y="3607601"/>
                </a:cubicBezTo>
                <a:cubicBezTo>
                  <a:pt x="5497302" y="3603098"/>
                  <a:pt x="5500844" y="3597631"/>
                  <a:pt x="5496339" y="3598593"/>
                </a:cubicBezTo>
                <a:close/>
                <a:moveTo>
                  <a:pt x="5505531" y="3584407"/>
                </a:moveTo>
                <a:lnTo>
                  <a:pt x="5502887" y="3593074"/>
                </a:lnTo>
                <a:lnTo>
                  <a:pt x="5501782" y="3594005"/>
                </a:lnTo>
                <a:lnTo>
                  <a:pt x="5503423" y="3587661"/>
                </a:lnTo>
                <a:close/>
                <a:moveTo>
                  <a:pt x="5509363" y="3567553"/>
                </a:moveTo>
                <a:lnTo>
                  <a:pt x="5513086" y="3566758"/>
                </a:lnTo>
                <a:cubicBezTo>
                  <a:pt x="5509545" y="3572225"/>
                  <a:pt x="5506002" y="3577690"/>
                  <a:pt x="5506965" y="3582195"/>
                </a:cubicBezTo>
                <a:lnTo>
                  <a:pt x="5505531" y="3584407"/>
                </a:lnTo>
                <a:lnTo>
                  <a:pt x="5507691" y="3577329"/>
                </a:lnTo>
                <a:close/>
                <a:moveTo>
                  <a:pt x="5510688" y="3559800"/>
                </a:moveTo>
                <a:lnTo>
                  <a:pt x="5509363" y="3567553"/>
                </a:lnTo>
                <a:lnTo>
                  <a:pt x="5508582" y="3567720"/>
                </a:lnTo>
                <a:close/>
                <a:moveTo>
                  <a:pt x="5161932" y="3575847"/>
                </a:moveTo>
                <a:cubicBezTo>
                  <a:pt x="5162324" y="3577685"/>
                  <a:pt x="5161601" y="3578799"/>
                  <a:pt x="5160517" y="3580472"/>
                </a:cubicBezTo>
                <a:lnTo>
                  <a:pt x="5159539" y="3582645"/>
                </a:lnTo>
                <a:lnTo>
                  <a:pt x="5159040" y="3580307"/>
                </a:lnTo>
                <a:cubicBezTo>
                  <a:pt x="5159040" y="3580307"/>
                  <a:pt x="5162717" y="3579521"/>
                  <a:pt x="5161932" y="3575847"/>
                </a:cubicBezTo>
                <a:close/>
                <a:moveTo>
                  <a:pt x="1120688" y="4434529"/>
                </a:moveTo>
                <a:lnTo>
                  <a:pt x="1126155" y="4438070"/>
                </a:lnTo>
                <a:cubicBezTo>
                  <a:pt x="1126155" y="4438070"/>
                  <a:pt x="1126155" y="4438070"/>
                  <a:pt x="1121651" y="4439032"/>
                </a:cubicBezTo>
                <a:close/>
                <a:moveTo>
                  <a:pt x="5592057" y="3360201"/>
                </a:moveTo>
                <a:lnTo>
                  <a:pt x="5593625" y="3370584"/>
                </a:lnTo>
                <a:cubicBezTo>
                  <a:pt x="5593625" y="3370584"/>
                  <a:pt x="5593625" y="3370584"/>
                  <a:pt x="5592663" y="3366081"/>
                </a:cubicBezTo>
                <a:cubicBezTo>
                  <a:pt x="5591701" y="3361577"/>
                  <a:pt x="5591701" y="3361577"/>
                  <a:pt x="5591701" y="3361577"/>
                </a:cubicBezTo>
                <a:close/>
                <a:moveTo>
                  <a:pt x="818034" y="4362609"/>
                </a:moveTo>
                <a:lnTo>
                  <a:pt x="820283" y="4366839"/>
                </a:lnTo>
                <a:lnTo>
                  <a:pt x="818996" y="4367114"/>
                </a:lnTo>
                <a:cubicBezTo>
                  <a:pt x="818034" y="4362609"/>
                  <a:pt x="818034" y="4362609"/>
                  <a:pt x="818034" y="4362609"/>
                </a:cubicBezTo>
                <a:close/>
                <a:moveTo>
                  <a:pt x="5246100" y="3411866"/>
                </a:moveTo>
                <a:lnTo>
                  <a:pt x="5247019" y="3411670"/>
                </a:lnTo>
                <a:lnTo>
                  <a:pt x="5246885" y="3415540"/>
                </a:lnTo>
                <a:cubicBezTo>
                  <a:pt x="5246885" y="3415540"/>
                  <a:pt x="5246885" y="3415540"/>
                  <a:pt x="5246100" y="3411866"/>
                </a:cubicBezTo>
                <a:close/>
                <a:moveTo>
                  <a:pt x="5262588" y="3147082"/>
                </a:moveTo>
                <a:cubicBezTo>
                  <a:pt x="5252589" y="3172271"/>
                  <a:pt x="5250192" y="3215045"/>
                  <a:pt x="5248332" y="3242337"/>
                </a:cubicBezTo>
                <a:cubicBezTo>
                  <a:pt x="5236515" y="3241020"/>
                  <a:pt x="5223871" y="3289826"/>
                  <a:pt x="5227796" y="3308198"/>
                </a:cubicBezTo>
                <a:cubicBezTo>
                  <a:pt x="5227796" y="3308198"/>
                  <a:pt x="5227796" y="3308198"/>
                  <a:pt x="5228581" y="3311872"/>
                </a:cubicBezTo>
                <a:cubicBezTo>
                  <a:pt x="5228581" y="3311872"/>
                  <a:pt x="5225689" y="3316332"/>
                  <a:pt x="5225689" y="3316332"/>
                </a:cubicBezTo>
                <a:cubicBezTo>
                  <a:pt x="5226475" y="3320007"/>
                  <a:pt x="5230152" y="3319222"/>
                  <a:pt x="5230152" y="3319222"/>
                </a:cubicBezTo>
                <a:cubicBezTo>
                  <a:pt x="5233830" y="3318436"/>
                  <a:pt x="5233044" y="3314761"/>
                  <a:pt x="5233044" y="3314761"/>
                </a:cubicBezTo>
                <a:cubicBezTo>
                  <a:pt x="5225937" y="3335490"/>
                  <a:pt x="5216475" y="3345195"/>
                  <a:pt x="5209615" y="3385082"/>
                </a:cubicBezTo>
                <a:cubicBezTo>
                  <a:pt x="5210401" y="3388757"/>
                  <a:pt x="5206724" y="3389542"/>
                  <a:pt x="5207509" y="3393216"/>
                </a:cubicBezTo>
                <a:cubicBezTo>
                  <a:pt x="5208294" y="3396890"/>
                  <a:pt x="5204616" y="3397676"/>
                  <a:pt x="5204616" y="3397676"/>
                </a:cubicBezTo>
                <a:cubicBezTo>
                  <a:pt x="5206186" y="3405025"/>
                  <a:pt x="5206186" y="3405025"/>
                  <a:pt x="5209864" y="3404240"/>
                </a:cubicBezTo>
                <a:cubicBezTo>
                  <a:pt x="5206971" y="3408699"/>
                  <a:pt x="5202757" y="3424968"/>
                  <a:pt x="5199079" y="3425754"/>
                </a:cubicBezTo>
                <a:cubicBezTo>
                  <a:pt x="5190898" y="3477449"/>
                  <a:pt x="5161437" y="3537532"/>
                  <a:pt x="5156933" y="3588442"/>
                </a:cubicBezTo>
                <a:lnTo>
                  <a:pt x="5159539" y="3582645"/>
                </a:lnTo>
                <a:lnTo>
                  <a:pt x="5159825" y="3583982"/>
                </a:lnTo>
                <a:cubicBezTo>
                  <a:pt x="5156933" y="3588442"/>
                  <a:pt x="5156933" y="3588442"/>
                  <a:pt x="5157718" y="3592116"/>
                </a:cubicBezTo>
                <a:cubicBezTo>
                  <a:pt x="5157718" y="3592116"/>
                  <a:pt x="5161395" y="3591330"/>
                  <a:pt x="5161395" y="3591330"/>
                </a:cubicBezTo>
                <a:cubicBezTo>
                  <a:pt x="5164287" y="3586871"/>
                  <a:pt x="5164287" y="3586871"/>
                  <a:pt x="5163502" y="3583196"/>
                </a:cubicBezTo>
                <a:cubicBezTo>
                  <a:pt x="5165072" y="3590545"/>
                  <a:pt x="5161643" y="3610488"/>
                  <a:pt x="5160320" y="3622296"/>
                </a:cubicBezTo>
                <a:cubicBezTo>
                  <a:pt x="5159535" y="3618622"/>
                  <a:pt x="5159535" y="3618622"/>
                  <a:pt x="5159535" y="3618622"/>
                </a:cubicBezTo>
                <a:cubicBezTo>
                  <a:pt x="5159535" y="3618622"/>
                  <a:pt x="5156643" y="3623082"/>
                  <a:pt x="5157428" y="3626757"/>
                </a:cubicBezTo>
                <a:cubicBezTo>
                  <a:pt x="5153751" y="3627542"/>
                  <a:pt x="5154536" y="3631216"/>
                  <a:pt x="5154536" y="3631216"/>
                </a:cubicBezTo>
                <a:cubicBezTo>
                  <a:pt x="5143999" y="3671889"/>
                  <a:pt x="5128215" y="3705997"/>
                  <a:pt x="5106399" y="3729869"/>
                </a:cubicBezTo>
                <a:cubicBezTo>
                  <a:pt x="5110076" y="3729083"/>
                  <a:pt x="5109291" y="3725408"/>
                  <a:pt x="5109291" y="3725408"/>
                </a:cubicBezTo>
                <a:cubicBezTo>
                  <a:pt x="5108506" y="3721734"/>
                  <a:pt x="5108506" y="3721734"/>
                  <a:pt x="5104829" y="3722520"/>
                </a:cubicBezTo>
                <a:cubicBezTo>
                  <a:pt x="5104829" y="3722520"/>
                  <a:pt x="5105614" y="3726194"/>
                  <a:pt x="5105614" y="3726194"/>
                </a:cubicBezTo>
                <a:cubicBezTo>
                  <a:pt x="5105614" y="3726194"/>
                  <a:pt x="5105614" y="3726194"/>
                  <a:pt x="5106399" y="3729869"/>
                </a:cubicBezTo>
                <a:cubicBezTo>
                  <a:pt x="5102721" y="3730655"/>
                  <a:pt x="5103506" y="3734329"/>
                  <a:pt x="5103506" y="3734329"/>
                </a:cubicBezTo>
                <a:cubicBezTo>
                  <a:pt x="5099044" y="3731440"/>
                  <a:pt x="5094044" y="3744034"/>
                  <a:pt x="5089045" y="3756628"/>
                </a:cubicBezTo>
                <a:cubicBezTo>
                  <a:pt x="5093507" y="3759518"/>
                  <a:pt x="5095614" y="3751383"/>
                  <a:pt x="5095614" y="3751383"/>
                </a:cubicBezTo>
                <a:cubicBezTo>
                  <a:pt x="5096399" y="3755057"/>
                  <a:pt x="5096399" y="3755057"/>
                  <a:pt x="5096399" y="3755057"/>
                </a:cubicBezTo>
                <a:cubicBezTo>
                  <a:pt x="5097184" y="3758732"/>
                  <a:pt x="5097184" y="3758732"/>
                  <a:pt x="5097184" y="3758732"/>
                </a:cubicBezTo>
                <a:cubicBezTo>
                  <a:pt x="5097184" y="3758732"/>
                  <a:pt x="5100077" y="3754271"/>
                  <a:pt x="5100077" y="3754271"/>
                </a:cubicBezTo>
                <a:cubicBezTo>
                  <a:pt x="5095077" y="3766866"/>
                  <a:pt x="5098754" y="3766080"/>
                  <a:pt x="5090862" y="3783135"/>
                </a:cubicBezTo>
                <a:cubicBezTo>
                  <a:pt x="5090077" y="3779461"/>
                  <a:pt x="5090077" y="3779461"/>
                  <a:pt x="5090077" y="3779461"/>
                </a:cubicBezTo>
                <a:cubicBezTo>
                  <a:pt x="5090077" y="3779461"/>
                  <a:pt x="5090077" y="3779461"/>
                  <a:pt x="5092970" y="3775001"/>
                </a:cubicBezTo>
                <a:cubicBezTo>
                  <a:pt x="5092185" y="3771327"/>
                  <a:pt x="5092185" y="3771327"/>
                  <a:pt x="5092185" y="3771327"/>
                </a:cubicBezTo>
                <a:cubicBezTo>
                  <a:pt x="5088507" y="3772112"/>
                  <a:pt x="5085615" y="3776572"/>
                  <a:pt x="5086400" y="3780246"/>
                </a:cubicBezTo>
                <a:cubicBezTo>
                  <a:pt x="5086400" y="3780246"/>
                  <a:pt x="5082723" y="3781032"/>
                  <a:pt x="5083508" y="3784706"/>
                </a:cubicBezTo>
                <a:cubicBezTo>
                  <a:pt x="5076153" y="3786277"/>
                  <a:pt x="5067476" y="3799657"/>
                  <a:pt x="5055907" y="3817497"/>
                </a:cubicBezTo>
                <a:cubicBezTo>
                  <a:pt x="5048015" y="3834552"/>
                  <a:pt x="5040908" y="3855281"/>
                  <a:pt x="5039585" y="3867090"/>
                </a:cubicBezTo>
                <a:cubicBezTo>
                  <a:pt x="5039585" y="3867090"/>
                  <a:pt x="5039585" y="3867090"/>
                  <a:pt x="5035908" y="3867875"/>
                </a:cubicBezTo>
                <a:cubicBezTo>
                  <a:pt x="5035908" y="3867875"/>
                  <a:pt x="5033016" y="3872335"/>
                  <a:pt x="5033801" y="3876009"/>
                </a:cubicBezTo>
                <a:cubicBezTo>
                  <a:pt x="5030123" y="3876795"/>
                  <a:pt x="5030123" y="3876795"/>
                  <a:pt x="5030123" y="3876795"/>
                </a:cubicBezTo>
                <a:cubicBezTo>
                  <a:pt x="5030908" y="3880470"/>
                  <a:pt x="5030908" y="3880470"/>
                  <a:pt x="5030908" y="3880470"/>
                </a:cubicBezTo>
                <a:cubicBezTo>
                  <a:pt x="5025909" y="3893064"/>
                  <a:pt x="5021446" y="3890175"/>
                  <a:pt x="5017232" y="3906445"/>
                </a:cubicBezTo>
                <a:cubicBezTo>
                  <a:pt x="5018802" y="3913793"/>
                  <a:pt x="5023801" y="3901198"/>
                  <a:pt x="5027479" y="3900413"/>
                </a:cubicBezTo>
                <a:cubicBezTo>
                  <a:pt x="5027479" y="3900413"/>
                  <a:pt x="5028264" y="3904088"/>
                  <a:pt x="5028264" y="3904088"/>
                </a:cubicBezTo>
                <a:cubicBezTo>
                  <a:pt x="5029049" y="3907762"/>
                  <a:pt x="5031941" y="3903302"/>
                  <a:pt x="5031156" y="3899627"/>
                </a:cubicBezTo>
                <a:cubicBezTo>
                  <a:pt x="5034833" y="3898841"/>
                  <a:pt x="5034833" y="3898841"/>
                  <a:pt x="5034833" y="3898841"/>
                </a:cubicBezTo>
                <a:cubicBezTo>
                  <a:pt x="5029834" y="3911436"/>
                  <a:pt x="5021157" y="3924816"/>
                  <a:pt x="5015372" y="3933736"/>
                </a:cubicBezTo>
                <a:cubicBezTo>
                  <a:pt x="5006447" y="3927959"/>
                  <a:pt x="5006447" y="3927959"/>
                  <a:pt x="5006447" y="3927959"/>
                </a:cubicBezTo>
                <a:cubicBezTo>
                  <a:pt x="4994093" y="3942124"/>
                  <a:pt x="4981739" y="3956290"/>
                  <a:pt x="4969384" y="3970456"/>
                </a:cubicBezTo>
                <a:cubicBezTo>
                  <a:pt x="4961492" y="3987510"/>
                  <a:pt x="4966740" y="3994073"/>
                  <a:pt x="4955170" y="4011913"/>
                </a:cubicBezTo>
                <a:cubicBezTo>
                  <a:pt x="4945708" y="4021619"/>
                  <a:pt x="4936246" y="4031325"/>
                  <a:pt x="4921785" y="4053624"/>
                </a:cubicBezTo>
                <a:cubicBezTo>
                  <a:pt x="4916785" y="4066219"/>
                  <a:pt x="4927817" y="4063862"/>
                  <a:pt x="4915463" y="4078028"/>
                </a:cubicBezTo>
                <a:cubicBezTo>
                  <a:pt x="4876292" y="4128659"/>
                  <a:pt x="4847617" y="4192416"/>
                  <a:pt x="4807661" y="4239374"/>
                </a:cubicBezTo>
                <a:cubicBezTo>
                  <a:pt x="4836047" y="4210257"/>
                  <a:pt x="4862078" y="4170117"/>
                  <a:pt x="4885465" y="4153594"/>
                </a:cubicBezTo>
                <a:cubicBezTo>
                  <a:pt x="4901249" y="4119486"/>
                  <a:pt x="4924387" y="4083805"/>
                  <a:pt x="4944634" y="4052585"/>
                </a:cubicBezTo>
                <a:cubicBezTo>
                  <a:pt x="4945419" y="4056260"/>
                  <a:pt x="4945419" y="4056260"/>
                  <a:pt x="4945419" y="4056260"/>
                </a:cubicBezTo>
                <a:cubicBezTo>
                  <a:pt x="4942526" y="4060720"/>
                  <a:pt x="4942526" y="4060720"/>
                  <a:pt x="4943311" y="4064394"/>
                </a:cubicBezTo>
                <a:cubicBezTo>
                  <a:pt x="4943311" y="4064394"/>
                  <a:pt x="4946989" y="4063608"/>
                  <a:pt x="4946204" y="4059934"/>
                </a:cubicBezTo>
                <a:cubicBezTo>
                  <a:pt x="4952773" y="4054689"/>
                  <a:pt x="4952773" y="4054689"/>
                  <a:pt x="4952773" y="4054689"/>
                </a:cubicBezTo>
                <a:cubicBezTo>
                  <a:pt x="4949881" y="4059148"/>
                  <a:pt x="4946989" y="4063608"/>
                  <a:pt x="4944096" y="4068069"/>
                </a:cubicBezTo>
                <a:cubicBezTo>
                  <a:pt x="4967483" y="4051546"/>
                  <a:pt x="4987729" y="4020326"/>
                  <a:pt x="5007190" y="3985431"/>
                </a:cubicBezTo>
                <a:cubicBezTo>
                  <a:pt x="5025867" y="3946862"/>
                  <a:pt x="5047435" y="3903834"/>
                  <a:pt x="5066112" y="3865264"/>
                </a:cubicBezTo>
                <a:cubicBezTo>
                  <a:pt x="5077681" y="3847424"/>
                  <a:pt x="5094250" y="3816990"/>
                  <a:pt x="5106357" y="3783667"/>
                </a:cubicBezTo>
                <a:cubicBezTo>
                  <a:pt x="5122926" y="3753233"/>
                  <a:pt x="5131355" y="3720694"/>
                  <a:pt x="5134785" y="3700752"/>
                </a:cubicBezTo>
                <a:cubicBezTo>
                  <a:pt x="5145569" y="3679237"/>
                  <a:pt x="5155568" y="3654049"/>
                  <a:pt x="5158998" y="3634105"/>
                </a:cubicBezTo>
                <a:cubicBezTo>
                  <a:pt x="5158998" y="3634105"/>
                  <a:pt x="5162675" y="3633319"/>
                  <a:pt x="5161890" y="3629645"/>
                </a:cubicBezTo>
                <a:cubicBezTo>
                  <a:pt x="5164783" y="3625185"/>
                  <a:pt x="5164783" y="3625185"/>
                  <a:pt x="5163998" y="3621510"/>
                </a:cubicBezTo>
                <a:cubicBezTo>
                  <a:pt x="5189781" y="3562213"/>
                  <a:pt x="5198748" y="3514193"/>
                  <a:pt x="5212714" y="3453577"/>
                </a:cubicBezTo>
                <a:cubicBezTo>
                  <a:pt x="5222961" y="3447546"/>
                  <a:pt x="5221639" y="3459355"/>
                  <a:pt x="5226101" y="3462243"/>
                </a:cubicBezTo>
                <a:cubicBezTo>
                  <a:pt x="5232671" y="3456998"/>
                  <a:pt x="5234778" y="3448863"/>
                  <a:pt x="5240563" y="3439944"/>
                </a:cubicBezTo>
                <a:cubicBezTo>
                  <a:pt x="5237671" y="3444403"/>
                  <a:pt x="5238456" y="3448077"/>
                  <a:pt x="5238456" y="3448077"/>
                </a:cubicBezTo>
                <a:cubicBezTo>
                  <a:pt x="5235563" y="3452538"/>
                  <a:pt x="5235563" y="3452538"/>
                  <a:pt x="5236348" y="3456212"/>
                </a:cubicBezTo>
                <a:cubicBezTo>
                  <a:pt x="5240026" y="3455426"/>
                  <a:pt x="5239241" y="3451752"/>
                  <a:pt x="5239241" y="3451752"/>
                </a:cubicBezTo>
                <a:cubicBezTo>
                  <a:pt x="5242133" y="3447292"/>
                  <a:pt x="5241348" y="3443618"/>
                  <a:pt x="5241348" y="3443618"/>
                </a:cubicBezTo>
                <a:cubicBezTo>
                  <a:pt x="5241348" y="3443618"/>
                  <a:pt x="5244240" y="3439158"/>
                  <a:pt x="5244240" y="3439158"/>
                </a:cubicBezTo>
                <a:cubicBezTo>
                  <a:pt x="5246348" y="3431023"/>
                  <a:pt x="5248455" y="3422889"/>
                  <a:pt x="5251347" y="3418429"/>
                </a:cubicBezTo>
                <a:cubicBezTo>
                  <a:pt x="5251347" y="3418429"/>
                  <a:pt x="5251347" y="3418429"/>
                  <a:pt x="5250562" y="3414755"/>
                </a:cubicBezTo>
                <a:cubicBezTo>
                  <a:pt x="5250562" y="3414755"/>
                  <a:pt x="5249777" y="3411081"/>
                  <a:pt x="5249777" y="3411081"/>
                </a:cubicBezTo>
                <a:lnTo>
                  <a:pt x="5247019" y="3411670"/>
                </a:lnTo>
                <a:lnTo>
                  <a:pt x="5247153" y="3407799"/>
                </a:lnTo>
                <a:cubicBezTo>
                  <a:pt x="5246761" y="3405962"/>
                  <a:pt x="5246368" y="3404124"/>
                  <a:pt x="5247422" y="3400057"/>
                </a:cubicBezTo>
                <a:cubicBezTo>
                  <a:pt x="5241390" y="3389820"/>
                  <a:pt x="5238745" y="3413437"/>
                  <a:pt x="5231391" y="3415009"/>
                </a:cubicBezTo>
                <a:cubicBezTo>
                  <a:pt x="5234820" y="3395065"/>
                  <a:pt x="5230358" y="3392177"/>
                  <a:pt x="5232465" y="3384043"/>
                </a:cubicBezTo>
                <a:cubicBezTo>
                  <a:pt x="5228003" y="3381153"/>
                  <a:pt x="5228003" y="3381153"/>
                  <a:pt x="5228003" y="3381153"/>
                </a:cubicBezTo>
                <a:cubicBezTo>
                  <a:pt x="5228003" y="3381153"/>
                  <a:pt x="5228003" y="3381153"/>
                  <a:pt x="5231680" y="3380368"/>
                </a:cubicBezTo>
                <a:cubicBezTo>
                  <a:pt x="5231680" y="3380368"/>
                  <a:pt x="5230895" y="3376694"/>
                  <a:pt x="5230895" y="3376694"/>
                </a:cubicBezTo>
                <a:cubicBezTo>
                  <a:pt x="5233788" y="3372234"/>
                  <a:pt x="5233788" y="3372234"/>
                  <a:pt x="5230110" y="3373020"/>
                </a:cubicBezTo>
                <a:cubicBezTo>
                  <a:pt x="5229324" y="3369345"/>
                  <a:pt x="5229324" y="3369345"/>
                  <a:pt x="5229324" y="3369345"/>
                </a:cubicBezTo>
                <a:cubicBezTo>
                  <a:pt x="5238539" y="3340481"/>
                  <a:pt x="5248539" y="3315293"/>
                  <a:pt x="5239613" y="3309515"/>
                </a:cubicBezTo>
                <a:cubicBezTo>
                  <a:pt x="5235936" y="3310301"/>
                  <a:pt x="5235936" y="3310301"/>
                  <a:pt x="5235936" y="3310301"/>
                </a:cubicBezTo>
                <a:cubicBezTo>
                  <a:pt x="5239613" y="3309515"/>
                  <a:pt x="5238828" y="3305841"/>
                  <a:pt x="5238828" y="3305841"/>
                </a:cubicBezTo>
                <a:cubicBezTo>
                  <a:pt x="5242506" y="3305056"/>
                  <a:pt x="5240936" y="3297706"/>
                  <a:pt x="5243828" y="3293247"/>
                </a:cubicBezTo>
                <a:cubicBezTo>
                  <a:pt x="5243043" y="3289573"/>
                  <a:pt x="5243043" y="3289573"/>
                  <a:pt x="5239366" y="3290358"/>
                </a:cubicBezTo>
                <a:cubicBezTo>
                  <a:pt x="5249613" y="3284326"/>
                  <a:pt x="5255935" y="3259924"/>
                  <a:pt x="5260687" y="3228171"/>
                </a:cubicBezTo>
                <a:cubicBezTo>
                  <a:pt x="5265439" y="3196420"/>
                  <a:pt x="5262836" y="3166239"/>
                  <a:pt x="5262588" y="3147082"/>
                </a:cubicBezTo>
                <a:close/>
                <a:moveTo>
                  <a:pt x="869439" y="3941889"/>
                </a:moveTo>
                <a:cubicBezTo>
                  <a:pt x="869439" y="3941889"/>
                  <a:pt x="869439" y="3941889"/>
                  <a:pt x="870401" y="3946393"/>
                </a:cubicBezTo>
                <a:lnTo>
                  <a:pt x="869247" y="3944432"/>
                </a:lnTo>
                <a:close/>
                <a:moveTo>
                  <a:pt x="5600071" y="2827600"/>
                </a:moveTo>
                <a:cubicBezTo>
                  <a:pt x="5600071" y="2827600"/>
                  <a:pt x="5600071" y="2827600"/>
                  <a:pt x="5601033" y="2832105"/>
                </a:cubicBezTo>
                <a:lnTo>
                  <a:pt x="5600701" y="2831889"/>
                </a:lnTo>
                <a:close/>
                <a:moveTo>
                  <a:pt x="5594604" y="2824058"/>
                </a:moveTo>
                <a:lnTo>
                  <a:pt x="5594817" y="2824013"/>
                </a:lnTo>
                <a:lnTo>
                  <a:pt x="5595567" y="2828563"/>
                </a:lnTo>
                <a:cubicBezTo>
                  <a:pt x="5595567" y="2828563"/>
                  <a:pt x="5595567" y="2828563"/>
                  <a:pt x="5594604" y="2824058"/>
                </a:cubicBezTo>
                <a:close/>
                <a:moveTo>
                  <a:pt x="756958" y="3768116"/>
                </a:moveTo>
                <a:cubicBezTo>
                  <a:pt x="761462" y="3767153"/>
                  <a:pt x="763387" y="3776161"/>
                  <a:pt x="764349" y="3780665"/>
                </a:cubicBezTo>
                <a:cubicBezTo>
                  <a:pt x="759845" y="3781628"/>
                  <a:pt x="759845" y="3781628"/>
                  <a:pt x="759845" y="3781628"/>
                </a:cubicBezTo>
                <a:close/>
                <a:moveTo>
                  <a:pt x="5540370" y="2614293"/>
                </a:moveTo>
                <a:cubicBezTo>
                  <a:pt x="5541332" y="2618797"/>
                  <a:pt x="5545837" y="2617834"/>
                  <a:pt x="5545837" y="2617834"/>
                </a:cubicBezTo>
                <a:cubicBezTo>
                  <a:pt x="5541332" y="2618797"/>
                  <a:pt x="5541332" y="2618797"/>
                  <a:pt x="5541332" y="2618797"/>
                </a:cubicBezTo>
                <a:cubicBezTo>
                  <a:pt x="5540370" y="2614293"/>
                  <a:pt x="5540370" y="2614293"/>
                  <a:pt x="5540370" y="2614293"/>
                </a:cubicBezTo>
                <a:close/>
                <a:moveTo>
                  <a:pt x="5744362" y="2533034"/>
                </a:moveTo>
                <a:cubicBezTo>
                  <a:pt x="5742746" y="2547508"/>
                  <a:pt x="5747249" y="2546546"/>
                  <a:pt x="5751754" y="2545583"/>
                </a:cubicBezTo>
                <a:cubicBezTo>
                  <a:pt x="5759452" y="2581616"/>
                  <a:pt x="5762646" y="2618610"/>
                  <a:pt x="5770344" y="2654643"/>
                </a:cubicBezTo>
                <a:cubicBezTo>
                  <a:pt x="5775155" y="2677163"/>
                  <a:pt x="5779353" y="2652719"/>
                  <a:pt x="5792210" y="2668810"/>
                </a:cubicBezTo>
                <a:cubicBezTo>
                  <a:pt x="5792517" y="2692292"/>
                  <a:pt x="5798946" y="2700338"/>
                  <a:pt x="5800215" y="2728325"/>
                </a:cubicBezTo>
                <a:cubicBezTo>
                  <a:pt x="5804720" y="2727363"/>
                  <a:pt x="5807299" y="2717392"/>
                  <a:pt x="5803450" y="2699375"/>
                </a:cubicBezTo>
                <a:cubicBezTo>
                  <a:pt x="5805375" y="2708384"/>
                  <a:pt x="5811803" y="2716430"/>
                  <a:pt x="5811149" y="2735408"/>
                </a:cubicBezTo>
                <a:cubicBezTo>
                  <a:pt x="5813728" y="2725438"/>
                  <a:pt x="5819194" y="2728979"/>
                  <a:pt x="5820811" y="2714505"/>
                </a:cubicBezTo>
                <a:cubicBezTo>
                  <a:pt x="5828161" y="2792999"/>
                  <a:pt x="5835512" y="2871492"/>
                  <a:pt x="5838358" y="2950947"/>
                </a:cubicBezTo>
                <a:cubicBezTo>
                  <a:pt x="5840282" y="2959956"/>
                  <a:pt x="5842207" y="2968964"/>
                  <a:pt x="5838665" y="2974430"/>
                </a:cubicBezTo>
                <a:cubicBezTo>
                  <a:pt x="5870897" y="3918890"/>
                  <a:pt x="5403604" y="4795814"/>
                  <a:pt x="4638016" y="5312600"/>
                </a:cubicBezTo>
                <a:cubicBezTo>
                  <a:pt x="4638016" y="5312600"/>
                  <a:pt x="4638016" y="5312600"/>
                  <a:pt x="4633512" y="5313563"/>
                </a:cubicBezTo>
                <a:cubicBezTo>
                  <a:pt x="4633512" y="5313563"/>
                  <a:pt x="4629008" y="5314525"/>
                  <a:pt x="4629008" y="5314525"/>
                </a:cubicBezTo>
                <a:cubicBezTo>
                  <a:pt x="4637054" y="5308097"/>
                  <a:pt x="4631588" y="5304555"/>
                  <a:pt x="4623541" y="5310984"/>
                </a:cubicBezTo>
                <a:cubicBezTo>
                  <a:pt x="4631588" y="5304555"/>
                  <a:pt x="4631588" y="5304555"/>
                  <a:pt x="4631588" y="5304555"/>
                </a:cubicBezTo>
                <a:cubicBezTo>
                  <a:pt x="4635130" y="5299088"/>
                  <a:pt x="4635130" y="5299088"/>
                  <a:pt x="4629663" y="5295546"/>
                </a:cubicBezTo>
                <a:cubicBezTo>
                  <a:pt x="4629663" y="5295546"/>
                  <a:pt x="4625159" y="5296509"/>
                  <a:pt x="4621617" y="5301975"/>
                </a:cubicBezTo>
                <a:cubicBezTo>
                  <a:pt x="4618076" y="5307442"/>
                  <a:pt x="4618076" y="5307442"/>
                  <a:pt x="4618076" y="5307442"/>
                </a:cubicBezTo>
                <a:cubicBezTo>
                  <a:pt x="4613571" y="5308404"/>
                  <a:pt x="4613571" y="5308404"/>
                  <a:pt x="4613571" y="5308404"/>
                </a:cubicBezTo>
                <a:cubicBezTo>
                  <a:pt x="4611647" y="5299395"/>
                  <a:pt x="4607142" y="5300358"/>
                  <a:pt x="4599097" y="5306787"/>
                </a:cubicBezTo>
                <a:cubicBezTo>
                  <a:pt x="4592013" y="5317720"/>
                  <a:pt x="4600059" y="5311291"/>
                  <a:pt x="4597479" y="5321261"/>
                </a:cubicBezTo>
                <a:cubicBezTo>
                  <a:pt x="4605526" y="5314833"/>
                  <a:pt x="4605526" y="5314833"/>
                  <a:pt x="4605526" y="5314833"/>
                </a:cubicBezTo>
                <a:cubicBezTo>
                  <a:pt x="4601984" y="5320299"/>
                  <a:pt x="4597479" y="5321261"/>
                  <a:pt x="4602946" y="5324803"/>
                </a:cubicBezTo>
                <a:cubicBezTo>
                  <a:pt x="4607450" y="5323841"/>
                  <a:pt x="4611954" y="5322878"/>
                  <a:pt x="4615496" y="5317412"/>
                </a:cubicBezTo>
                <a:cubicBezTo>
                  <a:pt x="4619038" y="5311946"/>
                  <a:pt x="4619038" y="5311946"/>
                  <a:pt x="4619038" y="5311946"/>
                </a:cubicBezTo>
                <a:cubicBezTo>
                  <a:pt x="4620000" y="5316449"/>
                  <a:pt x="4615496" y="5317412"/>
                  <a:pt x="4616458" y="5321916"/>
                </a:cubicBezTo>
                <a:cubicBezTo>
                  <a:pt x="4611954" y="5322878"/>
                  <a:pt x="4611954" y="5322878"/>
                  <a:pt x="4611954" y="5322878"/>
                </a:cubicBezTo>
                <a:cubicBezTo>
                  <a:pt x="4608413" y="5328345"/>
                  <a:pt x="4608413" y="5328345"/>
                  <a:pt x="4608413" y="5328345"/>
                </a:cubicBezTo>
                <a:cubicBezTo>
                  <a:pt x="4609375" y="5332848"/>
                  <a:pt x="4609375" y="5332848"/>
                  <a:pt x="4609375" y="5332848"/>
                </a:cubicBezTo>
                <a:cubicBezTo>
                  <a:pt x="4547587" y="5374307"/>
                  <a:pt x="4480333" y="5412224"/>
                  <a:pt x="4413078" y="5450140"/>
                </a:cubicBezTo>
                <a:cubicBezTo>
                  <a:pt x="4412116" y="5445637"/>
                  <a:pt x="4406651" y="5442095"/>
                  <a:pt x="4398604" y="5448524"/>
                </a:cubicBezTo>
                <a:cubicBezTo>
                  <a:pt x="4399566" y="5453027"/>
                  <a:pt x="4399566" y="5453027"/>
                  <a:pt x="4399566" y="5453027"/>
                </a:cubicBezTo>
                <a:cubicBezTo>
                  <a:pt x="4184292" y="5569664"/>
                  <a:pt x="3944267" y="5658621"/>
                  <a:pt x="3692038" y="5712509"/>
                </a:cubicBezTo>
                <a:cubicBezTo>
                  <a:pt x="3097500" y="5839529"/>
                  <a:pt x="2506625" y="5763253"/>
                  <a:pt x="1989514" y="5525218"/>
                </a:cubicBezTo>
                <a:cubicBezTo>
                  <a:pt x="1999484" y="5527798"/>
                  <a:pt x="2003988" y="5526835"/>
                  <a:pt x="2003026" y="5522331"/>
                </a:cubicBezTo>
                <a:cubicBezTo>
                  <a:pt x="1969266" y="5496576"/>
                  <a:pt x="1962182" y="5507510"/>
                  <a:pt x="1925842" y="5491725"/>
                </a:cubicBezTo>
                <a:cubicBezTo>
                  <a:pt x="1925842" y="5491725"/>
                  <a:pt x="1926804" y="5496229"/>
                  <a:pt x="1926804" y="5496229"/>
                </a:cubicBezTo>
                <a:cubicBezTo>
                  <a:pt x="1894969" y="5479483"/>
                  <a:pt x="1868599" y="5466278"/>
                  <a:pt x="1836763" y="5449531"/>
                </a:cubicBezTo>
                <a:cubicBezTo>
                  <a:pt x="1830334" y="5441485"/>
                  <a:pt x="1793032" y="5421197"/>
                  <a:pt x="1783061" y="5418617"/>
                </a:cubicBezTo>
                <a:cubicBezTo>
                  <a:pt x="1782099" y="5414113"/>
                  <a:pt x="1777595" y="5415075"/>
                  <a:pt x="1777595" y="5415075"/>
                </a:cubicBezTo>
                <a:cubicBezTo>
                  <a:pt x="1772129" y="5411534"/>
                  <a:pt x="1772129" y="5411534"/>
                  <a:pt x="1773091" y="5416038"/>
                </a:cubicBezTo>
                <a:cubicBezTo>
                  <a:pt x="1772129" y="5411534"/>
                  <a:pt x="1767625" y="5412496"/>
                  <a:pt x="1766662" y="5407992"/>
                </a:cubicBezTo>
                <a:cubicBezTo>
                  <a:pt x="1756692" y="5405412"/>
                  <a:pt x="1745760" y="5398329"/>
                  <a:pt x="1740293" y="5394787"/>
                </a:cubicBezTo>
                <a:cubicBezTo>
                  <a:pt x="1713924" y="5381582"/>
                  <a:pt x="1691096" y="5362911"/>
                  <a:pt x="1664727" y="5349706"/>
                </a:cubicBezTo>
                <a:cubicBezTo>
                  <a:pt x="1653794" y="5342623"/>
                  <a:pt x="1642862" y="5335539"/>
                  <a:pt x="1631929" y="5328456"/>
                </a:cubicBezTo>
                <a:cubicBezTo>
                  <a:pt x="1610063" y="5314288"/>
                  <a:pt x="1587235" y="5295618"/>
                  <a:pt x="1565371" y="5281450"/>
                </a:cubicBezTo>
                <a:cubicBezTo>
                  <a:pt x="1565371" y="5281450"/>
                  <a:pt x="1569874" y="5280488"/>
                  <a:pt x="1569874" y="5280488"/>
                </a:cubicBezTo>
                <a:cubicBezTo>
                  <a:pt x="1564408" y="5276946"/>
                  <a:pt x="1559904" y="5277908"/>
                  <a:pt x="1554437" y="5274367"/>
                </a:cubicBezTo>
                <a:cubicBezTo>
                  <a:pt x="1365694" y="5140435"/>
                  <a:pt x="1195623" y="4983675"/>
                  <a:pt x="1044223" y="4804087"/>
                </a:cubicBezTo>
                <a:cubicBezTo>
                  <a:pt x="872576" y="4595857"/>
                  <a:pt x="735690" y="4351944"/>
                  <a:pt x="631951" y="4086820"/>
                </a:cubicBezTo>
                <a:cubicBezTo>
                  <a:pt x="631951" y="4086820"/>
                  <a:pt x="635493" y="4081353"/>
                  <a:pt x="635493" y="4081353"/>
                </a:cubicBezTo>
                <a:cubicBezTo>
                  <a:pt x="654124" y="4124469"/>
                  <a:pt x="677914" y="4147644"/>
                  <a:pt x="700742" y="4166316"/>
                </a:cubicBezTo>
                <a:cubicBezTo>
                  <a:pt x="708133" y="4178866"/>
                  <a:pt x="710057" y="4187873"/>
                  <a:pt x="711982" y="4196882"/>
                </a:cubicBezTo>
                <a:cubicBezTo>
                  <a:pt x="706515" y="4193340"/>
                  <a:pt x="706515" y="4193340"/>
                  <a:pt x="706515" y="4193340"/>
                </a:cubicBezTo>
                <a:cubicBezTo>
                  <a:pt x="706515" y="4193340"/>
                  <a:pt x="702011" y="4194302"/>
                  <a:pt x="702011" y="4194302"/>
                </a:cubicBezTo>
                <a:cubicBezTo>
                  <a:pt x="702973" y="4198807"/>
                  <a:pt x="707478" y="4197844"/>
                  <a:pt x="707478" y="4197844"/>
                </a:cubicBezTo>
                <a:cubicBezTo>
                  <a:pt x="708440" y="4202348"/>
                  <a:pt x="708440" y="4202348"/>
                  <a:pt x="708440" y="4202348"/>
                </a:cubicBezTo>
                <a:cubicBezTo>
                  <a:pt x="713906" y="4205890"/>
                  <a:pt x="713906" y="4205890"/>
                  <a:pt x="713906" y="4205890"/>
                </a:cubicBezTo>
                <a:cubicBezTo>
                  <a:pt x="724838" y="4212973"/>
                  <a:pt x="731574" y="4244502"/>
                  <a:pt x="732229" y="4225523"/>
                </a:cubicBezTo>
                <a:cubicBezTo>
                  <a:pt x="740583" y="4242577"/>
                  <a:pt x="748936" y="4259631"/>
                  <a:pt x="750861" y="4268639"/>
                </a:cubicBezTo>
                <a:cubicBezTo>
                  <a:pt x="757289" y="4276685"/>
                  <a:pt x="747012" y="4250623"/>
                  <a:pt x="759869" y="4266714"/>
                </a:cubicBezTo>
                <a:cubicBezTo>
                  <a:pt x="763718" y="4284731"/>
                  <a:pt x="761138" y="4294702"/>
                  <a:pt x="761138" y="4294702"/>
                </a:cubicBezTo>
                <a:cubicBezTo>
                  <a:pt x="775612" y="4296318"/>
                  <a:pt x="769491" y="4311755"/>
                  <a:pt x="770454" y="4316259"/>
                </a:cubicBezTo>
                <a:cubicBezTo>
                  <a:pt x="771416" y="4320764"/>
                  <a:pt x="789739" y="4340397"/>
                  <a:pt x="788122" y="4354871"/>
                </a:cubicBezTo>
                <a:cubicBezTo>
                  <a:pt x="797131" y="4352946"/>
                  <a:pt x="807408" y="4379008"/>
                  <a:pt x="816723" y="4400567"/>
                </a:cubicBezTo>
                <a:cubicBezTo>
                  <a:pt x="827001" y="4426629"/>
                  <a:pt x="836317" y="4448186"/>
                  <a:pt x="845324" y="4446262"/>
                </a:cubicBezTo>
                <a:cubicBezTo>
                  <a:pt x="864610" y="4470400"/>
                  <a:pt x="839859" y="4442720"/>
                  <a:pt x="848211" y="4459775"/>
                </a:cubicBezTo>
                <a:cubicBezTo>
                  <a:pt x="861069" y="4475865"/>
                  <a:pt x="848211" y="4459775"/>
                  <a:pt x="865572" y="4474903"/>
                </a:cubicBezTo>
                <a:cubicBezTo>
                  <a:pt x="857604" y="4487203"/>
                  <a:pt x="876053" y="4499156"/>
                  <a:pt x="883599" y="4512777"/>
                </a:cubicBezTo>
                <a:lnTo>
                  <a:pt x="885976" y="4526170"/>
                </a:lnTo>
                <a:lnTo>
                  <a:pt x="885567" y="4525764"/>
                </a:lnTo>
                <a:lnTo>
                  <a:pt x="881591" y="4516811"/>
                </a:lnTo>
                <a:cubicBezTo>
                  <a:pt x="880989" y="4513997"/>
                  <a:pt x="880508" y="4511745"/>
                  <a:pt x="877775" y="4509974"/>
                </a:cubicBezTo>
                <a:cubicBezTo>
                  <a:pt x="874638" y="4511822"/>
                  <a:pt x="875239" y="4514636"/>
                  <a:pt x="877625" y="4517880"/>
                </a:cubicBezTo>
                <a:lnTo>
                  <a:pt x="885567" y="4525764"/>
                </a:lnTo>
                <a:lnTo>
                  <a:pt x="886128" y="4527028"/>
                </a:lnTo>
                <a:lnTo>
                  <a:pt x="885976" y="4526170"/>
                </a:lnTo>
                <a:lnTo>
                  <a:pt x="888178" y="4528356"/>
                </a:lnTo>
                <a:cubicBezTo>
                  <a:pt x="896176" y="4535477"/>
                  <a:pt x="903489" y="4542157"/>
                  <a:pt x="894482" y="4544081"/>
                </a:cubicBezTo>
                <a:cubicBezTo>
                  <a:pt x="917309" y="4562753"/>
                  <a:pt x="924700" y="4575303"/>
                  <a:pt x="933053" y="4592357"/>
                </a:cubicBezTo>
                <a:cubicBezTo>
                  <a:pt x="934015" y="4596860"/>
                  <a:pt x="934015" y="4596860"/>
                  <a:pt x="934015" y="4596860"/>
                </a:cubicBezTo>
                <a:cubicBezTo>
                  <a:pt x="934015" y="4596860"/>
                  <a:pt x="934978" y="4601364"/>
                  <a:pt x="934978" y="4601364"/>
                </a:cubicBezTo>
                <a:cubicBezTo>
                  <a:pt x="939482" y="4600402"/>
                  <a:pt x="939482" y="4600402"/>
                  <a:pt x="939482" y="4600402"/>
                </a:cubicBezTo>
                <a:cubicBezTo>
                  <a:pt x="936902" y="4610373"/>
                  <a:pt x="944948" y="4603944"/>
                  <a:pt x="946872" y="4612952"/>
                </a:cubicBezTo>
                <a:cubicBezTo>
                  <a:pt x="947834" y="4617456"/>
                  <a:pt x="953301" y="4620998"/>
                  <a:pt x="955226" y="4630006"/>
                </a:cubicBezTo>
                <a:cubicBezTo>
                  <a:pt x="966159" y="4637089"/>
                  <a:pt x="988986" y="4655761"/>
                  <a:pt x="998301" y="4677318"/>
                </a:cubicBezTo>
                <a:cubicBezTo>
                  <a:pt x="997339" y="4672815"/>
                  <a:pt x="1002806" y="4676356"/>
                  <a:pt x="1008272" y="4679898"/>
                </a:cubicBezTo>
                <a:cubicBezTo>
                  <a:pt x="1003768" y="4680860"/>
                  <a:pt x="1003768" y="4680860"/>
                  <a:pt x="1003768" y="4680860"/>
                </a:cubicBezTo>
                <a:cubicBezTo>
                  <a:pt x="998301" y="4677318"/>
                  <a:pt x="999264" y="4681823"/>
                  <a:pt x="999264" y="4681823"/>
                </a:cubicBezTo>
                <a:cubicBezTo>
                  <a:pt x="1000226" y="4686327"/>
                  <a:pt x="1005693" y="4689868"/>
                  <a:pt x="1005693" y="4689868"/>
                </a:cubicBezTo>
                <a:cubicBezTo>
                  <a:pt x="1005693" y="4689868"/>
                  <a:pt x="1005693" y="4689868"/>
                  <a:pt x="1010197" y="4688906"/>
                </a:cubicBezTo>
                <a:cubicBezTo>
                  <a:pt x="1011159" y="4693410"/>
                  <a:pt x="1011159" y="4693410"/>
                  <a:pt x="1011159" y="4693410"/>
                </a:cubicBezTo>
                <a:cubicBezTo>
                  <a:pt x="1033987" y="4712082"/>
                  <a:pt x="1064512" y="4766786"/>
                  <a:pt x="1068054" y="4761319"/>
                </a:cubicBezTo>
                <a:cubicBezTo>
                  <a:pt x="1069016" y="4765823"/>
                  <a:pt x="1069978" y="4770327"/>
                  <a:pt x="1070941" y="4774831"/>
                </a:cubicBezTo>
                <a:cubicBezTo>
                  <a:pt x="1074483" y="4769364"/>
                  <a:pt x="1086377" y="4780952"/>
                  <a:pt x="1088302" y="4789960"/>
                </a:cubicBezTo>
                <a:cubicBezTo>
                  <a:pt x="1088302" y="4789960"/>
                  <a:pt x="1082836" y="4786418"/>
                  <a:pt x="1082836" y="4786418"/>
                </a:cubicBezTo>
                <a:cubicBezTo>
                  <a:pt x="1083799" y="4790923"/>
                  <a:pt x="1083799" y="4790923"/>
                  <a:pt x="1084761" y="4795426"/>
                </a:cubicBezTo>
                <a:cubicBezTo>
                  <a:pt x="1089264" y="4794464"/>
                  <a:pt x="1089264" y="4794464"/>
                  <a:pt x="1089264" y="4794464"/>
                </a:cubicBezTo>
                <a:cubicBezTo>
                  <a:pt x="1090227" y="4798968"/>
                  <a:pt x="1090227" y="4798968"/>
                  <a:pt x="1090227" y="4798968"/>
                </a:cubicBezTo>
                <a:cubicBezTo>
                  <a:pt x="1098580" y="4816022"/>
                  <a:pt x="1121101" y="4811211"/>
                  <a:pt x="1121407" y="4834693"/>
                </a:cubicBezTo>
                <a:cubicBezTo>
                  <a:pt x="1142311" y="4844356"/>
                  <a:pt x="1161596" y="4868494"/>
                  <a:pt x="1169950" y="4885547"/>
                </a:cubicBezTo>
                <a:cubicBezTo>
                  <a:pt x="1178958" y="4883623"/>
                  <a:pt x="1222995" y="4935440"/>
                  <a:pt x="1230080" y="4924507"/>
                </a:cubicBezTo>
                <a:cubicBezTo>
                  <a:pt x="1220109" y="4921928"/>
                  <a:pt x="1190853" y="4895210"/>
                  <a:pt x="1183462" y="4882661"/>
                </a:cubicBezTo>
                <a:cubicBezTo>
                  <a:pt x="1182500" y="4878157"/>
                  <a:pt x="1194394" y="4889745"/>
                  <a:pt x="1187004" y="4877195"/>
                </a:cubicBezTo>
                <a:cubicBezTo>
                  <a:pt x="1187004" y="4877195"/>
                  <a:pt x="1177033" y="4874615"/>
                  <a:pt x="1176071" y="4870111"/>
                </a:cubicBezTo>
                <a:cubicBezTo>
                  <a:pt x="1153243" y="4851440"/>
                  <a:pt x="1127528" y="4819256"/>
                  <a:pt x="1103738" y="4796081"/>
                </a:cubicBezTo>
                <a:cubicBezTo>
                  <a:pt x="1102776" y="4791577"/>
                  <a:pt x="1102776" y="4791577"/>
                  <a:pt x="1102776" y="4791577"/>
                </a:cubicBezTo>
                <a:cubicBezTo>
                  <a:pt x="1102776" y="4791577"/>
                  <a:pt x="1101814" y="4787074"/>
                  <a:pt x="1101814" y="4787074"/>
                </a:cubicBezTo>
                <a:cubicBezTo>
                  <a:pt x="1096348" y="4783532"/>
                  <a:pt x="1096348" y="4783532"/>
                  <a:pt x="1097311" y="4788036"/>
                </a:cubicBezTo>
                <a:cubicBezTo>
                  <a:pt x="1077063" y="4759394"/>
                  <a:pt x="1087033" y="4761974"/>
                  <a:pt x="1052310" y="4731715"/>
                </a:cubicBezTo>
                <a:cubicBezTo>
                  <a:pt x="1052310" y="4731715"/>
                  <a:pt x="1057776" y="4735257"/>
                  <a:pt x="1062280" y="4734295"/>
                </a:cubicBezTo>
                <a:cubicBezTo>
                  <a:pt x="1054889" y="4721745"/>
                  <a:pt x="1051348" y="4727210"/>
                  <a:pt x="1044919" y="4719165"/>
                </a:cubicBezTo>
                <a:cubicBezTo>
                  <a:pt x="1049423" y="4718203"/>
                  <a:pt x="1049423" y="4718203"/>
                  <a:pt x="1049423" y="4718203"/>
                </a:cubicBezTo>
                <a:cubicBezTo>
                  <a:pt x="1049423" y="4718203"/>
                  <a:pt x="1048461" y="4713698"/>
                  <a:pt x="1048461" y="4713698"/>
                </a:cubicBezTo>
                <a:cubicBezTo>
                  <a:pt x="1047499" y="4709195"/>
                  <a:pt x="1042995" y="4710157"/>
                  <a:pt x="1042995" y="4710157"/>
                </a:cubicBezTo>
                <a:cubicBezTo>
                  <a:pt x="1042995" y="4710157"/>
                  <a:pt x="1038491" y="4711120"/>
                  <a:pt x="1038491" y="4711120"/>
                </a:cubicBezTo>
                <a:cubicBezTo>
                  <a:pt x="1006348" y="4670890"/>
                  <a:pt x="987716" y="4627774"/>
                  <a:pt x="952032" y="4593011"/>
                </a:cubicBezTo>
                <a:cubicBezTo>
                  <a:pt x="952032" y="4593011"/>
                  <a:pt x="951070" y="4588508"/>
                  <a:pt x="951070" y="4588508"/>
                </a:cubicBezTo>
                <a:cubicBezTo>
                  <a:pt x="951070" y="4588508"/>
                  <a:pt x="950107" y="4584003"/>
                  <a:pt x="945603" y="4584966"/>
                </a:cubicBezTo>
                <a:cubicBezTo>
                  <a:pt x="937249" y="4567911"/>
                  <a:pt x="936287" y="4563408"/>
                  <a:pt x="923430" y="4547316"/>
                </a:cubicBezTo>
                <a:cubicBezTo>
                  <a:pt x="922468" y="4542812"/>
                  <a:pt x="922468" y="4542812"/>
                  <a:pt x="922468" y="4542812"/>
                </a:cubicBezTo>
                <a:cubicBezTo>
                  <a:pt x="921506" y="4538307"/>
                  <a:pt x="921506" y="4538307"/>
                  <a:pt x="921506" y="4538307"/>
                </a:cubicBezTo>
                <a:cubicBezTo>
                  <a:pt x="917002" y="4539270"/>
                  <a:pt x="917002" y="4539270"/>
                  <a:pt x="917002" y="4539270"/>
                </a:cubicBezTo>
                <a:cubicBezTo>
                  <a:pt x="909610" y="4526720"/>
                  <a:pt x="908648" y="4522217"/>
                  <a:pt x="903182" y="4518674"/>
                </a:cubicBezTo>
                <a:cubicBezTo>
                  <a:pt x="906724" y="4513208"/>
                  <a:pt x="906724" y="4513208"/>
                  <a:pt x="906724" y="4513208"/>
                </a:cubicBezTo>
                <a:cubicBezTo>
                  <a:pt x="868152" y="4464933"/>
                  <a:pt x="856912" y="4434367"/>
                  <a:pt x="835702" y="4401222"/>
                </a:cubicBezTo>
                <a:cubicBezTo>
                  <a:pt x="835702" y="4401222"/>
                  <a:pt x="835702" y="4401222"/>
                  <a:pt x="840206" y="4400260"/>
                </a:cubicBezTo>
                <a:cubicBezTo>
                  <a:pt x="839244" y="4395755"/>
                  <a:pt x="839244" y="4395755"/>
                  <a:pt x="839244" y="4395755"/>
                </a:cubicBezTo>
                <a:cubicBezTo>
                  <a:pt x="834740" y="4396718"/>
                  <a:pt x="833777" y="4392213"/>
                  <a:pt x="833777" y="4392213"/>
                </a:cubicBezTo>
                <a:cubicBezTo>
                  <a:pt x="826791" y="4376045"/>
                  <a:pt x="826127" y="4377069"/>
                  <a:pt x="822708" y="4371399"/>
                </a:cubicBezTo>
                <a:lnTo>
                  <a:pt x="820283" y="4366839"/>
                </a:lnTo>
                <a:lnTo>
                  <a:pt x="823500" y="4366151"/>
                </a:lnTo>
                <a:cubicBezTo>
                  <a:pt x="822538" y="4361647"/>
                  <a:pt x="822538" y="4361647"/>
                  <a:pt x="822538" y="4361647"/>
                </a:cubicBezTo>
                <a:cubicBezTo>
                  <a:pt x="822538" y="4361647"/>
                  <a:pt x="817071" y="4358106"/>
                  <a:pt x="817071" y="4358106"/>
                </a:cubicBezTo>
                <a:cubicBezTo>
                  <a:pt x="811605" y="4354564"/>
                  <a:pt x="811605" y="4354564"/>
                  <a:pt x="811605" y="4354564"/>
                </a:cubicBezTo>
                <a:cubicBezTo>
                  <a:pt x="806793" y="4332043"/>
                  <a:pt x="797786" y="4333967"/>
                  <a:pt x="801327" y="4328502"/>
                </a:cubicBezTo>
                <a:cubicBezTo>
                  <a:pt x="783003" y="4308868"/>
                  <a:pt x="776267" y="4277340"/>
                  <a:pt x="756982" y="4253202"/>
                </a:cubicBezTo>
                <a:cubicBezTo>
                  <a:pt x="761486" y="4252240"/>
                  <a:pt x="761486" y="4252240"/>
                  <a:pt x="761486" y="4252240"/>
                </a:cubicBezTo>
                <a:cubicBezTo>
                  <a:pt x="761486" y="4252240"/>
                  <a:pt x="761486" y="4252240"/>
                  <a:pt x="762448" y="4256744"/>
                </a:cubicBezTo>
                <a:cubicBezTo>
                  <a:pt x="763411" y="4261249"/>
                  <a:pt x="767914" y="4260286"/>
                  <a:pt x="767914" y="4260286"/>
                </a:cubicBezTo>
                <a:cubicBezTo>
                  <a:pt x="766952" y="4255782"/>
                  <a:pt x="766952" y="4255782"/>
                  <a:pt x="765989" y="4251278"/>
                </a:cubicBezTo>
                <a:cubicBezTo>
                  <a:pt x="765027" y="4246774"/>
                  <a:pt x="760524" y="4247736"/>
                  <a:pt x="759562" y="4243232"/>
                </a:cubicBezTo>
                <a:cubicBezTo>
                  <a:pt x="768569" y="4241308"/>
                  <a:pt x="755713" y="4225216"/>
                  <a:pt x="751208" y="4226178"/>
                </a:cubicBezTo>
                <a:cubicBezTo>
                  <a:pt x="750246" y="4221674"/>
                  <a:pt x="745742" y="4222636"/>
                  <a:pt x="745742" y="4222636"/>
                </a:cubicBezTo>
                <a:cubicBezTo>
                  <a:pt x="745742" y="4222636"/>
                  <a:pt x="746704" y="4227140"/>
                  <a:pt x="747666" y="4231645"/>
                </a:cubicBezTo>
                <a:cubicBezTo>
                  <a:pt x="745742" y="4222636"/>
                  <a:pt x="741238" y="4223598"/>
                  <a:pt x="734810" y="4215553"/>
                </a:cubicBezTo>
                <a:cubicBezTo>
                  <a:pt x="732885" y="4206545"/>
                  <a:pt x="737389" y="4205583"/>
                  <a:pt x="730960" y="4197536"/>
                </a:cubicBezTo>
                <a:cubicBezTo>
                  <a:pt x="730960" y="4197536"/>
                  <a:pt x="726456" y="4198499"/>
                  <a:pt x="724531" y="4189491"/>
                </a:cubicBezTo>
                <a:cubicBezTo>
                  <a:pt x="729036" y="4188529"/>
                  <a:pt x="729998" y="4193033"/>
                  <a:pt x="729998" y="4193033"/>
                </a:cubicBezTo>
                <a:cubicBezTo>
                  <a:pt x="733540" y="4187566"/>
                  <a:pt x="732578" y="4183062"/>
                  <a:pt x="729691" y="4169550"/>
                </a:cubicBezTo>
                <a:cubicBezTo>
                  <a:pt x="742548" y="4185642"/>
                  <a:pt x="750246" y="4221674"/>
                  <a:pt x="769532" y="4245812"/>
                </a:cubicBezTo>
                <a:cubicBezTo>
                  <a:pt x="778848" y="4267369"/>
                  <a:pt x="808104" y="4294087"/>
                  <a:pt x="808104" y="4294087"/>
                </a:cubicBezTo>
                <a:cubicBezTo>
                  <a:pt x="812607" y="4293124"/>
                  <a:pt x="808758" y="4275108"/>
                  <a:pt x="804909" y="4257092"/>
                </a:cubicBezTo>
                <a:cubicBezTo>
                  <a:pt x="836704" y="4339783"/>
                  <a:pt x="899374" y="4434714"/>
                  <a:pt x="954652" y="4517097"/>
                </a:cubicBezTo>
                <a:cubicBezTo>
                  <a:pt x="950148" y="4518059"/>
                  <a:pt x="950148" y="4518059"/>
                  <a:pt x="951110" y="4522564"/>
                </a:cubicBezTo>
                <a:cubicBezTo>
                  <a:pt x="951110" y="4522564"/>
                  <a:pt x="950148" y="4518059"/>
                  <a:pt x="950148" y="4518059"/>
                </a:cubicBezTo>
                <a:cubicBezTo>
                  <a:pt x="945643" y="4519022"/>
                  <a:pt x="945643" y="4519022"/>
                  <a:pt x="945643" y="4519022"/>
                </a:cubicBezTo>
                <a:cubicBezTo>
                  <a:pt x="945643" y="4519022"/>
                  <a:pt x="946605" y="4523526"/>
                  <a:pt x="947568" y="4528030"/>
                </a:cubicBezTo>
                <a:cubicBezTo>
                  <a:pt x="948530" y="4532534"/>
                  <a:pt x="948530" y="4532534"/>
                  <a:pt x="950455" y="4541543"/>
                </a:cubicBezTo>
                <a:cubicBezTo>
                  <a:pt x="953997" y="4536076"/>
                  <a:pt x="959463" y="4539618"/>
                  <a:pt x="971358" y="4551205"/>
                </a:cubicBezTo>
                <a:cubicBezTo>
                  <a:pt x="972320" y="4555710"/>
                  <a:pt x="972320" y="4555710"/>
                  <a:pt x="972320" y="4555710"/>
                </a:cubicBezTo>
                <a:cubicBezTo>
                  <a:pt x="973282" y="4560213"/>
                  <a:pt x="973282" y="4560213"/>
                  <a:pt x="973282" y="4560213"/>
                </a:cubicBezTo>
                <a:cubicBezTo>
                  <a:pt x="974245" y="4564718"/>
                  <a:pt x="974245" y="4564718"/>
                  <a:pt x="979711" y="4568259"/>
                </a:cubicBezTo>
                <a:cubicBezTo>
                  <a:pt x="980674" y="4572763"/>
                  <a:pt x="985178" y="4571801"/>
                  <a:pt x="986140" y="4576305"/>
                </a:cubicBezTo>
                <a:cubicBezTo>
                  <a:pt x="983560" y="4586275"/>
                  <a:pt x="999959" y="4596901"/>
                  <a:pt x="996417" y="4602367"/>
                </a:cubicBezTo>
                <a:cubicBezTo>
                  <a:pt x="995455" y="4597864"/>
                  <a:pt x="995455" y="4597864"/>
                  <a:pt x="990952" y="4598826"/>
                </a:cubicBezTo>
                <a:lnTo>
                  <a:pt x="991914" y="4603329"/>
                </a:lnTo>
                <a:cubicBezTo>
                  <a:pt x="991914" y="4603329"/>
                  <a:pt x="997379" y="4606871"/>
                  <a:pt x="997379" y="4606871"/>
                </a:cubicBezTo>
                <a:cubicBezTo>
                  <a:pt x="1003808" y="4614917"/>
                  <a:pt x="1010237" y="4622963"/>
                  <a:pt x="1010237" y="4622963"/>
                </a:cubicBezTo>
                <a:cubicBezTo>
                  <a:pt x="1011200" y="4627466"/>
                  <a:pt x="1011200" y="4627466"/>
                  <a:pt x="1011200" y="4627466"/>
                </a:cubicBezTo>
                <a:cubicBezTo>
                  <a:pt x="1011200" y="4627466"/>
                  <a:pt x="1012162" y="4631971"/>
                  <a:pt x="1017628" y="4635513"/>
                </a:cubicBezTo>
                <a:cubicBezTo>
                  <a:pt x="1018590" y="4640016"/>
                  <a:pt x="1023094" y="4639054"/>
                  <a:pt x="1023094" y="4639054"/>
                </a:cubicBezTo>
                <a:cubicBezTo>
                  <a:pt x="1022132" y="4634551"/>
                  <a:pt x="1022132" y="4634551"/>
                  <a:pt x="1022132" y="4634551"/>
                </a:cubicBezTo>
                <a:cubicBezTo>
                  <a:pt x="1023094" y="4639054"/>
                  <a:pt x="1023094" y="4639054"/>
                  <a:pt x="1029523" y="4647100"/>
                </a:cubicBezTo>
                <a:cubicBezTo>
                  <a:pt x="1028560" y="4642596"/>
                  <a:pt x="1033065" y="4641634"/>
                  <a:pt x="1034027" y="4646138"/>
                </a:cubicBezTo>
                <a:cubicBezTo>
                  <a:pt x="1034027" y="4646138"/>
                  <a:pt x="1034989" y="4650642"/>
                  <a:pt x="1040455" y="4654184"/>
                </a:cubicBezTo>
                <a:cubicBezTo>
                  <a:pt x="1041417" y="4658688"/>
                  <a:pt x="1041417" y="4658688"/>
                  <a:pt x="1041417" y="4658688"/>
                </a:cubicBezTo>
                <a:cubicBezTo>
                  <a:pt x="1042380" y="4663192"/>
                  <a:pt x="1042380" y="4663192"/>
                  <a:pt x="1042380" y="4663192"/>
                </a:cubicBezTo>
                <a:cubicBezTo>
                  <a:pt x="1047846" y="4666733"/>
                  <a:pt x="1047846" y="4666733"/>
                  <a:pt x="1047846" y="4666733"/>
                </a:cubicBezTo>
                <a:cubicBezTo>
                  <a:pt x="1046884" y="4662230"/>
                  <a:pt x="1046884" y="4662230"/>
                  <a:pt x="1046884" y="4662230"/>
                </a:cubicBezTo>
                <a:cubicBezTo>
                  <a:pt x="1060704" y="4682825"/>
                  <a:pt x="1079027" y="4702459"/>
                  <a:pt x="1089960" y="4709542"/>
                </a:cubicBezTo>
                <a:cubicBezTo>
                  <a:pt x="1089960" y="4709542"/>
                  <a:pt x="1090922" y="4714047"/>
                  <a:pt x="1096388" y="4717588"/>
                </a:cubicBezTo>
                <a:cubicBezTo>
                  <a:pt x="1096388" y="4717588"/>
                  <a:pt x="1101855" y="4721130"/>
                  <a:pt x="1101855" y="4721130"/>
                </a:cubicBezTo>
                <a:cubicBezTo>
                  <a:pt x="1101855" y="4721130"/>
                  <a:pt x="1101855" y="4721130"/>
                  <a:pt x="1100893" y="4716625"/>
                </a:cubicBezTo>
                <a:cubicBezTo>
                  <a:pt x="1099931" y="4712122"/>
                  <a:pt x="1099931" y="4712122"/>
                  <a:pt x="1099931" y="4712122"/>
                </a:cubicBezTo>
                <a:cubicBezTo>
                  <a:pt x="1130148" y="4743343"/>
                  <a:pt x="1131111" y="4747847"/>
                  <a:pt x="1157788" y="4784534"/>
                </a:cubicBezTo>
                <a:cubicBezTo>
                  <a:pt x="1172262" y="4786152"/>
                  <a:pt x="1178691" y="4794197"/>
                  <a:pt x="1178691" y="4794197"/>
                </a:cubicBezTo>
                <a:cubicBezTo>
                  <a:pt x="1184157" y="4797739"/>
                  <a:pt x="1179653" y="4798701"/>
                  <a:pt x="1186082" y="4806747"/>
                </a:cubicBezTo>
                <a:cubicBezTo>
                  <a:pt x="1195090" y="4804822"/>
                  <a:pt x="1193473" y="4819296"/>
                  <a:pt x="1205368" y="4830884"/>
                </a:cubicBezTo>
                <a:cubicBezTo>
                  <a:pt x="1222729" y="4846014"/>
                  <a:pt x="1208910" y="4825418"/>
                  <a:pt x="1226271" y="4840547"/>
                </a:cubicBezTo>
                <a:cubicBezTo>
                  <a:pt x="1215338" y="4833464"/>
                  <a:pt x="1228195" y="4849556"/>
                  <a:pt x="1241052" y="4865648"/>
                </a:cubicBezTo>
                <a:cubicBezTo>
                  <a:pt x="1240090" y="4861143"/>
                  <a:pt x="1240090" y="4861143"/>
                  <a:pt x="1235587" y="4862105"/>
                </a:cubicBezTo>
                <a:cubicBezTo>
                  <a:pt x="1234624" y="4857601"/>
                  <a:pt x="1229158" y="4854060"/>
                  <a:pt x="1230120" y="4858563"/>
                </a:cubicBezTo>
                <a:cubicBezTo>
                  <a:pt x="1225616" y="4859526"/>
                  <a:pt x="1231082" y="4863068"/>
                  <a:pt x="1232045" y="4867572"/>
                </a:cubicBezTo>
                <a:cubicBezTo>
                  <a:pt x="1237511" y="4871113"/>
                  <a:pt x="1237511" y="4871113"/>
                  <a:pt x="1238474" y="4875617"/>
                </a:cubicBezTo>
                <a:cubicBezTo>
                  <a:pt x="1233007" y="4872076"/>
                  <a:pt x="1225616" y="4859526"/>
                  <a:pt x="1222074" y="4864992"/>
                </a:cubicBezTo>
                <a:cubicBezTo>
                  <a:pt x="1233007" y="4872076"/>
                  <a:pt x="1239436" y="4880122"/>
                  <a:pt x="1243939" y="4879160"/>
                </a:cubicBezTo>
                <a:cubicBezTo>
                  <a:pt x="1243939" y="4879160"/>
                  <a:pt x="1249406" y="4882701"/>
                  <a:pt x="1249406" y="4882701"/>
                </a:cubicBezTo>
                <a:cubicBezTo>
                  <a:pt x="1255835" y="4890747"/>
                  <a:pt x="1255835" y="4890747"/>
                  <a:pt x="1260338" y="4889785"/>
                </a:cubicBezTo>
                <a:cubicBezTo>
                  <a:pt x="1265805" y="4893326"/>
                  <a:pt x="1260338" y="4889785"/>
                  <a:pt x="1259376" y="4885281"/>
                </a:cubicBezTo>
                <a:cubicBezTo>
                  <a:pt x="1258413" y="4880776"/>
                  <a:pt x="1258413" y="4880776"/>
                  <a:pt x="1253910" y="4881738"/>
                </a:cubicBezTo>
                <a:cubicBezTo>
                  <a:pt x="1252948" y="4877235"/>
                  <a:pt x="1252948" y="4877235"/>
                  <a:pt x="1252948" y="4877235"/>
                </a:cubicBezTo>
                <a:cubicBezTo>
                  <a:pt x="1263880" y="4884318"/>
                  <a:pt x="1261956" y="4875311"/>
                  <a:pt x="1270309" y="4892364"/>
                </a:cubicBezTo>
                <a:cubicBezTo>
                  <a:pt x="1279316" y="4890439"/>
                  <a:pt x="1262918" y="4879814"/>
                  <a:pt x="1266460" y="4874348"/>
                </a:cubicBezTo>
                <a:cubicBezTo>
                  <a:pt x="1284783" y="4893981"/>
                  <a:pt x="1275775" y="4895906"/>
                  <a:pt x="1286708" y="4902990"/>
                </a:cubicBezTo>
                <a:cubicBezTo>
                  <a:pt x="1282203" y="4903952"/>
                  <a:pt x="1282203" y="4903952"/>
                  <a:pt x="1282203" y="4903952"/>
                </a:cubicBezTo>
                <a:cubicBezTo>
                  <a:pt x="1276738" y="4900410"/>
                  <a:pt x="1276738" y="4900410"/>
                  <a:pt x="1272233" y="4901372"/>
                </a:cubicBezTo>
                <a:cubicBezTo>
                  <a:pt x="1272233" y="4901372"/>
                  <a:pt x="1277700" y="4904914"/>
                  <a:pt x="1278662" y="4909418"/>
                </a:cubicBezTo>
                <a:cubicBezTo>
                  <a:pt x="1269654" y="4911342"/>
                  <a:pt x="1269654" y="4911342"/>
                  <a:pt x="1285090" y="4917464"/>
                </a:cubicBezTo>
                <a:cubicBezTo>
                  <a:pt x="1280587" y="4918427"/>
                  <a:pt x="1280587" y="4918427"/>
                  <a:pt x="1280587" y="4918427"/>
                </a:cubicBezTo>
                <a:cubicBezTo>
                  <a:pt x="1281549" y="4922930"/>
                  <a:pt x="1282511" y="4927434"/>
                  <a:pt x="1287015" y="4926472"/>
                </a:cubicBezTo>
                <a:cubicBezTo>
                  <a:pt x="1287015" y="4926472"/>
                  <a:pt x="1287015" y="4926472"/>
                  <a:pt x="1291519" y="4925510"/>
                </a:cubicBezTo>
                <a:cubicBezTo>
                  <a:pt x="1292481" y="4930014"/>
                  <a:pt x="1292481" y="4930014"/>
                  <a:pt x="1292481" y="4930014"/>
                </a:cubicBezTo>
                <a:lnTo>
                  <a:pt x="1298910" y="4938059"/>
                </a:lnTo>
                <a:lnTo>
                  <a:pt x="1292356" y="4937694"/>
                </a:lnTo>
                <a:cubicBezTo>
                  <a:pt x="1290547" y="4937491"/>
                  <a:pt x="1289420" y="4937732"/>
                  <a:pt x="1289901" y="4939984"/>
                </a:cubicBezTo>
                <a:cubicBezTo>
                  <a:pt x="1289901" y="4939984"/>
                  <a:pt x="1291510" y="4941996"/>
                  <a:pt x="1293236" y="4944571"/>
                </a:cubicBezTo>
                <a:lnTo>
                  <a:pt x="1296561" y="4951097"/>
                </a:lnTo>
                <a:lnTo>
                  <a:pt x="1291826" y="4948992"/>
                </a:lnTo>
                <a:cubicBezTo>
                  <a:pt x="1282818" y="4950916"/>
                  <a:pt x="1301142" y="4970550"/>
                  <a:pt x="1310150" y="4968626"/>
                </a:cubicBezTo>
                <a:cubicBezTo>
                  <a:pt x="1310150" y="4968626"/>
                  <a:pt x="1311113" y="4973130"/>
                  <a:pt x="1315616" y="4972168"/>
                </a:cubicBezTo>
                <a:cubicBezTo>
                  <a:pt x="1316579" y="4976671"/>
                  <a:pt x="1316579" y="4976671"/>
                  <a:pt x="1316579" y="4976671"/>
                </a:cubicBezTo>
                <a:cubicBezTo>
                  <a:pt x="1322045" y="4980213"/>
                  <a:pt x="1321083" y="4975709"/>
                  <a:pt x="1321083" y="4975709"/>
                </a:cubicBezTo>
                <a:cubicBezTo>
                  <a:pt x="1321083" y="4975709"/>
                  <a:pt x="1315616" y="4972168"/>
                  <a:pt x="1315616" y="4972168"/>
                </a:cubicBezTo>
                <a:cubicBezTo>
                  <a:pt x="1319158" y="4966701"/>
                  <a:pt x="1308226" y="4959618"/>
                  <a:pt x="1302760" y="4956076"/>
                </a:cubicBezTo>
                <a:cubicBezTo>
                  <a:pt x="1308226" y="4959618"/>
                  <a:pt x="1308226" y="4959618"/>
                  <a:pt x="1308226" y="4959618"/>
                </a:cubicBezTo>
                <a:cubicBezTo>
                  <a:pt x="1313692" y="4963159"/>
                  <a:pt x="1318196" y="4962197"/>
                  <a:pt x="1317234" y="4957694"/>
                </a:cubicBezTo>
                <a:cubicBezTo>
                  <a:pt x="1317234" y="4957694"/>
                  <a:pt x="1316271" y="4953189"/>
                  <a:pt x="1310805" y="4949647"/>
                </a:cubicBezTo>
                <a:cubicBezTo>
                  <a:pt x="1305339" y="4946105"/>
                  <a:pt x="1305339" y="4946105"/>
                  <a:pt x="1305339" y="4946105"/>
                </a:cubicBezTo>
                <a:cubicBezTo>
                  <a:pt x="1326241" y="4955769"/>
                  <a:pt x="1305339" y="4946105"/>
                  <a:pt x="1296986" y="4929052"/>
                </a:cubicBezTo>
                <a:cubicBezTo>
                  <a:pt x="1302452" y="4932593"/>
                  <a:pt x="1302452" y="4932593"/>
                  <a:pt x="1302452" y="4932593"/>
                </a:cubicBezTo>
                <a:cubicBezTo>
                  <a:pt x="1302452" y="4932593"/>
                  <a:pt x="1301490" y="4928089"/>
                  <a:pt x="1301490" y="4928089"/>
                </a:cubicBezTo>
                <a:cubicBezTo>
                  <a:pt x="1301490" y="4928089"/>
                  <a:pt x="1300528" y="4923585"/>
                  <a:pt x="1300528" y="4923585"/>
                </a:cubicBezTo>
                <a:cubicBezTo>
                  <a:pt x="1296024" y="4924547"/>
                  <a:pt x="1296024" y="4924547"/>
                  <a:pt x="1295061" y="4920043"/>
                </a:cubicBezTo>
                <a:cubicBezTo>
                  <a:pt x="1299565" y="4919081"/>
                  <a:pt x="1294099" y="4915540"/>
                  <a:pt x="1293137" y="4911035"/>
                </a:cubicBezTo>
                <a:cubicBezTo>
                  <a:pt x="1303107" y="4913615"/>
                  <a:pt x="1309535" y="4921661"/>
                  <a:pt x="1322392" y="4937753"/>
                </a:cubicBezTo>
                <a:cubicBezTo>
                  <a:pt x="1322392" y="4937753"/>
                  <a:pt x="1322392" y="4937753"/>
                  <a:pt x="1317889" y="4938715"/>
                </a:cubicBezTo>
                <a:cubicBezTo>
                  <a:pt x="1317889" y="4938715"/>
                  <a:pt x="1317889" y="4938715"/>
                  <a:pt x="1318851" y="4943218"/>
                </a:cubicBezTo>
                <a:cubicBezTo>
                  <a:pt x="1318851" y="4943218"/>
                  <a:pt x="1323354" y="4942256"/>
                  <a:pt x="1323354" y="4942256"/>
                </a:cubicBezTo>
                <a:cubicBezTo>
                  <a:pt x="1324317" y="4946760"/>
                  <a:pt x="1324317" y="4946760"/>
                  <a:pt x="1324317" y="4946760"/>
                </a:cubicBezTo>
                <a:cubicBezTo>
                  <a:pt x="1328821" y="4945798"/>
                  <a:pt x="1328821" y="4945798"/>
                  <a:pt x="1328821" y="4945798"/>
                </a:cubicBezTo>
                <a:cubicBezTo>
                  <a:pt x="1335250" y="4953844"/>
                  <a:pt x="1331708" y="4959310"/>
                  <a:pt x="1342641" y="4966394"/>
                </a:cubicBezTo>
                <a:cubicBezTo>
                  <a:pt x="1343603" y="4970897"/>
                  <a:pt x="1343603" y="4970897"/>
                  <a:pt x="1343603" y="4970897"/>
                </a:cubicBezTo>
                <a:cubicBezTo>
                  <a:pt x="1343603" y="4970897"/>
                  <a:pt x="1344566" y="4975402"/>
                  <a:pt x="1349069" y="4974440"/>
                </a:cubicBezTo>
                <a:cubicBezTo>
                  <a:pt x="1349069" y="4974440"/>
                  <a:pt x="1348107" y="4969935"/>
                  <a:pt x="1348107" y="4969935"/>
                </a:cubicBezTo>
                <a:cubicBezTo>
                  <a:pt x="1359040" y="4977019"/>
                  <a:pt x="1361927" y="4990531"/>
                  <a:pt x="1370935" y="4988607"/>
                </a:cubicBezTo>
                <a:cubicBezTo>
                  <a:pt x="1371897" y="4993111"/>
                  <a:pt x="1371897" y="4993111"/>
                  <a:pt x="1377363" y="4996652"/>
                </a:cubicBezTo>
                <a:cubicBezTo>
                  <a:pt x="1377363" y="4996652"/>
                  <a:pt x="1377363" y="4996652"/>
                  <a:pt x="1376401" y="4992149"/>
                </a:cubicBezTo>
                <a:cubicBezTo>
                  <a:pt x="1401153" y="5019827"/>
                  <a:pt x="1391838" y="4998270"/>
                  <a:pt x="1397304" y="5001812"/>
                </a:cubicBezTo>
                <a:cubicBezTo>
                  <a:pt x="1405658" y="5018865"/>
                  <a:pt x="1434914" y="5045582"/>
                  <a:pt x="1457741" y="5064254"/>
                </a:cubicBezTo>
                <a:cubicBezTo>
                  <a:pt x="1462246" y="5063292"/>
                  <a:pt x="1462246" y="5063292"/>
                  <a:pt x="1462246" y="5063292"/>
                </a:cubicBezTo>
                <a:cubicBezTo>
                  <a:pt x="1463208" y="5067795"/>
                  <a:pt x="1467712" y="5066833"/>
                  <a:pt x="1467712" y="5066833"/>
                </a:cubicBezTo>
                <a:cubicBezTo>
                  <a:pt x="1483149" y="5072955"/>
                  <a:pt x="1496968" y="5093550"/>
                  <a:pt x="1498892" y="5102559"/>
                </a:cubicBezTo>
                <a:cubicBezTo>
                  <a:pt x="1502435" y="5097092"/>
                  <a:pt x="1502435" y="5097092"/>
                  <a:pt x="1507901" y="5100634"/>
                </a:cubicBezTo>
                <a:cubicBezTo>
                  <a:pt x="1507901" y="5100634"/>
                  <a:pt x="1508863" y="5105137"/>
                  <a:pt x="1509826" y="5109642"/>
                </a:cubicBezTo>
                <a:cubicBezTo>
                  <a:pt x="1513367" y="5104175"/>
                  <a:pt x="1518833" y="5107717"/>
                  <a:pt x="1525262" y="5115763"/>
                </a:cubicBezTo>
                <a:cubicBezTo>
                  <a:pt x="1520758" y="5116725"/>
                  <a:pt x="1520758" y="5116725"/>
                  <a:pt x="1520758" y="5116725"/>
                </a:cubicBezTo>
                <a:cubicBezTo>
                  <a:pt x="1521720" y="5121229"/>
                  <a:pt x="1527187" y="5124771"/>
                  <a:pt x="1527187" y="5124771"/>
                </a:cubicBezTo>
                <a:cubicBezTo>
                  <a:pt x="1527187" y="5124771"/>
                  <a:pt x="1531691" y="5123809"/>
                  <a:pt x="1531691" y="5123809"/>
                </a:cubicBezTo>
                <a:cubicBezTo>
                  <a:pt x="1534578" y="5137321"/>
                  <a:pt x="1577346" y="5161151"/>
                  <a:pt x="1565451" y="5149564"/>
                </a:cubicBezTo>
                <a:cubicBezTo>
                  <a:pt x="1556443" y="5151489"/>
                  <a:pt x="1567069" y="5135089"/>
                  <a:pt x="1558060" y="5137014"/>
                </a:cubicBezTo>
                <a:cubicBezTo>
                  <a:pt x="1554518" y="5142480"/>
                  <a:pt x="1543586" y="5135397"/>
                  <a:pt x="1537157" y="5127351"/>
                </a:cubicBezTo>
                <a:cubicBezTo>
                  <a:pt x="1538119" y="5131855"/>
                  <a:pt x="1542623" y="5130892"/>
                  <a:pt x="1542623" y="5130892"/>
                </a:cubicBezTo>
                <a:cubicBezTo>
                  <a:pt x="1548090" y="5134434"/>
                  <a:pt x="1548090" y="5134434"/>
                  <a:pt x="1548090" y="5134434"/>
                </a:cubicBezTo>
                <a:cubicBezTo>
                  <a:pt x="1547128" y="5129930"/>
                  <a:pt x="1547128" y="5129930"/>
                  <a:pt x="1546166" y="5125426"/>
                </a:cubicBezTo>
                <a:cubicBezTo>
                  <a:pt x="1546166" y="5125426"/>
                  <a:pt x="1551631" y="5128968"/>
                  <a:pt x="1551631" y="5128968"/>
                </a:cubicBezTo>
                <a:cubicBezTo>
                  <a:pt x="1551631" y="5128968"/>
                  <a:pt x="1550669" y="5124464"/>
                  <a:pt x="1550669" y="5124464"/>
                </a:cubicBezTo>
                <a:cubicBezTo>
                  <a:pt x="1545203" y="5120922"/>
                  <a:pt x="1545203" y="5120922"/>
                  <a:pt x="1545203" y="5120922"/>
                </a:cubicBezTo>
                <a:cubicBezTo>
                  <a:pt x="1539737" y="5117380"/>
                  <a:pt x="1539737" y="5117380"/>
                  <a:pt x="1539737" y="5117380"/>
                </a:cubicBezTo>
                <a:cubicBezTo>
                  <a:pt x="1543279" y="5111913"/>
                  <a:pt x="1549707" y="5119960"/>
                  <a:pt x="1554211" y="5118998"/>
                </a:cubicBezTo>
                <a:cubicBezTo>
                  <a:pt x="1554211" y="5118998"/>
                  <a:pt x="1555173" y="5123502"/>
                  <a:pt x="1555173" y="5123502"/>
                </a:cubicBezTo>
                <a:cubicBezTo>
                  <a:pt x="1556135" y="5128005"/>
                  <a:pt x="1556135" y="5128005"/>
                  <a:pt x="1556135" y="5128005"/>
                </a:cubicBezTo>
                <a:cubicBezTo>
                  <a:pt x="1561602" y="5131547"/>
                  <a:pt x="1567069" y="5135089"/>
                  <a:pt x="1571572" y="5134127"/>
                </a:cubicBezTo>
                <a:cubicBezTo>
                  <a:pt x="1571572" y="5134127"/>
                  <a:pt x="1576077" y="5133165"/>
                  <a:pt x="1570610" y="5129623"/>
                </a:cubicBezTo>
                <a:cubicBezTo>
                  <a:pt x="1569648" y="5125119"/>
                  <a:pt x="1569648" y="5125119"/>
                  <a:pt x="1569648" y="5125119"/>
                </a:cubicBezTo>
                <a:cubicBezTo>
                  <a:pt x="1586047" y="5135744"/>
                  <a:pt x="1567069" y="5135089"/>
                  <a:pt x="1587010" y="5140248"/>
                </a:cubicBezTo>
                <a:cubicBezTo>
                  <a:pt x="1587972" y="5144752"/>
                  <a:pt x="1587972" y="5144752"/>
                  <a:pt x="1587972" y="5144752"/>
                </a:cubicBezTo>
                <a:cubicBezTo>
                  <a:pt x="1588934" y="5149256"/>
                  <a:pt x="1588934" y="5149256"/>
                  <a:pt x="1593438" y="5148294"/>
                </a:cubicBezTo>
                <a:cubicBezTo>
                  <a:pt x="1598904" y="5151836"/>
                  <a:pt x="1598904" y="5151836"/>
                  <a:pt x="1598904" y="5151836"/>
                </a:cubicBezTo>
                <a:cubicBezTo>
                  <a:pt x="1604371" y="5155378"/>
                  <a:pt x="1604371" y="5155378"/>
                  <a:pt x="1610799" y="5163423"/>
                </a:cubicBezTo>
                <a:cubicBezTo>
                  <a:pt x="1618845" y="5156994"/>
                  <a:pt x="1646177" y="5174704"/>
                  <a:pt x="1638786" y="5162154"/>
                </a:cubicBezTo>
                <a:cubicBezTo>
                  <a:pt x="1636534" y="5162635"/>
                  <a:pt x="1632675" y="5161104"/>
                  <a:pt x="1628575" y="5158449"/>
                </a:cubicBezTo>
                <a:lnTo>
                  <a:pt x="1621158" y="5151791"/>
                </a:lnTo>
                <a:lnTo>
                  <a:pt x="1626891" y="5150566"/>
                </a:lnTo>
                <a:cubicBezTo>
                  <a:pt x="1654223" y="5168275"/>
                  <a:pt x="1681554" y="5185984"/>
                  <a:pt x="1698916" y="5201113"/>
                </a:cubicBezTo>
                <a:cubicBezTo>
                  <a:pt x="1699878" y="5205617"/>
                  <a:pt x="1704383" y="5204655"/>
                  <a:pt x="1704383" y="5204655"/>
                </a:cubicBezTo>
                <a:cubicBezTo>
                  <a:pt x="1721744" y="5219784"/>
                  <a:pt x="1688945" y="5198534"/>
                  <a:pt x="1695374" y="5206579"/>
                </a:cubicBezTo>
                <a:cubicBezTo>
                  <a:pt x="1716277" y="5216242"/>
                  <a:pt x="1711773" y="5217205"/>
                  <a:pt x="1713697" y="5226213"/>
                </a:cubicBezTo>
                <a:cubicBezTo>
                  <a:pt x="1733638" y="5231372"/>
                  <a:pt x="1741992" y="5248426"/>
                  <a:pt x="1734601" y="5235876"/>
                </a:cubicBezTo>
                <a:cubicBezTo>
                  <a:pt x="1739105" y="5234914"/>
                  <a:pt x="1739105" y="5234914"/>
                  <a:pt x="1739105" y="5234914"/>
                </a:cubicBezTo>
                <a:cubicBezTo>
                  <a:pt x="1743608" y="5233952"/>
                  <a:pt x="1743608" y="5233952"/>
                  <a:pt x="1743608" y="5233952"/>
                </a:cubicBezTo>
                <a:cubicBezTo>
                  <a:pt x="1749075" y="5237493"/>
                  <a:pt x="1759046" y="5240073"/>
                  <a:pt x="1765474" y="5248118"/>
                </a:cubicBezTo>
                <a:cubicBezTo>
                  <a:pt x="1764511" y="5243615"/>
                  <a:pt x="1769016" y="5242652"/>
                  <a:pt x="1774483" y="5246193"/>
                </a:cubicBezTo>
                <a:cubicBezTo>
                  <a:pt x="1794423" y="5251353"/>
                  <a:pt x="1814672" y="5279995"/>
                  <a:pt x="1840078" y="5288696"/>
                </a:cubicBezTo>
                <a:cubicBezTo>
                  <a:pt x="1846507" y="5296741"/>
                  <a:pt x="1850049" y="5291274"/>
                  <a:pt x="1860019" y="5293854"/>
                </a:cubicBezTo>
                <a:cubicBezTo>
                  <a:pt x="1860019" y="5293854"/>
                  <a:pt x="1866448" y="5301901"/>
                  <a:pt x="1872877" y="5309946"/>
                </a:cubicBezTo>
                <a:cubicBezTo>
                  <a:pt x="1926578" y="5340859"/>
                  <a:pt x="2003762" y="5371466"/>
                  <a:pt x="2056500" y="5397876"/>
                </a:cubicBezTo>
                <a:cubicBezTo>
                  <a:pt x="2082870" y="5411080"/>
                  <a:pt x="2103773" y="5420743"/>
                  <a:pt x="2135609" y="5437490"/>
                </a:cubicBezTo>
                <a:cubicBezTo>
                  <a:pt x="2145579" y="5440070"/>
                  <a:pt x="2170024" y="5444266"/>
                  <a:pt x="2180957" y="5451349"/>
                </a:cubicBezTo>
                <a:cubicBezTo>
                  <a:pt x="2180957" y="5451349"/>
                  <a:pt x="2187385" y="5459396"/>
                  <a:pt x="2187385" y="5459396"/>
                </a:cubicBezTo>
                <a:cubicBezTo>
                  <a:pt x="2212793" y="5468096"/>
                  <a:pt x="2211830" y="5463592"/>
                  <a:pt x="2228229" y="5474217"/>
                </a:cubicBezTo>
                <a:cubicBezTo>
                  <a:pt x="2217297" y="5467134"/>
                  <a:pt x="2275502" y="5497085"/>
                  <a:pt x="2305413" y="5504824"/>
                </a:cubicBezTo>
                <a:cubicBezTo>
                  <a:pt x="2352685" y="5527692"/>
                  <a:pt x="2417013" y="5542206"/>
                  <a:pt x="2473293" y="5563150"/>
                </a:cubicBezTo>
                <a:cubicBezTo>
                  <a:pt x="2497738" y="5567346"/>
                  <a:pt x="2533115" y="5578627"/>
                  <a:pt x="2572035" y="5584441"/>
                </a:cubicBezTo>
                <a:cubicBezTo>
                  <a:pt x="2611917" y="5594759"/>
                  <a:pt x="2655341" y="5599610"/>
                  <a:pt x="2679785" y="5603808"/>
                </a:cubicBezTo>
                <a:cubicBezTo>
                  <a:pt x="2747653" y="5612856"/>
                  <a:pt x="2802972" y="5629295"/>
                  <a:pt x="2856366" y="5636726"/>
                </a:cubicBezTo>
                <a:cubicBezTo>
                  <a:pt x="2894323" y="5638036"/>
                  <a:pt x="2946755" y="5640963"/>
                  <a:pt x="2989216" y="5641311"/>
                </a:cubicBezTo>
                <a:cubicBezTo>
                  <a:pt x="3014623" y="5650012"/>
                  <a:pt x="3047114" y="5647780"/>
                  <a:pt x="3079605" y="5645548"/>
                </a:cubicBezTo>
                <a:cubicBezTo>
                  <a:pt x="3096004" y="5656173"/>
                  <a:pt x="3142970" y="5655559"/>
                  <a:pt x="3189935" y="5654944"/>
                </a:cubicBezTo>
                <a:cubicBezTo>
                  <a:pt x="3236900" y="5654329"/>
                  <a:pt x="3283865" y="5653715"/>
                  <a:pt x="3300264" y="5664340"/>
                </a:cubicBezTo>
                <a:cubicBezTo>
                  <a:pt x="3313777" y="5661453"/>
                  <a:pt x="3337259" y="5661146"/>
                  <a:pt x="3342726" y="5664687"/>
                </a:cubicBezTo>
                <a:cubicBezTo>
                  <a:pt x="3354313" y="5652793"/>
                  <a:pt x="3405783" y="5651215"/>
                  <a:pt x="3412212" y="5659262"/>
                </a:cubicBezTo>
                <a:cubicBezTo>
                  <a:pt x="3416716" y="5658299"/>
                  <a:pt x="3425724" y="5656375"/>
                  <a:pt x="3430228" y="5655412"/>
                </a:cubicBezTo>
                <a:cubicBezTo>
                  <a:pt x="3433115" y="5668925"/>
                  <a:pt x="3471726" y="5651255"/>
                  <a:pt x="3505179" y="5653528"/>
                </a:cubicBezTo>
                <a:cubicBezTo>
                  <a:pt x="3509684" y="5652566"/>
                  <a:pt x="3509684" y="5652566"/>
                  <a:pt x="3509684" y="5652566"/>
                </a:cubicBezTo>
                <a:cubicBezTo>
                  <a:pt x="3509684" y="5652566"/>
                  <a:pt x="3510646" y="5657069"/>
                  <a:pt x="3510646" y="5657069"/>
                </a:cubicBezTo>
                <a:cubicBezTo>
                  <a:pt x="3515150" y="5656107"/>
                  <a:pt x="3515150" y="5656107"/>
                  <a:pt x="3519654" y="5655145"/>
                </a:cubicBezTo>
                <a:cubicBezTo>
                  <a:pt x="3519654" y="5655145"/>
                  <a:pt x="3519654" y="5655145"/>
                  <a:pt x="3518691" y="5650641"/>
                </a:cubicBezTo>
                <a:cubicBezTo>
                  <a:pt x="3518691" y="5650641"/>
                  <a:pt x="3514188" y="5651604"/>
                  <a:pt x="3514188" y="5651604"/>
                </a:cubicBezTo>
                <a:cubicBezTo>
                  <a:pt x="3523196" y="5649679"/>
                  <a:pt x="3536708" y="5646792"/>
                  <a:pt x="3535746" y="5642288"/>
                </a:cubicBezTo>
                <a:cubicBezTo>
                  <a:pt x="3614240" y="5634937"/>
                  <a:pt x="3691771" y="5623083"/>
                  <a:pt x="3771882" y="5601257"/>
                </a:cubicBezTo>
                <a:cubicBezTo>
                  <a:pt x="3802449" y="5590018"/>
                  <a:pt x="3824970" y="5585207"/>
                  <a:pt x="3861001" y="5577509"/>
                </a:cubicBezTo>
                <a:cubicBezTo>
                  <a:pt x="3900576" y="5564344"/>
                  <a:pt x="3957204" y="5542826"/>
                  <a:pt x="4010291" y="5526775"/>
                </a:cubicBezTo>
                <a:cubicBezTo>
                  <a:pt x="4066919" y="5505258"/>
                  <a:pt x="4119044" y="5484701"/>
                  <a:pt x="4162160" y="5466071"/>
                </a:cubicBezTo>
                <a:cubicBezTo>
                  <a:pt x="4197231" y="5453868"/>
                  <a:pt x="4214285" y="5445515"/>
                  <a:pt x="4252897" y="5427847"/>
                </a:cubicBezTo>
                <a:cubicBezTo>
                  <a:pt x="4260943" y="5421418"/>
                  <a:pt x="4274455" y="5418531"/>
                  <a:pt x="4283464" y="5416606"/>
                </a:cubicBezTo>
                <a:cubicBezTo>
                  <a:pt x="4305021" y="5407292"/>
                  <a:pt x="4320151" y="5389931"/>
                  <a:pt x="4342672" y="5385119"/>
                </a:cubicBezTo>
                <a:cubicBezTo>
                  <a:pt x="4342672" y="5385119"/>
                  <a:pt x="4343634" y="5389623"/>
                  <a:pt x="4343634" y="5389623"/>
                </a:cubicBezTo>
                <a:cubicBezTo>
                  <a:pt x="4339129" y="5390585"/>
                  <a:pt x="4344596" y="5394127"/>
                  <a:pt x="4348138" y="5388660"/>
                </a:cubicBezTo>
                <a:cubicBezTo>
                  <a:pt x="4352642" y="5387698"/>
                  <a:pt x="4357146" y="5386736"/>
                  <a:pt x="4357146" y="5386736"/>
                </a:cubicBezTo>
                <a:cubicBezTo>
                  <a:pt x="4356184" y="5382232"/>
                  <a:pt x="4360688" y="5381270"/>
                  <a:pt x="4360688" y="5381270"/>
                </a:cubicBezTo>
                <a:cubicBezTo>
                  <a:pt x="4361650" y="5385773"/>
                  <a:pt x="4366154" y="5384811"/>
                  <a:pt x="4370658" y="5383849"/>
                </a:cubicBezTo>
                <a:cubicBezTo>
                  <a:pt x="4374200" y="5378383"/>
                  <a:pt x="4369696" y="5379346"/>
                  <a:pt x="4368733" y="5374841"/>
                </a:cubicBezTo>
                <a:cubicBezTo>
                  <a:pt x="4368733" y="5374841"/>
                  <a:pt x="4373238" y="5373879"/>
                  <a:pt x="4373238" y="5373879"/>
                </a:cubicBezTo>
                <a:cubicBezTo>
                  <a:pt x="4377742" y="5372917"/>
                  <a:pt x="4381283" y="5367450"/>
                  <a:pt x="4381283" y="5367450"/>
                </a:cubicBezTo>
                <a:cubicBezTo>
                  <a:pt x="4380321" y="5362947"/>
                  <a:pt x="4375818" y="5363909"/>
                  <a:pt x="4371313" y="5364871"/>
                </a:cubicBezTo>
                <a:cubicBezTo>
                  <a:pt x="4372275" y="5369375"/>
                  <a:pt x="4372275" y="5369375"/>
                  <a:pt x="4372275" y="5369375"/>
                </a:cubicBezTo>
                <a:cubicBezTo>
                  <a:pt x="4366809" y="5365834"/>
                  <a:pt x="4366809" y="5365834"/>
                  <a:pt x="4366809" y="5365834"/>
                </a:cubicBezTo>
                <a:cubicBezTo>
                  <a:pt x="4401880" y="5353631"/>
                  <a:pt x="4453042" y="5328572"/>
                  <a:pt x="4471713" y="5305744"/>
                </a:cubicBezTo>
                <a:cubicBezTo>
                  <a:pt x="4510325" y="5288076"/>
                  <a:pt x="4564067" y="5253045"/>
                  <a:pt x="4629396" y="5206120"/>
                </a:cubicBezTo>
                <a:cubicBezTo>
                  <a:pt x="4630359" y="5210625"/>
                  <a:pt x="4630359" y="5210625"/>
                  <a:pt x="4630359" y="5210625"/>
                </a:cubicBezTo>
                <a:cubicBezTo>
                  <a:pt x="4630359" y="5210625"/>
                  <a:pt x="4625854" y="5211587"/>
                  <a:pt x="4625854" y="5211587"/>
                </a:cubicBezTo>
                <a:cubicBezTo>
                  <a:pt x="4622312" y="5217054"/>
                  <a:pt x="4617809" y="5218016"/>
                  <a:pt x="4623274" y="5221557"/>
                </a:cubicBezTo>
                <a:cubicBezTo>
                  <a:pt x="4623274" y="5221557"/>
                  <a:pt x="4627779" y="5220595"/>
                  <a:pt x="4631321" y="5215129"/>
                </a:cubicBezTo>
                <a:cubicBezTo>
                  <a:pt x="4635824" y="5214167"/>
                  <a:pt x="4635824" y="5214167"/>
                  <a:pt x="4639366" y="5208700"/>
                </a:cubicBezTo>
                <a:cubicBezTo>
                  <a:pt x="4640329" y="5213205"/>
                  <a:pt x="4644833" y="5212242"/>
                  <a:pt x="4653841" y="5210318"/>
                </a:cubicBezTo>
                <a:cubicBezTo>
                  <a:pt x="4653360" y="5208066"/>
                  <a:pt x="4652878" y="5205813"/>
                  <a:pt x="4651512" y="5204927"/>
                </a:cubicBezTo>
                <a:lnTo>
                  <a:pt x="4648965" y="5205864"/>
                </a:lnTo>
                <a:lnTo>
                  <a:pt x="4655458" y="5195843"/>
                </a:lnTo>
                <a:cubicBezTo>
                  <a:pt x="4650954" y="5196806"/>
                  <a:pt x="4646451" y="5197768"/>
                  <a:pt x="4641946" y="5198730"/>
                </a:cubicBezTo>
                <a:cubicBezTo>
                  <a:pt x="4652572" y="5182331"/>
                  <a:pt x="4659656" y="5171398"/>
                  <a:pt x="4680251" y="5157579"/>
                </a:cubicBezTo>
                <a:cubicBezTo>
                  <a:pt x="4676709" y="5163045"/>
                  <a:pt x="4681213" y="5162082"/>
                  <a:pt x="4685717" y="5161120"/>
                </a:cubicBezTo>
                <a:cubicBezTo>
                  <a:pt x="4706313" y="5147301"/>
                  <a:pt x="4724022" y="5119970"/>
                  <a:pt x="4736572" y="5112579"/>
                </a:cubicBezTo>
                <a:cubicBezTo>
                  <a:pt x="4736572" y="5112579"/>
                  <a:pt x="4737534" y="5117083"/>
                  <a:pt x="4733031" y="5118045"/>
                </a:cubicBezTo>
                <a:cubicBezTo>
                  <a:pt x="4761673" y="5097797"/>
                  <a:pt x="4779381" y="5070465"/>
                  <a:pt x="4793855" y="5072083"/>
                </a:cubicBezTo>
                <a:cubicBezTo>
                  <a:pt x="4789352" y="5073045"/>
                  <a:pt x="4792893" y="5067578"/>
                  <a:pt x="4797397" y="5066616"/>
                </a:cubicBezTo>
                <a:cubicBezTo>
                  <a:pt x="4803519" y="5051179"/>
                  <a:pt x="4783885" y="5069503"/>
                  <a:pt x="4779381" y="5070465"/>
                </a:cubicBezTo>
                <a:cubicBezTo>
                  <a:pt x="4803519" y="5051179"/>
                  <a:pt x="4812527" y="5049255"/>
                  <a:pt x="4818648" y="5033818"/>
                </a:cubicBezTo>
                <a:cubicBezTo>
                  <a:pt x="4824115" y="5037360"/>
                  <a:pt x="4817031" y="5048293"/>
                  <a:pt x="4828619" y="5036398"/>
                </a:cubicBezTo>
                <a:cubicBezTo>
                  <a:pt x="4831199" y="5026427"/>
                  <a:pt x="4827657" y="5031894"/>
                  <a:pt x="4834740" y="5020962"/>
                </a:cubicBezTo>
                <a:cubicBezTo>
                  <a:pt x="4833778" y="5016457"/>
                  <a:pt x="4838282" y="5015495"/>
                  <a:pt x="4838282" y="5015495"/>
                </a:cubicBezTo>
                <a:cubicBezTo>
                  <a:pt x="4841824" y="5010028"/>
                  <a:pt x="4846328" y="5009066"/>
                  <a:pt x="4845366" y="5004562"/>
                </a:cubicBezTo>
                <a:cubicBezTo>
                  <a:pt x="4844404" y="5000058"/>
                  <a:pt x="4839899" y="5001020"/>
                  <a:pt x="4836357" y="5006486"/>
                </a:cubicBezTo>
                <a:cubicBezTo>
                  <a:pt x="4836357" y="5006486"/>
                  <a:pt x="4836357" y="5006486"/>
                  <a:pt x="4831853" y="5007449"/>
                </a:cubicBezTo>
                <a:cubicBezTo>
                  <a:pt x="4867579" y="4976268"/>
                  <a:pt x="4873700" y="4960832"/>
                  <a:pt x="4916509" y="4918718"/>
                </a:cubicBezTo>
                <a:cubicBezTo>
                  <a:pt x="4936450" y="4923877"/>
                  <a:pt x="4920051" y="4913251"/>
                  <a:pt x="4950617" y="4902012"/>
                </a:cubicBezTo>
                <a:cubicBezTo>
                  <a:pt x="4951579" y="4906516"/>
                  <a:pt x="4951579" y="4906516"/>
                  <a:pt x="4951579" y="4906516"/>
                </a:cubicBezTo>
                <a:cubicBezTo>
                  <a:pt x="4948037" y="4911982"/>
                  <a:pt x="4952542" y="4911020"/>
                  <a:pt x="4956084" y="4905553"/>
                </a:cubicBezTo>
                <a:cubicBezTo>
                  <a:pt x="4960588" y="4904591"/>
                  <a:pt x="4964129" y="4899125"/>
                  <a:pt x="4963167" y="4894621"/>
                </a:cubicBezTo>
                <a:cubicBezTo>
                  <a:pt x="4966709" y="4889154"/>
                  <a:pt x="4966709" y="4889154"/>
                  <a:pt x="4966709" y="4889154"/>
                </a:cubicBezTo>
                <a:cubicBezTo>
                  <a:pt x="4974754" y="4882727"/>
                  <a:pt x="4973792" y="4878222"/>
                  <a:pt x="4968326" y="4874680"/>
                </a:cubicBezTo>
                <a:cubicBezTo>
                  <a:pt x="4977334" y="4872755"/>
                  <a:pt x="4979914" y="4862785"/>
                  <a:pt x="4983456" y="4857319"/>
                </a:cubicBezTo>
                <a:cubicBezTo>
                  <a:pt x="4975410" y="4863748"/>
                  <a:pt x="4967364" y="4870176"/>
                  <a:pt x="4959318" y="4876605"/>
                </a:cubicBezTo>
                <a:cubicBezTo>
                  <a:pt x="4960280" y="4881109"/>
                  <a:pt x="4961242" y="4885613"/>
                  <a:pt x="4961242" y="4885613"/>
                </a:cubicBezTo>
                <a:cubicBezTo>
                  <a:pt x="4961242" y="4885613"/>
                  <a:pt x="4956739" y="4886575"/>
                  <a:pt x="4957701" y="4891079"/>
                </a:cubicBezTo>
                <a:cubicBezTo>
                  <a:pt x="4957701" y="4891079"/>
                  <a:pt x="4953197" y="4892041"/>
                  <a:pt x="4953197" y="4892041"/>
                </a:cubicBezTo>
                <a:cubicBezTo>
                  <a:pt x="4948692" y="4893003"/>
                  <a:pt x="4949655" y="4897508"/>
                  <a:pt x="4950617" y="4902012"/>
                </a:cubicBezTo>
                <a:cubicBezTo>
                  <a:pt x="4926172" y="4897815"/>
                  <a:pt x="4900110" y="4908093"/>
                  <a:pt x="4875317" y="4946357"/>
                </a:cubicBezTo>
                <a:cubicBezTo>
                  <a:pt x="4870813" y="4947320"/>
                  <a:pt x="4867272" y="4952786"/>
                  <a:pt x="4866310" y="4948282"/>
                </a:cubicBezTo>
                <a:cubicBezTo>
                  <a:pt x="4870813" y="4947320"/>
                  <a:pt x="4869851" y="4942815"/>
                  <a:pt x="4865347" y="4943777"/>
                </a:cubicBezTo>
                <a:cubicBezTo>
                  <a:pt x="4865347" y="4943777"/>
                  <a:pt x="4865347" y="4943777"/>
                  <a:pt x="4861805" y="4949244"/>
                </a:cubicBezTo>
                <a:cubicBezTo>
                  <a:pt x="4861805" y="4949244"/>
                  <a:pt x="4857301" y="4950206"/>
                  <a:pt x="4857301" y="4950206"/>
                </a:cubicBezTo>
                <a:cubicBezTo>
                  <a:pt x="4865675" y="4934288"/>
                  <a:pt x="4874770" y="4921749"/>
                  <a:pt x="4886477" y="4910416"/>
                </a:cubicBezTo>
                <a:lnTo>
                  <a:pt x="4927253" y="4880833"/>
                </a:lnTo>
                <a:lnTo>
                  <a:pt x="4927789" y="4883341"/>
                </a:lnTo>
                <a:cubicBezTo>
                  <a:pt x="4932294" y="4882378"/>
                  <a:pt x="4932294" y="4882378"/>
                  <a:pt x="4931331" y="4877874"/>
                </a:cubicBezTo>
                <a:cubicBezTo>
                  <a:pt x="4940339" y="4875949"/>
                  <a:pt x="4939377" y="4871446"/>
                  <a:pt x="4947423" y="4865017"/>
                </a:cubicBezTo>
                <a:cubicBezTo>
                  <a:pt x="4947423" y="4865017"/>
                  <a:pt x="4948386" y="4869521"/>
                  <a:pt x="4943881" y="4870484"/>
                </a:cubicBezTo>
                <a:cubicBezTo>
                  <a:pt x="4943881" y="4870484"/>
                  <a:pt x="4948386" y="4869521"/>
                  <a:pt x="4948386" y="4869521"/>
                </a:cubicBezTo>
                <a:cubicBezTo>
                  <a:pt x="4948386" y="4869521"/>
                  <a:pt x="4951928" y="4864055"/>
                  <a:pt x="4951928" y="4864055"/>
                </a:cubicBezTo>
                <a:cubicBezTo>
                  <a:pt x="4976065" y="4844769"/>
                  <a:pt x="4998585" y="4839958"/>
                  <a:pt x="5016294" y="4812627"/>
                </a:cubicBezTo>
                <a:cubicBezTo>
                  <a:pt x="5009211" y="4823559"/>
                  <a:pt x="5017256" y="4817130"/>
                  <a:pt x="5026265" y="4815205"/>
                </a:cubicBezTo>
                <a:cubicBezTo>
                  <a:pt x="5015640" y="4831604"/>
                  <a:pt x="5002127" y="4834491"/>
                  <a:pt x="5008556" y="4842537"/>
                </a:cubicBezTo>
                <a:cubicBezTo>
                  <a:pt x="5030768" y="4814243"/>
                  <a:pt x="5045898" y="4796882"/>
                  <a:pt x="5081624" y="4765702"/>
                </a:cubicBezTo>
                <a:cubicBezTo>
                  <a:pt x="5082586" y="4770205"/>
                  <a:pt x="5086128" y="4764739"/>
                  <a:pt x="5090632" y="4763777"/>
                </a:cubicBezTo>
                <a:cubicBezTo>
                  <a:pt x="5094174" y="4758310"/>
                  <a:pt x="5097716" y="4752844"/>
                  <a:pt x="5093211" y="4753806"/>
                </a:cubicBezTo>
                <a:cubicBezTo>
                  <a:pt x="5101257" y="4747378"/>
                  <a:pt x="5103837" y="4737407"/>
                  <a:pt x="5109959" y="4721971"/>
                </a:cubicBezTo>
                <a:cubicBezTo>
                  <a:pt x="5115424" y="4725513"/>
                  <a:pt x="5108341" y="4736445"/>
                  <a:pt x="5116387" y="4730017"/>
                </a:cubicBezTo>
                <a:cubicBezTo>
                  <a:pt x="5115424" y="4725513"/>
                  <a:pt x="5123471" y="4719084"/>
                  <a:pt x="5122508" y="4714579"/>
                </a:cubicBezTo>
                <a:cubicBezTo>
                  <a:pt x="5122508" y="4714579"/>
                  <a:pt x="5127013" y="4713617"/>
                  <a:pt x="5126050" y="4709114"/>
                </a:cubicBezTo>
                <a:cubicBezTo>
                  <a:pt x="5130554" y="4708152"/>
                  <a:pt x="5130554" y="4708152"/>
                  <a:pt x="5130554" y="4708152"/>
                </a:cubicBezTo>
                <a:cubicBezTo>
                  <a:pt x="5129592" y="4703647"/>
                  <a:pt x="5129592" y="4703647"/>
                  <a:pt x="5129592" y="4703647"/>
                </a:cubicBezTo>
                <a:cubicBezTo>
                  <a:pt x="5126050" y="4709114"/>
                  <a:pt x="5126050" y="4709114"/>
                  <a:pt x="5126050" y="4709114"/>
                </a:cubicBezTo>
                <a:cubicBezTo>
                  <a:pt x="5121546" y="4710076"/>
                  <a:pt x="5121546" y="4710076"/>
                  <a:pt x="5121546" y="4710076"/>
                </a:cubicBezTo>
                <a:cubicBezTo>
                  <a:pt x="5136676" y="4692715"/>
                  <a:pt x="5136676" y="4692715"/>
                  <a:pt x="5136676" y="4692715"/>
                </a:cubicBezTo>
                <a:cubicBezTo>
                  <a:pt x="5133134" y="4698181"/>
                  <a:pt x="5134096" y="4702685"/>
                  <a:pt x="5137638" y="4697218"/>
                </a:cubicBezTo>
                <a:cubicBezTo>
                  <a:pt x="5170476" y="4652526"/>
                  <a:pt x="5191419" y="4596245"/>
                  <a:pt x="5217830" y="4543506"/>
                </a:cubicBezTo>
                <a:cubicBezTo>
                  <a:pt x="5238773" y="4487227"/>
                  <a:pt x="5260679" y="4435450"/>
                  <a:pt x="5282585" y="4383674"/>
                </a:cubicBezTo>
                <a:cubicBezTo>
                  <a:pt x="5291594" y="4381749"/>
                  <a:pt x="5292556" y="4386253"/>
                  <a:pt x="5294480" y="4395261"/>
                </a:cubicBezTo>
                <a:cubicBezTo>
                  <a:pt x="5308340" y="4349913"/>
                  <a:pt x="5320583" y="4319040"/>
                  <a:pt x="5327359" y="4284625"/>
                </a:cubicBezTo>
                <a:cubicBezTo>
                  <a:pt x="5338639" y="4249247"/>
                  <a:pt x="5345415" y="4214832"/>
                  <a:pt x="5363780" y="4168522"/>
                </a:cubicBezTo>
                <a:cubicBezTo>
                  <a:pt x="5360238" y="4173988"/>
                  <a:pt x="5360238" y="4173988"/>
                  <a:pt x="5364742" y="4173025"/>
                </a:cubicBezTo>
                <a:cubicBezTo>
                  <a:pt x="5364742" y="4173025"/>
                  <a:pt x="5369247" y="4172063"/>
                  <a:pt x="5372788" y="4166598"/>
                </a:cubicBezTo>
                <a:cubicBezTo>
                  <a:pt x="5377292" y="4165635"/>
                  <a:pt x="5377292" y="4165635"/>
                  <a:pt x="5377292" y="4165635"/>
                </a:cubicBezTo>
                <a:cubicBezTo>
                  <a:pt x="5379872" y="4155664"/>
                  <a:pt x="5386955" y="4144732"/>
                  <a:pt x="5381488" y="4141190"/>
                </a:cubicBezTo>
                <a:cubicBezTo>
                  <a:pt x="5385993" y="4140228"/>
                  <a:pt x="5389535" y="4134762"/>
                  <a:pt x="5388573" y="4130258"/>
                </a:cubicBezTo>
                <a:cubicBezTo>
                  <a:pt x="5392115" y="4124791"/>
                  <a:pt x="5387610" y="4125753"/>
                  <a:pt x="5387610" y="4125753"/>
                </a:cubicBezTo>
                <a:cubicBezTo>
                  <a:pt x="5383106" y="4126716"/>
                  <a:pt x="5383106" y="4126716"/>
                  <a:pt x="5383106" y="4126716"/>
                </a:cubicBezTo>
                <a:cubicBezTo>
                  <a:pt x="5396311" y="4100347"/>
                  <a:pt x="5393424" y="4086835"/>
                  <a:pt x="5406629" y="4060465"/>
                </a:cubicBezTo>
                <a:cubicBezTo>
                  <a:pt x="5393117" y="4063352"/>
                  <a:pt x="5404705" y="4051457"/>
                  <a:pt x="5403743" y="4046953"/>
                </a:cubicBezTo>
                <a:cubicBezTo>
                  <a:pt x="5397621" y="4062389"/>
                  <a:pt x="5395696" y="4053382"/>
                  <a:pt x="5388613" y="4064314"/>
                </a:cubicBezTo>
                <a:cubicBezTo>
                  <a:pt x="5386033" y="4074284"/>
                  <a:pt x="5396658" y="4057885"/>
                  <a:pt x="5395042" y="4072359"/>
                </a:cubicBezTo>
                <a:cubicBezTo>
                  <a:pt x="5383454" y="4084255"/>
                  <a:pt x="5381837" y="4098729"/>
                  <a:pt x="5373790" y="4105158"/>
                </a:cubicBezTo>
                <a:cubicBezTo>
                  <a:pt x="5377332" y="4099692"/>
                  <a:pt x="5380874" y="4094225"/>
                  <a:pt x="5379912" y="4089721"/>
                </a:cubicBezTo>
                <a:cubicBezTo>
                  <a:pt x="5366707" y="4116090"/>
                  <a:pt x="5349960" y="4147926"/>
                  <a:pt x="5334176" y="4184266"/>
                </a:cubicBezTo>
                <a:cubicBezTo>
                  <a:pt x="5318391" y="4220606"/>
                  <a:pt x="5302606" y="4256946"/>
                  <a:pt x="5290365" y="4287819"/>
                </a:cubicBezTo>
                <a:cubicBezTo>
                  <a:pt x="5289402" y="4283314"/>
                  <a:pt x="5284898" y="4284277"/>
                  <a:pt x="5281356" y="4289743"/>
                </a:cubicBezTo>
                <a:cubicBezTo>
                  <a:pt x="5264610" y="4321579"/>
                  <a:pt x="5251405" y="4347949"/>
                  <a:pt x="5229191" y="4376242"/>
                </a:cubicBezTo>
                <a:cubicBezTo>
                  <a:pt x="5235620" y="4384288"/>
                  <a:pt x="5215024" y="4398108"/>
                  <a:pt x="5207940" y="4409040"/>
                </a:cubicBezTo>
                <a:cubicBezTo>
                  <a:pt x="5204398" y="4414507"/>
                  <a:pt x="5209865" y="4418049"/>
                  <a:pt x="5201818" y="4424477"/>
                </a:cubicBezTo>
                <a:cubicBezTo>
                  <a:pt x="5202781" y="4428981"/>
                  <a:pt x="5190231" y="4436372"/>
                  <a:pt x="5183148" y="4447304"/>
                </a:cubicBezTo>
                <a:cubicBezTo>
                  <a:pt x="5172522" y="4463703"/>
                  <a:pt x="5162859" y="4484606"/>
                  <a:pt x="5152233" y="4501005"/>
                </a:cubicBezTo>
                <a:cubicBezTo>
                  <a:pt x="5138066" y="4522871"/>
                  <a:pt x="5139028" y="4527374"/>
                  <a:pt x="5120357" y="4550202"/>
                </a:cubicBezTo>
                <a:cubicBezTo>
                  <a:pt x="5089443" y="4603903"/>
                  <a:pt x="5035046" y="4657911"/>
                  <a:pt x="5021841" y="4684281"/>
                </a:cubicBezTo>
                <a:cubicBezTo>
                  <a:pt x="5008329" y="4687168"/>
                  <a:pt x="4999628" y="4712574"/>
                  <a:pt x="4992545" y="4723508"/>
                </a:cubicBezTo>
                <a:cubicBezTo>
                  <a:pt x="4995124" y="4713537"/>
                  <a:pt x="4991583" y="4719003"/>
                  <a:pt x="4987079" y="4719966"/>
                </a:cubicBezTo>
                <a:cubicBezTo>
                  <a:pt x="4962286" y="4758230"/>
                  <a:pt x="4916590" y="4786831"/>
                  <a:pt x="4875706" y="4837953"/>
                </a:cubicBezTo>
                <a:cubicBezTo>
                  <a:pt x="4861539" y="4859818"/>
                  <a:pt x="4873126" y="4847923"/>
                  <a:pt x="4848989" y="4867208"/>
                </a:cubicBezTo>
                <a:cubicBezTo>
                  <a:pt x="4832897" y="4880066"/>
                  <a:pt x="4822272" y="4896465"/>
                  <a:pt x="4806180" y="4909322"/>
                </a:cubicBezTo>
                <a:cubicBezTo>
                  <a:pt x="4750821" y="4958826"/>
                  <a:pt x="4694499" y="5003827"/>
                  <a:pt x="4646224" y="5042398"/>
                </a:cubicBezTo>
                <a:cubicBezTo>
                  <a:pt x="4626590" y="5060722"/>
                  <a:pt x="4609536" y="5069075"/>
                  <a:pt x="4598911" y="5085474"/>
                </a:cubicBezTo>
                <a:cubicBezTo>
                  <a:pt x="4594406" y="5086436"/>
                  <a:pt x="4594406" y="5086436"/>
                  <a:pt x="4589903" y="5087399"/>
                </a:cubicBezTo>
                <a:cubicBezTo>
                  <a:pt x="4585399" y="5088361"/>
                  <a:pt x="4571887" y="5091248"/>
                  <a:pt x="4552253" y="5109571"/>
                </a:cubicBezTo>
                <a:cubicBezTo>
                  <a:pt x="4544207" y="5115999"/>
                  <a:pt x="4532619" y="5127895"/>
                  <a:pt x="4524573" y="5134323"/>
                </a:cubicBezTo>
                <a:cubicBezTo>
                  <a:pt x="4486923" y="5156496"/>
                  <a:pt x="4440266" y="5180593"/>
                  <a:pt x="4429640" y="5196992"/>
                </a:cubicBezTo>
                <a:cubicBezTo>
                  <a:pt x="4435761" y="5181555"/>
                  <a:pt x="4387486" y="5220127"/>
                  <a:pt x="4375898" y="5232021"/>
                </a:cubicBezTo>
                <a:cubicBezTo>
                  <a:pt x="4356919" y="5231366"/>
                  <a:pt x="4330202" y="5260623"/>
                  <a:pt x="4295132" y="5272825"/>
                </a:cubicBezTo>
                <a:cubicBezTo>
                  <a:pt x="4290628" y="5273788"/>
                  <a:pt x="4297056" y="5281833"/>
                  <a:pt x="4283544" y="5284720"/>
                </a:cubicBezTo>
                <a:cubicBezTo>
                  <a:pt x="4273574" y="5282140"/>
                  <a:pt x="4243970" y="5297885"/>
                  <a:pt x="4249436" y="5301426"/>
                </a:cubicBezTo>
                <a:cubicBezTo>
                  <a:pt x="4233999" y="5295305"/>
                  <a:pt x="4210824" y="5319095"/>
                  <a:pt x="4200853" y="5316515"/>
                </a:cubicBezTo>
                <a:cubicBezTo>
                  <a:pt x="4202778" y="5325523"/>
                  <a:pt x="4199237" y="5330989"/>
                  <a:pt x="4195695" y="5336456"/>
                </a:cubicBezTo>
                <a:cubicBezTo>
                  <a:pt x="4187648" y="5342885"/>
                  <a:pt x="4183145" y="5343847"/>
                  <a:pt x="4175098" y="5350275"/>
                </a:cubicBezTo>
                <a:cubicBezTo>
                  <a:pt x="4145495" y="5366020"/>
                  <a:pt x="4105921" y="5379184"/>
                  <a:pt x="4070850" y="5391386"/>
                </a:cubicBezTo>
                <a:cubicBezTo>
                  <a:pt x="4061841" y="5393311"/>
                  <a:pt x="4051871" y="5390731"/>
                  <a:pt x="4051871" y="5390731"/>
                </a:cubicBezTo>
                <a:cubicBezTo>
                  <a:pt x="4048329" y="5396198"/>
                  <a:pt x="4043825" y="5397160"/>
                  <a:pt x="4040284" y="5402627"/>
                </a:cubicBezTo>
                <a:cubicBezTo>
                  <a:pt x="4035780" y="5403589"/>
                  <a:pt x="4035780" y="5403589"/>
                  <a:pt x="4035780" y="5403589"/>
                </a:cubicBezTo>
                <a:cubicBezTo>
                  <a:pt x="4002326" y="5401316"/>
                  <a:pt x="3960173" y="5424451"/>
                  <a:pt x="3926065" y="5441158"/>
                </a:cubicBezTo>
                <a:cubicBezTo>
                  <a:pt x="3925102" y="5436653"/>
                  <a:pt x="3925102" y="5436653"/>
                  <a:pt x="3925102" y="5436653"/>
                </a:cubicBezTo>
                <a:cubicBezTo>
                  <a:pt x="3910628" y="5435036"/>
                  <a:pt x="3909973" y="5454015"/>
                  <a:pt x="3902581" y="5441465"/>
                </a:cubicBezTo>
                <a:cubicBezTo>
                  <a:pt x="3880062" y="5446276"/>
                  <a:pt x="3895498" y="5452397"/>
                  <a:pt x="3877482" y="5456246"/>
                </a:cubicBezTo>
                <a:cubicBezTo>
                  <a:pt x="3876520" y="5451743"/>
                  <a:pt x="3867512" y="5453667"/>
                  <a:pt x="3862045" y="5450125"/>
                </a:cubicBezTo>
                <a:cubicBezTo>
                  <a:pt x="3845953" y="5462982"/>
                  <a:pt x="3827937" y="5466831"/>
                  <a:pt x="3804454" y="5467139"/>
                </a:cubicBezTo>
                <a:cubicBezTo>
                  <a:pt x="3798333" y="5482576"/>
                  <a:pt x="3769384" y="5479341"/>
                  <a:pt x="3761338" y="5485770"/>
                </a:cubicBezTo>
                <a:cubicBezTo>
                  <a:pt x="3760376" y="5481265"/>
                  <a:pt x="3755871" y="5482228"/>
                  <a:pt x="3755871" y="5482228"/>
                </a:cubicBezTo>
                <a:cubicBezTo>
                  <a:pt x="3730772" y="5497010"/>
                  <a:pt x="3707289" y="5497317"/>
                  <a:pt x="3684769" y="5502128"/>
                </a:cubicBezTo>
                <a:cubicBezTo>
                  <a:pt x="3680264" y="5503091"/>
                  <a:pt x="3675760" y="5504053"/>
                  <a:pt x="3675760" y="5504053"/>
                </a:cubicBezTo>
                <a:cubicBezTo>
                  <a:pt x="3674798" y="5499549"/>
                  <a:pt x="3674798" y="5499549"/>
                  <a:pt x="3674798" y="5499549"/>
                </a:cubicBezTo>
                <a:cubicBezTo>
                  <a:pt x="3673836" y="5495045"/>
                  <a:pt x="3669332" y="5496007"/>
                  <a:pt x="3669332" y="5496007"/>
                </a:cubicBezTo>
                <a:cubicBezTo>
                  <a:pt x="3664828" y="5496970"/>
                  <a:pt x="3665790" y="5501473"/>
                  <a:pt x="3665790" y="5501473"/>
                </a:cubicBezTo>
                <a:cubicBezTo>
                  <a:pt x="3651316" y="5499856"/>
                  <a:pt x="3640691" y="5516255"/>
                  <a:pt x="3618170" y="5521067"/>
                </a:cubicBezTo>
                <a:cubicBezTo>
                  <a:pt x="3635224" y="5512713"/>
                  <a:pt x="3606275" y="5509479"/>
                  <a:pt x="3602733" y="5514945"/>
                </a:cubicBezTo>
                <a:cubicBezTo>
                  <a:pt x="3611741" y="5513020"/>
                  <a:pt x="3612703" y="5517525"/>
                  <a:pt x="3603695" y="5519449"/>
                </a:cubicBezTo>
                <a:cubicBezTo>
                  <a:pt x="3607237" y="5513983"/>
                  <a:pt x="3589221" y="5517832"/>
                  <a:pt x="3584717" y="5518794"/>
                </a:cubicBezTo>
                <a:cubicBezTo>
                  <a:pt x="3586641" y="5527803"/>
                  <a:pt x="3575709" y="5520718"/>
                  <a:pt x="3558655" y="5529072"/>
                </a:cubicBezTo>
                <a:cubicBezTo>
                  <a:pt x="3570242" y="5517177"/>
                  <a:pt x="3544180" y="5527455"/>
                  <a:pt x="3531630" y="5534846"/>
                </a:cubicBezTo>
                <a:cubicBezTo>
                  <a:pt x="3527126" y="5535808"/>
                  <a:pt x="3527126" y="5535808"/>
                  <a:pt x="3521660" y="5532266"/>
                </a:cubicBezTo>
                <a:cubicBezTo>
                  <a:pt x="3517155" y="5533228"/>
                  <a:pt x="3512651" y="5534191"/>
                  <a:pt x="3507186" y="5530649"/>
                </a:cubicBezTo>
                <a:cubicBezTo>
                  <a:pt x="3507186" y="5530649"/>
                  <a:pt x="3502681" y="5531612"/>
                  <a:pt x="3502681" y="5531612"/>
                </a:cubicBezTo>
                <a:cubicBezTo>
                  <a:pt x="3474695" y="5532881"/>
                  <a:pt x="3448632" y="5543159"/>
                  <a:pt x="3424187" y="5538962"/>
                </a:cubicBezTo>
                <a:cubicBezTo>
                  <a:pt x="3399087" y="5553744"/>
                  <a:pt x="3349235" y="5540846"/>
                  <a:pt x="3328639" y="5554666"/>
                </a:cubicBezTo>
                <a:cubicBezTo>
                  <a:pt x="3324136" y="5555628"/>
                  <a:pt x="3324136" y="5555628"/>
                  <a:pt x="3319631" y="5556591"/>
                </a:cubicBezTo>
                <a:cubicBezTo>
                  <a:pt x="3318669" y="5552086"/>
                  <a:pt x="3318669" y="5552086"/>
                  <a:pt x="3314165" y="5553049"/>
                </a:cubicBezTo>
                <a:cubicBezTo>
                  <a:pt x="3314165" y="5553049"/>
                  <a:pt x="3309661" y="5554011"/>
                  <a:pt x="3309661" y="5554011"/>
                </a:cubicBezTo>
                <a:cubicBezTo>
                  <a:pt x="3304195" y="5550469"/>
                  <a:pt x="3286178" y="5554318"/>
                  <a:pt x="3282636" y="5559784"/>
                </a:cubicBezTo>
                <a:cubicBezTo>
                  <a:pt x="3282636" y="5559784"/>
                  <a:pt x="3278132" y="5560747"/>
                  <a:pt x="3278132" y="5560747"/>
                </a:cubicBezTo>
                <a:cubicBezTo>
                  <a:pt x="3272666" y="5557205"/>
                  <a:pt x="3272666" y="5557205"/>
                  <a:pt x="3272666" y="5557205"/>
                </a:cubicBezTo>
                <a:cubicBezTo>
                  <a:pt x="3268162" y="5558167"/>
                  <a:pt x="3268162" y="5558167"/>
                  <a:pt x="3268162" y="5558167"/>
                </a:cubicBezTo>
                <a:cubicBezTo>
                  <a:pt x="3254650" y="5561054"/>
                  <a:pt x="3240175" y="5559437"/>
                  <a:pt x="3231167" y="5561362"/>
                </a:cubicBezTo>
                <a:cubicBezTo>
                  <a:pt x="3231167" y="5561362"/>
                  <a:pt x="3225701" y="5557820"/>
                  <a:pt x="3221197" y="5558782"/>
                </a:cubicBezTo>
                <a:cubicBezTo>
                  <a:pt x="3222159" y="5563286"/>
                  <a:pt x="3197714" y="5559089"/>
                  <a:pt x="3192247" y="5555548"/>
                </a:cubicBezTo>
                <a:cubicBezTo>
                  <a:pt x="3193209" y="5560051"/>
                  <a:pt x="3193209" y="5560051"/>
                  <a:pt x="3193209" y="5560051"/>
                </a:cubicBezTo>
                <a:cubicBezTo>
                  <a:pt x="3188706" y="5561013"/>
                  <a:pt x="3188706" y="5561013"/>
                  <a:pt x="3183239" y="5557472"/>
                </a:cubicBezTo>
                <a:cubicBezTo>
                  <a:pt x="3189996" y="5556029"/>
                  <a:pt x="3190881" y="5554662"/>
                  <a:pt x="3189836" y="5552530"/>
                </a:cubicBezTo>
                <a:lnTo>
                  <a:pt x="3185794" y="5544792"/>
                </a:lnTo>
                <a:lnTo>
                  <a:pt x="3199331" y="5544615"/>
                </a:lnTo>
                <a:cubicBezTo>
                  <a:pt x="3231822" y="5542383"/>
                  <a:pt x="3296803" y="5537919"/>
                  <a:pt x="3342806" y="5532801"/>
                </a:cubicBezTo>
                <a:cubicBezTo>
                  <a:pt x="3467304" y="5520331"/>
                  <a:pt x="3586334" y="5504320"/>
                  <a:pt x="3695394" y="5485729"/>
                </a:cubicBezTo>
                <a:cubicBezTo>
                  <a:pt x="3711486" y="5472873"/>
                  <a:pt x="3758451" y="5472258"/>
                  <a:pt x="3771963" y="5469371"/>
                </a:cubicBezTo>
                <a:cubicBezTo>
                  <a:pt x="3771963" y="5469371"/>
                  <a:pt x="3780010" y="5462942"/>
                  <a:pt x="3784514" y="5461979"/>
                </a:cubicBezTo>
                <a:cubicBezTo>
                  <a:pt x="3784514" y="5461979"/>
                  <a:pt x="3784514" y="5461979"/>
                  <a:pt x="3789017" y="5461017"/>
                </a:cubicBezTo>
                <a:cubicBezTo>
                  <a:pt x="3789017" y="5461017"/>
                  <a:pt x="3789017" y="5461017"/>
                  <a:pt x="3798026" y="5459093"/>
                </a:cubicBezTo>
                <a:cubicBezTo>
                  <a:pt x="3824088" y="5448816"/>
                  <a:pt x="3856579" y="5446583"/>
                  <a:pt x="3891649" y="5434382"/>
                </a:cubicBezTo>
                <a:cubicBezTo>
                  <a:pt x="3923178" y="5427646"/>
                  <a:pt x="3983348" y="5400662"/>
                  <a:pt x="4026464" y="5382030"/>
                </a:cubicBezTo>
                <a:cubicBezTo>
                  <a:pt x="4065077" y="5364362"/>
                  <a:pt x="4109155" y="5350235"/>
                  <a:pt x="4129751" y="5336416"/>
                </a:cubicBezTo>
                <a:cubicBezTo>
                  <a:pt x="4146805" y="5328062"/>
                  <a:pt x="4135872" y="5320979"/>
                  <a:pt x="4167400" y="5314243"/>
                </a:cubicBezTo>
                <a:cubicBezTo>
                  <a:pt x="4168363" y="5318747"/>
                  <a:pt x="4172867" y="5317785"/>
                  <a:pt x="4181875" y="5315860"/>
                </a:cubicBezTo>
                <a:cubicBezTo>
                  <a:pt x="4185417" y="5310394"/>
                  <a:pt x="4184455" y="5305890"/>
                  <a:pt x="4197004" y="5298499"/>
                </a:cubicBezTo>
                <a:cubicBezTo>
                  <a:pt x="4206013" y="5296574"/>
                  <a:pt x="4219525" y="5293687"/>
                  <a:pt x="4232075" y="5286297"/>
                </a:cubicBezTo>
                <a:cubicBezTo>
                  <a:pt x="4274229" y="5263162"/>
                  <a:pt x="4325391" y="5238102"/>
                  <a:pt x="4350491" y="5223321"/>
                </a:cubicBezTo>
                <a:cubicBezTo>
                  <a:pt x="4363040" y="5215930"/>
                  <a:pt x="4362078" y="5211426"/>
                  <a:pt x="4370125" y="5204997"/>
                </a:cubicBezTo>
                <a:cubicBezTo>
                  <a:pt x="4405195" y="5192795"/>
                  <a:pt x="4449929" y="5159690"/>
                  <a:pt x="4490158" y="5127546"/>
                </a:cubicBezTo>
                <a:cubicBezTo>
                  <a:pt x="4531350" y="5099908"/>
                  <a:pt x="4567075" y="5068727"/>
                  <a:pt x="4596679" y="5052983"/>
                </a:cubicBezTo>
                <a:cubicBezTo>
                  <a:pt x="4591213" y="5049441"/>
                  <a:pt x="4595717" y="5048479"/>
                  <a:pt x="4603762" y="5042050"/>
                </a:cubicBezTo>
                <a:cubicBezTo>
                  <a:pt x="4600220" y="5047517"/>
                  <a:pt x="4601183" y="5052021"/>
                  <a:pt x="4604725" y="5046554"/>
                </a:cubicBezTo>
                <a:cubicBezTo>
                  <a:pt x="4608267" y="5041088"/>
                  <a:pt x="4662008" y="5006059"/>
                  <a:pt x="4652038" y="5003479"/>
                </a:cubicBezTo>
                <a:cubicBezTo>
                  <a:pt x="4671671" y="4985155"/>
                  <a:pt x="4681642" y="4987735"/>
                  <a:pt x="4681642" y="4987735"/>
                </a:cubicBezTo>
                <a:cubicBezTo>
                  <a:pt x="4696772" y="4970374"/>
                  <a:pt x="4680680" y="4983231"/>
                  <a:pt x="4675213" y="4979689"/>
                </a:cubicBezTo>
                <a:cubicBezTo>
                  <a:pt x="4694847" y="4961365"/>
                  <a:pt x="4694847" y="4961365"/>
                  <a:pt x="4694847" y="4961365"/>
                </a:cubicBezTo>
                <a:cubicBezTo>
                  <a:pt x="4688725" y="4976802"/>
                  <a:pt x="4704817" y="4963945"/>
                  <a:pt x="4709321" y="4962983"/>
                </a:cubicBezTo>
                <a:cubicBezTo>
                  <a:pt x="4722527" y="4936614"/>
                  <a:pt x="4769184" y="4912516"/>
                  <a:pt x="4798482" y="4873290"/>
                </a:cubicBezTo>
                <a:cubicBezTo>
                  <a:pt x="4802985" y="4872328"/>
                  <a:pt x="4802023" y="4867824"/>
                  <a:pt x="4806527" y="4866861"/>
                </a:cubicBezTo>
                <a:cubicBezTo>
                  <a:pt x="4811031" y="4865899"/>
                  <a:pt x="4810069" y="4861394"/>
                  <a:pt x="4810069" y="4861394"/>
                </a:cubicBezTo>
                <a:cubicBezTo>
                  <a:pt x="4813611" y="4855929"/>
                  <a:pt x="4809107" y="4856891"/>
                  <a:pt x="4805565" y="4862357"/>
                </a:cubicBezTo>
                <a:cubicBezTo>
                  <a:pt x="4805565" y="4862357"/>
                  <a:pt x="4805565" y="4862357"/>
                  <a:pt x="4801060" y="4863319"/>
                </a:cubicBezTo>
                <a:cubicBezTo>
                  <a:pt x="4839366" y="4822168"/>
                  <a:pt x="4864466" y="4807386"/>
                  <a:pt x="4898266" y="4767198"/>
                </a:cubicBezTo>
                <a:cubicBezTo>
                  <a:pt x="4903733" y="4770740"/>
                  <a:pt x="4907275" y="4765273"/>
                  <a:pt x="4912741" y="4768815"/>
                </a:cubicBezTo>
                <a:cubicBezTo>
                  <a:pt x="4958129" y="4716732"/>
                  <a:pt x="5008022" y="4663685"/>
                  <a:pt x="5052449" y="4607097"/>
                </a:cubicBezTo>
                <a:cubicBezTo>
                  <a:pt x="5101379" y="4549548"/>
                  <a:pt x="5144843" y="4488456"/>
                  <a:pt x="5184765" y="4432830"/>
                </a:cubicBezTo>
                <a:cubicBezTo>
                  <a:pt x="5171252" y="4435717"/>
                  <a:pt x="5159973" y="4471094"/>
                  <a:pt x="5143881" y="4483951"/>
                </a:cubicBezTo>
                <a:cubicBezTo>
                  <a:pt x="5144843" y="4488456"/>
                  <a:pt x="5135834" y="4490380"/>
                  <a:pt x="5131330" y="4491343"/>
                </a:cubicBezTo>
                <a:cubicBezTo>
                  <a:pt x="5105575" y="4525103"/>
                  <a:pt x="5072737" y="4569796"/>
                  <a:pt x="5037974" y="4605480"/>
                </a:cubicBezTo>
                <a:cubicBezTo>
                  <a:pt x="5000631" y="4651135"/>
                  <a:pt x="4959747" y="4702257"/>
                  <a:pt x="4920480" y="4738904"/>
                </a:cubicBezTo>
                <a:cubicBezTo>
                  <a:pt x="4915975" y="4739866"/>
                  <a:pt x="4903425" y="4747257"/>
                  <a:pt x="4903425" y="4747257"/>
                </a:cubicBezTo>
                <a:cubicBezTo>
                  <a:pt x="4880250" y="4771047"/>
                  <a:pt x="4858037" y="4799341"/>
                  <a:pt x="4838404" y="4817664"/>
                </a:cubicBezTo>
                <a:cubicBezTo>
                  <a:pt x="4833899" y="4818627"/>
                  <a:pt x="4837441" y="4813160"/>
                  <a:pt x="4829395" y="4819589"/>
                </a:cubicBezTo>
                <a:cubicBezTo>
                  <a:pt x="4833899" y="4818627"/>
                  <a:pt x="4830357" y="4824092"/>
                  <a:pt x="4831320" y="4828597"/>
                </a:cubicBezTo>
                <a:cubicBezTo>
                  <a:pt x="4800098" y="4858816"/>
                  <a:pt x="4766953" y="4880026"/>
                  <a:pt x="4739274" y="4904777"/>
                </a:cubicBezTo>
                <a:cubicBezTo>
                  <a:pt x="4742815" y="4899312"/>
                  <a:pt x="4747319" y="4898349"/>
                  <a:pt x="4750861" y="4892883"/>
                </a:cubicBezTo>
                <a:cubicBezTo>
                  <a:pt x="4769532" y="4870055"/>
                  <a:pt x="4789166" y="4851732"/>
                  <a:pt x="4781119" y="4858161"/>
                </a:cubicBezTo>
                <a:cubicBezTo>
                  <a:pt x="4800753" y="4839837"/>
                  <a:pt x="4822966" y="4811543"/>
                  <a:pt x="4838096" y="4794182"/>
                </a:cubicBezTo>
                <a:cubicBezTo>
                  <a:pt x="4841638" y="4788716"/>
                  <a:pt x="4841638" y="4788716"/>
                  <a:pt x="4846142" y="4787753"/>
                </a:cubicBezTo>
                <a:cubicBezTo>
                  <a:pt x="4843562" y="4797724"/>
                  <a:pt x="4853225" y="4776820"/>
                  <a:pt x="4855150" y="4785829"/>
                </a:cubicBezTo>
                <a:cubicBezTo>
                  <a:pt x="4862234" y="4774896"/>
                  <a:pt x="4869317" y="4763963"/>
                  <a:pt x="4872859" y="4758497"/>
                </a:cubicBezTo>
                <a:cubicBezTo>
                  <a:pt x="4884447" y="4746602"/>
                  <a:pt x="4892492" y="4740173"/>
                  <a:pt x="4899577" y="4729241"/>
                </a:cubicBezTo>
                <a:cubicBezTo>
                  <a:pt x="4919211" y="4710918"/>
                  <a:pt x="4943348" y="4691631"/>
                  <a:pt x="4951393" y="4685203"/>
                </a:cubicBezTo>
                <a:cubicBezTo>
                  <a:pt x="4946890" y="4686165"/>
                  <a:pt x="4950431" y="4680699"/>
                  <a:pt x="4950431" y="4680699"/>
                </a:cubicBezTo>
                <a:cubicBezTo>
                  <a:pt x="4953973" y="4675232"/>
                  <a:pt x="4957515" y="4669766"/>
                  <a:pt x="4965561" y="4663338"/>
                </a:cubicBezTo>
                <a:cubicBezTo>
                  <a:pt x="4965561" y="4663338"/>
                  <a:pt x="4970065" y="4662375"/>
                  <a:pt x="4969103" y="4657871"/>
                </a:cubicBezTo>
                <a:cubicBezTo>
                  <a:pt x="4980690" y="4645976"/>
                  <a:pt x="4992278" y="4634082"/>
                  <a:pt x="4999362" y="4623149"/>
                </a:cubicBezTo>
                <a:cubicBezTo>
                  <a:pt x="5010949" y="4611254"/>
                  <a:pt x="5023499" y="4603863"/>
                  <a:pt x="5014491" y="4605787"/>
                </a:cubicBezTo>
                <a:cubicBezTo>
                  <a:pt x="5025117" y="4589389"/>
                  <a:pt x="5040246" y="4572027"/>
                  <a:pt x="5059879" y="4553704"/>
                </a:cubicBezTo>
                <a:cubicBezTo>
                  <a:pt x="5063421" y="4548237"/>
                  <a:pt x="5070506" y="4537305"/>
                  <a:pt x="5078551" y="4530876"/>
                </a:cubicBezTo>
                <a:cubicBezTo>
                  <a:pt x="5078551" y="4530876"/>
                  <a:pt x="5083055" y="4529914"/>
                  <a:pt x="5083055" y="4529914"/>
                </a:cubicBezTo>
                <a:cubicBezTo>
                  <a:pt x="5082093" y="4525409"/>
                  <a:pt x="5086597" y="4524447"/>
                  <a:pt x="5086597" y="4524447"/>
                </a:cubicBezTo>
                <a:cubicBezTo>
                  <a:pt x="5085635" y="4519944"/>
                  <a:pt x="5085635" y="4519944"/>
                  <a:pt x="5085635" y="4519944"/>
                </a:cubicBezTo>
                <a:cubicBezTo>
                  <a:pt x="5085635" y="4519944"/>
                  <a:pt x="5085635" y="4519944"/>
                  <a:pt x="5090139" y="4518982"/>
                </a:cubicBezTo>
                <a:cubicBezTo>
                  <a:pt x="5115893" y="4485222"/>
                  <a:pt x="5141648" y="4451461"/>
                  <a:pt x="5159358" y="4424129"/>
                </a:cubicBezTo>
                <a:cubicBezTo>
                  <a:pt x="5163862" y="4423167"/>
                  <a:pt x="5168365" y="4422205"/>
                  <a:pt x="5167403" y="4417701"/>
                </a:cubicBezTo>
                <a:cubicBezTo>
                  <a:pt x="5171907" y="4416738"/>
                  <a:pt x="5171907" y="4416738"/>
                  <a:pt x="5171907" y="4416738"/>
                </a:cubicBezTo>
                <a:cubicBezTo>
                  <a:pt x="5171907" y="4416738"/>
                  <a:pt x="5176412" y="4415776"/>
                  <a:pt x="5175450" y="4411272"/>
                </a:cubicBezTo>
                <a:cubicBezTo>
                  <a:pt x="5174487" y="4406768"/>
                  <a:pt x="5174487" y="4406768"/>
                  <a:pt x="5174487" y="4406768"/>
                </a:cubicBezTo>
                <a:cubicBezTo>
                  <a:pt x="5185113" y="4390369"/>
                  <a:pt x="5210868" y="4356609"/>
                  <a:pt x="5198318" y="4363999"/>
                </a:cubicBezTo>
                <a:cubicBezTo>
                  <a:pt x="5198318" y="4363999"/>
                  <a:pt x="5198318" y="4363999"/>
                  <a:pt x="5201860" y="4358534"/>
                </a:cubicBezTo>
                <a:cubicBezTo>
                  <a:pt x="5206363" y="4357571"/>
                  <a:pt x="5204439" y="4348563"/>
                  <a:pt x="5204439" y="4348563"/>
                </a:cubicBezTo>
                <a:lnTo>
                  <a:pt x="5195619" y="4350447"/>
                </a:lnTo>
                <a:lnTo>
                  <a:pt x="5203077" y="4339435"/>
                </a:lnTo>
                <a:lnTo>
                  <a:pt x="5204128" y="4325131"/>
                </a:lnTo>
                <a:lnTo>
                  <a:pt x="5204204" y="4325020"/>
                </a:lnTo>
                <a:lnTo>
                  <a:pt x="5218092" y="4313267"/>
                </a:lnTo>
                <a:cubicBezTo>
                  <a:pt x="5221513" y="4307238"/>
                  <a:pt x="5224574" y="4299519"/>
                  <a:pt x="5229887" y="4291321"/>
                </a:cubicBezTo>
                <a:cubicBezTo>
                  <a:pt x="5229887" y="4291321"/>
                  <a:pt x="5234391" y="4290358"/>
                  <a:pt x="5234391" y="4290358"/>
                </a:cubicBezTo>
                <a:cubicBezTo>
                  <a:pt x="5233429" y="4285854"/>
                  <a:pt x="5237933" y="4284892"/>
                  <a:pt x="5233429" y="4285854"/>
                </a:cubicBezTo>
                <a:cubicBezTo>
                  <a:pt x="5233429" y="4285854"/>
                  <a:pt x="5233429" y="4285854"/>
                  <a:pt x="5232466" y="4281350"/>
                </a:cubicBezTo>
                <a:cubicBezTo>
                  <a:pt x="5236008" y="4275884"/>
                  <a:pt x="5240512" y="4274922"/>
                  <a:pt x="5245016" y="4273959"/>
                </a:cubicBezTo>
                <a:cubicBezTo>
                  <a:pt x="5241474" y="4279425"/>
                  <a:pt x="5241474" y="4279425"/>
                  <a:pt x="5241474" y="4279425"/>
                </a:cubicBezTo>
                <a:cubicBezTo>
                  <a:pt x="5237933" y="4284892"/>
                  <a:pt x="5238895" y="4289396"/>
                  <a:pt x="5238895" y="4289396"/>
                </a:cubicBezTo>
                <a:cubicBezTo>
                  <a:pt x="5243399" y="4288434"/>
                  <a:pt x="5247903" y="4287471"/>
                  <a:pt x="5246941" y="4282967"/>
                </a:cubicBezTo>
                <a:cubicBezTo>
                  <a:pt x="5251445" y="4282005"/>
                  <a:pt x="5251445" y="4282005"/>
                  <a:pt x="5251445" y="4282005"/>
                </a:cubicBezTo>
                <a:cubicBezTo>
                  <a:pt x="5252407" y="4286509"/>
                  <a:pt x="5232773" y="4304833"/>
                  <a:pt x="5238240" y="4308374"/>
                </a:cubicBezTo>
                <a:cubicBezTo>
                  <a:pt x="5269153" y="4254673"/>
                  <a:pt x="5312618" y="4193582"/>
                  <a:pt x="5347073" y="4134414"/>
                </a:cubicBezTo>
                <a:cubicBezTo>
                  <a:pt x="5350615" y="4128948"/>
                  <a:pt x="5353195" y="4118977"/>
                  <a:pt x="5356737" y="4113510"/>
                </a:cubicBezTo>
                <a:cubicBezTo>
                  <a:pt x="5355775" y="4109007"/>
                  <a:pt x="5356737" y="4113510"/>
                  <a:pt x="5360278" y="4108045"/>
                </a:cubicBezTo>
                <a:cubicBezTo>
                  <a:pt x="5387651" y="4059810"/>
                  <a:pt x="5416641" y="3997101"/>
                  <a:pt x="5440163" y="3930850"/>
                </a:cubicBezTo>
                <a:cubicBezTo>
                  <a:pt x="5443705" y="3925383"/>
                  <a:pt x="5448209" y="3924421"/>
                  <a:pt x="5447247" y="3919918"/>
                </a:cubicBezTo>
                <a:cubicBezTo>
                  <a:pt x="5448209" y="3924421"/>
                  <a:pt x="5449172" y="3928925"/>
                  <a:pt x="5441125" y="3935354"/>
                </a:cubicBezTo>
                <a:cubicBezTo>
                  <a:pt x="5445630" y="3934392"/>
                  <a:pt x="5446592" y="3938895"/>
                  <a:pt x="5443050" y="3944362"/>
                </a:cubicBezTo>
                <a:cubicBezTo>
                  <a:pt x="5437584" y="3940820"/>
                  <a:pt x="5436929" y="3959799"/>
                  <a:pt x="5437891" y="3964303"/>
                </a:cubicBezTo>
                <a:cubicBezTo>
                  <a:pt x="5437891" y="3964303"/>
                  <a:pt x="5433387" y="3965265"/>
                  <a:pt x="5434349" y="3969770"/>
                </a:cubicBezTo>
                <a:cubicBezTo>
                  <a:pt x="5434349" y="3969770"/>
                  <a:pt x="5435311" y="3974273"/>
                  <a:pt x="5435311" y="3974273"/>
                </a:cubicBezTo>
                <a:cubicBezTo>
                  <a:pt x="5433694" y="3988747"/>
                  <a:pt x="5422414" y="4024125"/>
                  <a:pt x="5425955" y="4018659"/>
                </a:cubicBezTo>
                <a:cubicBezTo>
                  <a:pt x="5424993" y="4014155"/>
                  <a:pt x="5429498" y="4013193"/>
                  <a:pt x="5428535" y="4008688"/>
                </a:cubicBezTo>
                <a:cubicBezTo>
                  <a:pt x="5429498" y="4013193"/>
                  <a:pt x="5430460" y="4017697"/>
                  <a:pt x="5430460" y="4017697"/>
                </a:cubicBezTo>
                <a:cubicBezTo>
                  <a:pt x="5430460" y="4017697"/>
                  <a:pt x="5434964" y="4016735"/>
                  <a:pt x="5438505" y="4011268"/>
                </a:cubicBezTo>
                <a:cubicBezTo>
                  <a:pt x="5438505" y="4011268"/>
                  <a:pt x="5438505" y="4011268"/>
                  <a:pt x="5439468" y="4015773"/>
                </a:cubicBezTo>
                <a:cubicBezTo>
                  <a:pt x="5439468" y="4015773"/>
                  <a:pt x="5434964" y="4016735"/>
                  <a:pt x="5435926" y="4021238"/>
                </a:cubicBezTo>
                <a:cubicBezTo>
                  <a:pt x="5435926" y="4021238"/>
                  <a:pt x="5435926" y="4021238"/>
                  <a:pt x="5436889" y="4025742"/>
                </a:cubicBezTo>
                <a:cubicBezTo>
                  <a:pt x="5430767" y="4041179"/>
                  <a:pt x="5428188" y="4051149"/>
                  <a:pt x="5429150" y="4055653"/>
                </a:cubicBezTo>
                <a:cubicBezTo>
                  <a:pt x="5430112" y="4060158"/>
                  <a:pt x="5430112" y="4060158"/>
                  <a:pt x="5430112" y="4060158"/>
                </a:cubicBezTo>
                <a:cubicBezTo>
                  <a:pt x="5430112" y="4060158"/>
                  <a:pt x="5430112" y="4060158"/>
                  <a:pt x="5433654" y="4054691"/>
                </a:cubicBezTo>
                <a:cubicBezTo>
                  <a:pt x="5430112" y="4060158"/>
                  <a:pt x="5434616" y="4059196"/>
                  <a:pt x="5438158" y="4053729"/>
                </a:cubicBezTo>
                <a:cubicBezTo>
                  <a:pt x="5422373" y="4090069"/>
                  <a:pt x="5418177" y="4114514"/>
                  <a:pt x="5410438" y="4144425"/>
                </a:cubicBezTo>
                <a:cubicBezTo>
                  <a:pt x="5401737" y="4169832"/>
                  <a:pt x="5393036" y="4195239"/>
                  <a:pt x="5377252" y="4231578"/>
                </a:cubicBezTo>
                <a:cubicBezTo>
                  <a:pt x="5380794" y="4226112"/>
                  <a:pt x="5381756" y="4230616"/>
                  <a:pt x="5378214" y="4236082"/>
                </a:cubicBezTo>
                <a:cubicBezTo>
                  <a:pt x="5378214" y="4236082"/>
                  <a:pt x="5378214" y="4236082"/>
                  <a:pt x="5373710" y="4237045"/>
                </a:cubicBezTo>
                <a:cubicBezTo>
                  <a:pt x="5373710" y="4237045"/>
                  <a:pt x="5374672" y="4241549"/>
                  <a:pt x="5374672" y="4241549"/>
                </a:cubicBezTo>
                <a:cubicBezTo>
                  <a:pt x="5371130" y="4247016"/>
                  <a:pt x="5371130" y="4247016"/>
                  <a:pt x="5371130" y="4247016"/>
                </a:cubicBezTo>
                <a:cubicBezTo>
                  <a:pt x="5365009" y="4262452"/>
                  <a:pt x="5365009" y="4262452"/>
                  <a:pt x="5365009" y="4262452"/>
                </a:cubicBezTo>
                <a:cubicBezTo>
                  <a:pt x="5369513" y="4261490"/>
                  <a:pt x="5365971" y="4266956"/>
                  <a:pt x="5366934" y="4271460"/>
                </a:cubicBezTo>
                <a:cubicBezTo>
                  <a:pt x="5374017" y="4260528"/>
                  <a:pt x="5369513" y="4261490"/>
                  <a:pt x="5372092" y="4251519"/>
                </a:cubicBezTo>
                <a:cubicBezTo>
                  <a:pt x="5372092" y="4251519"/>
                  <a:pt x="5376597" y="4250557"/>
                  <a:pt x="5376597" y="4250557"/>
                </a:cubicBezTo>
                <a:cubicBezTo>
                  <a:pt x="5376597" y="4250557"/>
                  <a:pt x="5376597" y="4250557"/>
                  <a:pt x="5377559" y="4255061"/>
                </a:cubicBezTo>
                <a:cubicBezTo>
                  <a:pt x="5382063" y="4254099"/>
                  <a:pt x="5381101" y="4249594"/>
                  <a:pt x="5381101" y="4249594"/>
                </a:cubicBezTo>
                <a:cubicBezTo>
                  <a:pt x="5381101" y="4249594"/>
                  <a:pt x="5380139" y="4245091"/>
                  <a:pt x="5380139" y="4245091"/>
                </a:cubicBezTo>
                <a:cubicBezTo>
                  <a:pt x="5383681" y="4239624"/>
                  <a:pt x="5383681" y="4239624"/>
                  <a:pt x="5383681" y="4239624"/>
                </a:cubicBezTo>
                <a:cubicBezTo>
                  <a:pt x="5387222" y="4234158"/>
                  <a:pt x="5384335" y="4220646"/>
                  <a:pt x="5389802" y="4224188"/>
                </a:cubicBezTo>
                <a:cubicBezTo>
                  <a:pt x="5397847" y="4217759"/>
                  <a:pt x="5384335" y="4220646"/>
                  <a:pt x="5387877" y="4215179"/>
                </a:cubicBezTo>
                <a:cubicBezTo>
                  <a:pt x="5391419" y="4209714"/>
                  <a:pt x="5392381" y="4214217"/>
                  <a:pt x="5396885" y="4213255"/>
                </a:cubicBezTo>
                <a:cubicBezTo>
                  <a:pt x="5399465" y="4203285"/>
                  <a:pt x="5403662" y="4178840"/>
                  <a:pt x="5403662" y="4178840"/>
                </a:cubicBezTo>
                <a:cubicBezTo>
                  <a:pt x="5408821" y="4158899"/>
                  <a:pt x="5425568" y="4127064"/>
                  <a:pt x="5428147" y="4117093"/>
                </a:cubicBezTo>
                <a:cubicBezTo>
                  <a:pt x="5431689" y="4111627"/>
                  <a:pt x="5428147" y="4117093"/>
                  <a:pt x="5423643" y="4118055"/>
                </a:cubicBezTo>
                <a:cubicBezTo>
                  <a:pt x="5428147" y="4117093"/>
                  <a:pt x="5430726" y="4107123"/>
                  <a:pt x="5430726" y="4107123"/>
                </a:cubicBezTo>
                <a:cubicBezTo>
                  <a:pt x="5430726" y="4107123"/>
                  <a:pt x="5428802" y="4098114"/>
                  <a:pt x="5428802" y="4098114"/>
                </a:cubicBezTo>
                <a:cubicBezTo>
                  <a:pt x="5432344" y="4092649"/>
                  <a:pt x="5434269" y="4101656"/>
                  <a:pt x="5433306" y="4097152"/>
                </a:cubicBezTo>
                <a:cubicBezTo>
                  <a:pt x="5441352" y="4090724"/>
                  <a:pt x="5430419" y="4083640"/>
                  <a:pt x="5440389" y="4086220"/>
                </a:cubicBezTo>
                <a:cubicBezTo>
                  <a:pt x="5441045" y="4067241"/>
                  <a:pt x="5446859" y="4028322"/>
                  <a:pt x="5458446" y="4016427"/>
                </a:cubicBezTo>
                <a:cubicBezTo>
                  <a:pt x="5459408" y="4020931"/>
                  <a:pt x="5454905" y="4021893"/>
                  <a:pt x="5449438" y="4018351"/>
                </a:cubicBezTo>
                <a:cubicBezTo>
                  <a:pt x="5465222" y="3982012"/>
                  <a:pt x="5481663" y="3926694"/>
                  <a:pt x="5482318" y="3907715"/>
                </a:cubicBezTo>
                <a:cubicBezTo>
                  <a:pt x="5484897" y="3897745"/>
                  <a:pt x="5510344" y="3840502"/>
                  <a:pt x="5505533" y="3817982"/>
                </a:cubicBezTo>
                <a:cubicBezTo>
                  <a:pt x="5508113" y="3808011"/>
                  <a:pt x="5505533" y="3817982"/>
                  <a:pt x="5510038" y="3817020"/>
                </a:cubicBezTo>
                <a:cubicBezTo>
                  <a:pt x="5507151" y="3803507"/>
                  <a:pt x="5519393" y="3772634"/>
                  <a:pt x="5525514" y="3757197"/>
                </a:cubicBezTo>
                <a:cubicBezTo>
                  <a:pt x="5525514" y="3757197"/>
                  <a:pt x="5522935" y="3767168"/>
                  <a:pt x="5528401" y="3770709"/>
                </a:cubicBezTo>
                <a:cubicBezTo>
                  <a:pt x="5530674" y="3737256"/>
                  <a:pt x="5528094" y="3747227"/>
                  <a:pt x="5520048" y="3753656"/>
                </a:cubicBezTo>
                <a:cubicBezTo>
                  <a:pt x="5530366" y="3713774"/>
                  <a:pt x="5529404" y="3709270"/>
                  <a:pt x="5543571" y="3687405"/>
                </a:cubicBezTo>
                <a:cubicBezTo>
                  <a:pt x="5543571" y="3687405"/>
                  <a:pt x="5547113" y="3681939"/>
                  <a:pt x="5547113" y="3681939"/>
                </a:cubicBezTo>
                <a:cubicBezTo>
                  <a:pt x="5547113" y="3681939"/>
                  <a:pt x="5547113" y="3681939"/>
                  <a:pt x="5546151" y="3677434"/>
                </a:cubicBezTo>
                <a:cubicBezTo>
                  <a:pt x="5546151" y="3677434"/>
                  <a:pt x="5541647" y="3678397"/>
                  <a:pt x="5541647" y="3678397"/>
                </a:cubicBezTo>
                <a:cubicBezTo>
                  <a:pt x="5541647" y="3678397"/>
                  <a:pt x="5540684" y="3673892"/>
                  <a:pt x="5544226" y="3668427"/>
                </a:cubicBezTo>
                <a:cubicBezTo>
                  <a:pt x="5544226" y="3668427"/>
                  <a:pt x="5544226" y="3668427"/>
                  <a:pt x="5545189" y="3672930"/>
                </a:cubicBezTo>
                <a:cubicBezTo>
                  <a:pt x="5545189" y="3672930"/>
                  <a:pt x="5545189" y="3672930"/>
                  <a:pt x="5549693" y="3671968"/>
                </a:cubicBezTo>
                <a:cubicBezTo>
                  <a:pt x="5548731" y="3667464"/>
                  <a:pt x="5548731" y="3667464"/>
                  <a:pt x="5547768" y="3662960"/>
                </a:cubicBezTo>
                <a:cubicBezTo>
                  <a:pt x="5551310" y="3657493"/>
                  <a:pt x="5551310" y="3657493"/>
                  <a:pt x="5551310" y="3657493"/>
                </a:cubicBezTo>
                <a:cubicBezTo>
                  <a:pt x="5554852" y="3652028"/>
                  <a:pt x="5559049" y="3627582"/>
                  <a:pt x="5548423" y="3643981"/>
                </a:cubicBezTo>
                <a:cubicBezTo>
                  <a:pt x="5551965" y="3638516"/>
                  <a:pt x="5551965" y="3638516"/>
                  <a:pt x="5551003" y="3634011"/>
                </a:cubicBezTo>
                <a:cubicBezTo>
                  <a:pt x="5551003" y="3634011"/>
                  <a:pt x="5546498" y="3634974"/>
                  <a:pt x="5547461" y="3639478"/>
                </a:cubicBezTo>
                <a:cubicBezTo>
                  <a:pt x="5547461" y="3639478"/>
                  <a:pt x="5542957" y="3640440"/>
                  <a:pt x="5543919" y="3644943"/>
                </a:cubicBezTo>
                <a:cubicBezTo>
                  <a:pt x="5542957" y="3640440"/>
                  <a:pt x="5541995" y="3635936"/>
                  <a:pt x="5541995" y="3635936"/>
                </a:cubicBezTo>
                <a:cubicBezTo>
                  <a:pt x="5545536" y="3630469"/>
                  <a:pt x="5548116" y="3620499"/>
                  <a:pt x="5549733" y="3606025"/>
                </a:cubicBezTo>
                <a:cubicBezTo>
                  <a:pt x="5554892" y="3586084"/>
                  <a:pt x="5560052" y="3566143"/>
                  <a:pt x="5561668" y="3551669"/>
                </a:cubicBezTo>
                <a:cubicBezTo>
                  <a:pt x="5560706" y="3547164"/>
                  <a:pt x="5565210" y="3546202"/>
                  <a:pt x="5565210" y="3546202"/>
                </a:cubicBezTo>
                <a:cubicBezTo>
                  <a:pt x="5565210" y="3546202"/>
                  <a:pt x="5564248" y="3541699"/>
                  <a:pt x="5564248" y="3541699"/>
                </a:cubicBezTo>
                <a:cubicBezTo>
                  <a:pt x="5562323" y="3532690"/>
                  <a:pt x="5564903" y="3522720"/>
                  <a:pt x="5568445" y="3517253"/>
                </a:cubicBezTo>
                <a:cubicBezTo>
                  <a:pt x="5567483" y="3512750"/>
                  <a:pt x="5570062" y="3502779"/>
                  <a:pt x="5569100" y="3498276"/>
                </a:cubicBezTo>
                <a:cubicBezTo>
                  <a:pt x="5571679" y="3488305"/>
                  <a:pt x="5577801" y="3472868"/>
                  <a:pt x="5580380" y="3462898"/>
                </a:cubicBezTo>
                <a:cubicBezTo>
                  <a:pt x="5584885" y="3461936"/>
                  <a:pt x="5584885" y="3461936"/>
                  <a:pt x="5584885" y="3461936"/>
                </a:cubicBezTo>
                <a:cubicBezTo>
                  <a:pt x="5583922" y="3457431"/>
                  <a:pt x="5583922" y="3457431"/>
                  <a:pt x="5582960" y="3452927"/>
                </a:cubicBezTo>
                <a:cubicBezTo>
                  <a:pt x="5586502" y="3447461"/>
                  <a:pt x="5581998" y="3448424"/>
                  <a:pt x="5581998" y="3448424"/>
                </a:cubicBezTo>
                <a:cubicBezTo>
                  <a:pt x="5578456" y="3453889"/>
                  <a:pt x="5578456" y="3453889"/>
                  <a:pt x="5578456" y="3453889"/>
                </a:cubicBezTo>
                <a:cubicBezTo>
                  <a:pt x="5581035" y="3443919"/>
                  <a:pt x="5591661" y="3427520"/>
                  <a:pt x="5585232" y="3419474"/>
                </a:cubicBezTo>
                <a:cubicBezTo>
                  <a:pt x="5589736" y="3418512"/>
                  <a:pt x="5589736" y="3418512"/>
                  <a:pt x="5588774" y="3414008"/>
                </a:cubicBezTo>
                <a:cubicBezTo>
                  <a:pt x="5592316" y="3408542"/>
                  <a:pt x="5587812" y="3409504"/>
                  <a:pt x="5587812" y="3409504"/>
                </a:cubicBezTo>
                <a:cubicBezTo>
                  <a:pt x="5593934" y="3394067"/>
                  <a:pt x="5582038" y="3382480"/>
                  <a:pt x="5590084" y="3376051"/>
                </a:cubicBezTo>
                <a:cubicBezTo>
                  <a:pt x="5591047" y="3380555"/>
                  <a:pt x="5591047" y="3380555"/>
                  <a:pt x="5591047" y="3380555"/>
                </a:cubicBezTo>
                <a:cubicBezTo>
                  <a:pt x="5588467" y="3390525"/>
                  <a:pt x="5589429" y="3395030"/>
                  <a:pt x="5593934" y="3394067"/>
                </a:cubicBezTo>
                <a:cubicBezTo>
                  <a:pt x="5593934" y="3394067"/>
                  <a:pt x="5597475" y="3388601"/>
                  <a:pt x="5596512" y="3384097"/>
                </a:cubicBezTo>
                <a:cubicBezTo>
                  <a:pt x="5600054" y="3378631"/>
                  <a:pt x="5600054" y="3378631"/>
                  <a:pt x="5600054" y="3378631"/>
                </a:cubicBezTo>
                <a:cubicBezTo>
                  <a:pt x="5609062" y="3376706"/>
                  <a:pt x="5607446" y="3391181"/>
                  <a:pt x="5599399" y="3397610"/>
                </a:cubicBezTo>
                <a:cubicBezTo>
                  <a:pt x="5607446" y="3391181"/>
                  <a:pt x="5607752" y="3414663"/>
                  <a:pt x="5609370" y="3400188"/>
                </a:cubicBezTo>
                <a:cubicBezTo>
                  <a:pt x="5598437" y="3393105"/>
                  <a:pt x="5624500" y="3382827"/>
                  <a:pt x="5616146" y="3365773"/>
                </a:cubicBezTo>
                <a:cubicBezTo>
                  <a:pt x="5619688" y="3360307"/>
                  <a:pt x="5619688" y="3360307"/>
                  <a:pt x="5619688" y="3360307"/>
                </a:cubicBezTo>
                <a:cubicBezTo>
                  <a:pt x="5619688" y="3360307"/>
                  <a:pt x="5618726" y="3355803"/>
                  <a:pt x="5618726" y="3355803"/>
                </a:cubicBezTo>
                <a:cubicBezTo>
                  <a:pt x="5622267" y="3350336"/>
                  <a:pt x="5617764" y="3351299"/>
                  <a:pt x="5617764" y="3351299"/>
                </a:cubicBezTo>
                <a:cubicBezTo>
                  <a:pt x="5618726" y="3355803"/>
                  <a:pt x="5614222" y="3356765"/>
                  <a:pt x="5614222" y="3356765"/>
                </a:cubicBezTo>
                <a:cubicBezTo>
                  <a:pt x="5613259" y="3352261"/>
                  <a:pt x="5615839" y="3342291"/>
                  <a:pt x="5611335" y="3343253"/>
                </a:cubicBezTo>
                <a:cubicBezTo>
                  <a:pt x="5607793" y="3348720"/>
                  <a:pt x="5610373" y="3338749"/>
                  <a:pt x="5605868" y="3339711"/>
                </a:cubicBezTo>
                <a:cubicBezTo>
                  <a:pt x="5603289" y="3349682"/>
                  <a:pt x="5604251" y="3354186"/>
                  <a:pt x="5601672" y="3364156"/>
                </a:cubicBezTo>
                <a:cubicBezTo>
                  <a:pt x="5600710" y="3359652"/>
                  <a:pt x="5600710" y="3359652"/>
                  <a:pt x="5600710" y="3359652"/>
                </a:cubicBezTo>
                <a:cubicBezTo>
                  <a:pt x="5599747" y="3355148"/>
                  <a:pt x="5598785" y="3350644"/>
                  <a:pt x="5594281" y="3351607"/>
                </a:cubicBezTo>
                <a:lnTo>
                  <a:pt x="5592057" y="3360201"/>
                </a:lnTo>
                <a:lnTo>
                  <a:pt x="5590783" y="3351765"/>
                </a:lnTo>
                <a:cubicBezTo>
                  <a:pt x="5591712" y="3345091"/>
                  <a:pt x="5593646" y="3337613"/>
                  <a:pt x="5593974" y="3328124"/>
                </a:cubicBezTo>
                <a:cubicBezTo>
                  <a:pt x="5581731" y="3358997"/>
                  <a:pt x="5588507" y="3324583"/>
                  <a:pt x="5577575" y="3317498"/>
                </a:cubicBezTo>
                <a:cubicBezTo>
                  <a:pt x="5581116" y="3312032"/>
                  <a:pt x="5583041" y="3321040"/>
                  <a:pt x="5583041" y="3321040"/>
                </a:cubicBezTo>
                <a:cubicBezTo>
                  <a:pt x="5587545" y="3320078"/>
                  <a:pt x="5587545" y="3320078"/>
                  <a:pt x="5587545" y="3320078"/>
                </a:cubicBezTo>
                <a:cubicBezTo>
                  <a:pt x="5588507" y="3324583"/>
                  <a:pt x="5588507" y="3324583"/>
                  <a:pt x="5592049" y="3319116"/>
                </a:cubicBezTo>
                <a:cubicBezTo>
                  <a:pt x="5592049" y="3319116"/>
                  <a:pt x="5591087" y="3314611"/>
                  <a:pt x="5590125" y="3310107"/>
                </a:cubicBezTo>
                <a:cubicBezTo>
                  <a:pt x="5589163" y="3305604"/>
                  <a:pt x="5589163" y="3305604"/>
                  <a:pt x="5589163" y="3305604"/>
                </a:cubicBezTo>
                <a:cubicBezTo>
                  <a:pt x="5592704" y="3300137"/>
                  <a:pt x="5598170" y="3303679"/>
                  <a:pt x="5596246" y="3294671"/>
                </a:cubicBezTo>
                <a:cubicBezTo>
                  <a:pt x="5597208" y="3299175"/>
                  <a:pt x="5597208" y="3299175"/>
                  <a:pt x="5598170" y="3303679"/>
                </a:cubicBezTo>
                <a:cubicBezTo>
                  <a:pt x="5599132" y="3308183"/>
                  <a:pt x="5603637" y="3307220"/>
                  <a:pt x="5602675" y="3302717"/>
                </a:cubicBezTo>
                <a:cubicBezTo>
                  <a:pt x="5607179" y="3301755"/>
                  <a:pt x="5606217" y="3297250"/>
                  <a:pt x="5605254" y="3292746"/>
                </a:cubicBezTo>
                <a:cubicBezTo>
                  <a:pt x="5604292" y="3288243"/>
                  <a:pt x="5604292" y="3288243"/>
                  <a:pt x="5603330" y="3283738"/>
                </a:cubicBezTo>
                <a:cubicBezTo>
                  <a:pt x="5601405" y="3274731"/>
                  <a:pt x="5594976" y="3266684"/>
                  <a:pt x="5592397" y="3276655"/>
                </a:cubicBezTo>
                <a:cubicBezTo>
                  <a:pt x="5591434" y="3272151"/>
                  <a:pt x="5591434" y="3272151"/>
                  <a:pt x="5586930" y="3273113"/>
                </a:cubicBezTo>
                <a:cubicBezTo>
                  <a:pt x="5586930" y="3273113"/>
                  <a:pt x="5586930" y="3273113"/>
                  <a:pt x="5583389" y="3278580"/>
                </a:cubicBezTo>
                <a:cubicBezTo>
                  <a:pt x="5582427" y="3274075"/>
                  <a:pt x="5585006" y="3264105"/>
                  <a:pt x="5583081" y="3255097"/>
                </a:cubicBezTo>
                <a:cubicBezTo>
                  <a:pt x="5585006" y="3264105"/>
                  <a:pt x="5582427" y="3274075"/>
                  <a:pt x="5585968" y="3268609"/>
                </a:cubicBezTo>
                <a:cubicBezTo>
                  <a:pt x="5594014" y="3262181"/>
                  <a:pt x="5583081" y="3255097"/>
                  <a:pt x="5591127" y="3248668"/>
                </a:cubicBezTo>
                <a:cubicBezTo>
                  <a:pt x="5595632" y="3247705"/>
                  <a:pt x="5595632" y="3247705"/>
                  <a:pt x="5595632" y="3247705"/>
                </a:cubicBezTo>
                <a:cubicBezTo>
                  <a:pt x="5595632" y="3247705"/>
                  <a:pt x="5595632" y="3247705"/>
                  <a:pt x="5594669" y="3243202"/>
                </a:cubicBezTo>
                <a:cubicBezTo>
                  <a:pt x="5594669" y="3243202"/>
                  <a:pt x="5594669" y="3243202"/>
                  <a:pt x="5593707" y="3238698"/>
                </a:cubicBezTo>
                <a:cubicBezTo>
                  <a:pt x="5589203" y="3239660"/>
                  <a:pt x="5589203" y="3239660"/>
                  <a:pt x="5589203" y="3239660"/>
                </a:cubicBezTo>
                <a:cubicBezTo>
                  <a:pt x="5592745" y="3234193"/>
                  <a:pt x="5592745" y="3234193"/>
                  <a:pt x="5596286" y="3228728"/>
                </a:cubicBezTo>
                <a:cubicBezTo>
                  <a:pt x="5589858" y="3220681"/>
                  <a:pt x="5592437" y="3210711"/>
                  <a:pt x="5590512" y="3201704"/>
                </a:cubicBezTo>
                <a:cubicBezTo>
                  <a:pt x="5591475" y="3206207"/>
                  <a:pt x="5592437" y="3210711"/>
                  <a:pt x="5592437" y="3210711"/>
                </a:cubicBezTo>
                <a:cubicBezTo>
                  <a:pt x="5593092" y="3191733"/>
                  <a:pt x="5589550" y="3197199"/>
                  <a:pt x="5595672" y="3181763"/>
                </a:cubicBezTo>
                <a:cubicBezTo>
                  <a:pt x="5596634" y="3186266"/>
                  <a:pt x="5601139" y="3185304"/>
                  <a:pt x="5601139" y="3185304"/>
                </a:cubicBezTo>
                <a:cubicBezTo>
                  <a:pt x="5601139" y="3185304"/>
                  <a:pt x="5600176" y="3180800"/>
                  <a:pt x="5600176" y="3180800"/>
                </a:cubicBezTo>
                <a:cubicBezTo>
                  <a:pt x="5604680" y="3179838"/>
                  <a:pt x="5604680" y="3179838"/>
                  <a:pt x="5604680" y="3179838"/>
                </a:cubicBezTo>
                <a:cubicBezTo>
                  <a:pt x="5601446" y="3208787"/>
                  <a:pt x="5605642" y="3184342"/>
                  <a:pt x="5610146" y="3183379"/>
                </a:cubicBezTo>
                <a:cubicBezTo>
                  <a:pt x="5608529" y="3197855"/>
                  <a:pt x="5606912" y="3212329"/>
                  <a:pt x="5609799" y="3225841"/>
                </a:cubicBezTo>
                <a:cubicBezTo>
                  <a:pt x="5605295" y="3226803"/>
                  <a:pt x="5605295" y="3226803"/>
                  <a:pt x="5605295" y="3226803"/>
                </a:cubicBezTo>
                <a:cubicBezTo>
                  <a:pt x="5602715" y="3236773"/>
                  <a:pt x="5603677" y="3241278"/>
                  <a:pt x="5604639" y="3245781"/>
                </a:cubicBezTo>
                <a:cubicBezTo>
                  <a:pt x="5607219" y="3235811"/>
                  <a:pt x="5606257" y="3231307"/>
                  <a:pt x="5610761" y="3230344"/>
                </a:cubicBezTo>
                <a:cubicBezTo>
                  <a:pt x="5609144" y="3244819"/>
                  <a:pt x="5613648" y="3243856"/>
                  <a:pt x="5611068" y="3253827"/>
                </a:cubicBezTo>
                <a:cubicBezTo>
                  <a:pt x="5611068" y="3253827"/>
                  <a:pt x="5612031" y="3258332"/>
                  <a:pt x="5607526" y="3259294"/>
                </a:cubicBezTo>
                <a:cubicBezTo>
                  <a:pt x="5608488" y="3263797"/>
                  <a:pt x="5608488" y="3263797"/>
                  <a:pt x="5608488" y="3263797"/>
                </a:cubicBezTo>
                <a:cubicBezTo>
                  <a:pt x="5609451" y="3268302"/>
                  <a:pt x="5610413" y="3272806"/>
                  <a:pt x="5613955" y="3267339"/>
                </a:cubicBezTo>
                <a:cubicBezTo>
                  <a:pt x="5617497" y="3261873"/>
                  <a:pt x="5617497" y="3261873"/>
                  <a:pt x="5617497" y="3261873"/>
                </a:cubicBezTo>
                <a:cubicBezTo>
                  <a:pt x="5622000" y="3260911"/>
                  <a:pt x="5621038" y="3256407"/>
                  <a:pt x="5620076" y="3251903"/>
                </a:cubicBezTo>
                <a:cubicBezTo>
                  <a:pt x="5619114" y="3247399"/>
                  <a:pt x="5619114" y="3247399"/>
                  <a:pt x="5619114" y="3247399"/>
                </a:cubicBezTo>
                <a:cubicBezTo>
                  <a:pt x="5614610" y="3248361"/>
                  <a:pt x="5614610" y="3248361"/>
                  <a:pt x="5614610" y="3248361"/>
                </a:cubicBezTo>
                <a:cubicBezTo>
                  <a:pt x="5611724" y="3234849"/>
                  <a:pt x="5618500" y="3200433"/>
                  <a:pt x="5614651" y="3182417"/>
                </a:cubicBezTo>
                <a:cubicBezTo>
                  <a:pt x="5618192" y="3176951"/>
                  <a:pt x="5618192" y="3176951"/>
                  <a:pt x="5618192" y="3176951"/>
                </a:cubicBezTo>
                <a:cubicBezTo>
                  <a:pt x="5618192" y="3176951"/>
                  <a:pt x="5618192" y="3176951"/>
                  <a:pt x="5617229" y="3172447"/>
                </a:cubicBezTo>
                <a:cubicBezTo>
                  <a:pt x="5617229" y="3172447"/>
                  <a:pt x="5616267" y="3167943"/>
                  <a:pt x="5616267" y="3167943"/>
                </a:cubicBezTo>
                <a:cubicBezTo>
                  <a:pt x="5614343" y="3158935"/>
                  <a:pt x="5615960" y="3144461"/>
                  <a:pt x="5619502" y="3138994"/>
                </a:cubicBezTo>
                <a:cubicBezTo>
                  <a:pt x="5614998" y="3139956"/>
                  <a:pt x="5614998" y="3139956"/>
                  <a:pt x="5614998" y="3139956"/>
                </a:cubicBezTo>
                <a:cubicBezTo>
                  <a:pt x="5618540" y="3134491"/>
                  <a:pt x="5618540" y="3134491"/>
                  <a:pt x="5618540" y="3134491"/>
                </a:cubicBezTo>
                <a:cubicBezTo>
                  <a:pt x="5618540" y="3134491"/>
                  <a:pt x="5622082" y="3129024"/>
                  <a:pt x="5621120" y="3124519"/>
                </a:cubicBezTo>
                <a:cubicBezTo>
                  <a:pt x="5621120" y="3124519"/>
                  <a:pt x="5620158" y="3120015"/>
                  <a:pt x="5615653" y="3120977"/>
                </a:cubicBezTo>
                <a:cubicBezTo>
                  <a:pt x="5610535" y="3074976"/>
                  <a:pt x="5619236" y="3049568"/>
                  <a:pt x="5607995" y="3019002"/>
                </a:cubicBezTo>
                <a:cubicBezTo>
                  <a:pt x="5612500" y="3018040"/>
                  <a:pt x="5611538" y="3013536"/>
                  <a:pt x="5610575" y="3009032"/>
                </a:cubicBezTo>
                <a:cubicBezTo>
                  <a:pt x="5610575" y="3009032"/>
                  <a:pt x="5609613" y="3004527"/>
                  <a:pt x="5609613" y="3004527"/>
                </a:cubicBezTo>
                <a:cubicBezTo>
                  <a:pt x="5605109" y="3005490"/>
                  <a:pt x="5605109" y="3005490"/>
                  <a:pt x="5605109" y="3005490"/>
                </a:cubicBezTo>
                <a:cubicBezTo>
                  <a:pt x="5613154" y="2999061"/>
                  <a:pt x="5610267" y="2985549"/>
                  <a:pt x="5608343" y="2976541"/>
                </a:cubicBezTo>
                <a:cubicBezTo>
                  <a:pt x="5608343" y="2976541"/>
                  <a:pt x="5607380" y="2972037"/>
                  <a:pt x="5607380" y="2972037"/>
                </a:cubicBezTo>
                <a:cubicBezTo>
                  <a:pt x="5610923" y="2966571"/>
                  <a:pt x="5610923" y="2966571"/>
                  <a:pt x="5605456" y="2963029"/>
                </a:cubicBezTo>
                <a:cubicBezTo>
                  <a:pt x="5604494" y="2958525"/>
                  <a:pt x="5604494" y="2958525"/>
                  <a:pt x="5604494" y="2958525"/>
                </a:cubicBezTo>
                <a:cubicBezTo>
                  <a:pt x="5604494" y="2958525"/>
                  <a:pt x="5608998" y="2957562"/>
                  <a:pt x="5608036" y="2953059"/>
                </a:cubicBezTo>
                <a:cubicBezTo>
                  <a:pt x="5608036" y="2953059"/>
                  <a:pt x="5608036" y="2953059"/>
                  <a:pt x="5607073" y="2948555"/>
                </a:cubicBezTo>
                <a:cubicBezTo>
                  <a:pt x="5600644" y="2940508"/>
                  <a:pt x="5610309" y="2919606"/>
                  <a:pt x="5601300" y="2921531"/>
                </a:cubicBezTo>
                <a:cubicBezTo>
                  <a:pt x="5601300" y="2921531"/>
                  <a:pt x="5601300" y="2921531"/>
                  <a:pt x="5600338" y="2917026"/>
                </a:cubicBezTo>
                <a:cubicBezTo>
                  <a:pt x="5599375" y="2912522"/>
                  <a:pt x="5598413" y="2908019"/>
                  <a:pt x="5598413" y="2908019"/>
                </a:cubicBezTo>
                <a:cubicBezTo>
                  <a:pt x="5598413" y="2908019"/>
                  <a:pt x="5597451" y="2903514"/>
                  <a:pt x="5597451" y="2903514"/>
                </a:cubicBezTo>
                <a:cubicBezTo>
                  <a:pt x="5605497" y="2897085"/>
                  <a:pt x="5592639" y="2880993"/>
                  <a:pt x="5590715" y="2871986"/>
                </a:cubicBezTo>
                <a:cubicBezTo>
                  <a:pt x="5587828" y="2858474"/>
                  <a:pt x="5598761" y="2865557"/>
                  <a:pt x="5595874" y="2852045"/>
                </a:cubicBezTo>
                <a:cubicBezTo>
                  <a:pt x="5595874" y="2852045"/>
                  <a:pt x="5594912" y="2847541"/>
                  <a:pt x="5599416" y="2846579"/>
                </a:cubicBezTo>
                <a:cubicBezTo>
                  <a:pt x="5599416" y="2846579"/>
                  <a:pt x="5598453" y="2842075"/>
                  <a:pt x="5598453" y="2842075"/>
                </a:cubicBezTo>
                <a:cubicBezTo>
                  <a:pt x="5597491" y="2837570"/>
                  <a:pt x="5597491" y="2837570"/>
                  <a:pt x="5593950" y="2843037"/>
                </a:cubicBezTo>
                <a:cubicBezTo>
                  <a:pt x="5593950" y="2843037"/>
                  <a:pt x="5593950" y="2843037"/>
                  <a:pt x="5594912" y="2847541"/>
                </a:cubicBezTo>
                <a:cubicBezTo>
                  <a:pt x="5588483" y="2839495"/>
                  <a:pt x="5591063" y="2829525"/>
                  <a:pt x="5586559" y="2830487"/>
                </a:cubicBezTo>
                <a:cubicBezTo>
                  <a:pt x="5588176" y="2816013"/>
                  <a:pt x="5591063" y="2829525"/>
                  <a:pt x="5595567" y="2828563"/>
                </a:cubicBezTo>
                <a:lnTo>
                  <a:pt x="5600701" y="2831889"/>
                </a:lnTo>
                <a:lnTo>
                  <a:pt x="5604441" y="2857353"/>
                </a:lnTo>
                <a:cubicBezTo>
                  <a:pt x="5609265" y="2883035"/>
                  <a:pt x="5615227" y="2898539"/>
                  <a:pt x="5620278" y="2922185"/>
                </a:cubicBezTo>
                <a:cubicBezTo>
                  <a:pt x="5620278" y="2922185"/>
                  <a:pt x="5615774" y="2923147"/>
                  <a:pt x="5616736" y="2927652"/>
                </a:cubicBezTo>
                <a:cubicBezTo>
                  <a:pt x="5616736" y="2927652"/>
                  <a:pt x="5617699" y="2932156"/>
                  <a:pt x="5617699" y="2932156"/>
                </a:cubicBezTo>
                <a:cubicBezTo>
                  <a:pt x="5620586" y="2945668"/>
                  <a:pt x="5621548" y="2950172"/>
                  <a:pt x="5627014" y="2953713"/>
                </a:cubicBezTo>
                <a:cubicBezTo>
                  <a:pt x="5623165" y="2935697"/>
                  <a:pt x="5623165" y="2935697"/>
                  <a:pt x="5623165" y="2935697"/>
                </a:cubicBezTo>
                <a:cubicBezTo>
                  <a:pt x="5623165" y="2935697"/>
                  <a:pt x="5624128" y="2940201"/>
                  <a:pt x="5628632" y="2939239"/>
                </a:cubicBezTo>
                <a:cubicBezTo>
                  <a:pt x="5628632" y="2939239"/>
                  <a:pt x="5627670" y="2934735"/>
                  <a:pt x="5627670" y="2934735"/>
                </a:cubicBezTo>
                <a:cubicBezTo>
                  <a:pt x="5626707" y="2930231"/>
                  <a:pt x="5626707" y="2930231"/>
                  <a:pt x="5626707" y="2930231"/>
                </a:cubicBezTo>
                <a:cubicBezTo>
                  <a:pt x="5625745" y="2925727"/>
                  <a:pt x="5625745" y="2925727"/>
                  <a:pt x="5625745" y="2925727"/>
                </a:cubicBezTo>
                <a:cubicBezTo>
                  <a:pt x="5632828" y="2914795"/>
                  <a:pt x="5640875" y="2908366"/>
                  <a:pt x="5638642" y="2875875"/>
                </a:cubicBezTo>
                <a:cubicBezTo>
                  <a:pt x="5651847" y="2849506"/>
                  <a:pt x="5655738" y="2801579"/>
                  <a:pt x="5658009" y="2768126"/>
                </a:cubicBezTo>
                <a:cubicBezTo>
                  <a:pt x="5657046" y="2763622"/>
                  <a:pt x="5661551" y="2762659"/>
                  <a:pt x="5661551" y="2762659"/>
                </a:cubicBezTo>
                <a:cubicBezTo>
                  <a:pt x="5661551" y="2762659"/>
                  <a:pt x="5666055" y="2761697"/>
                  <a:pt x="5665093" y="2757194"/>
                </a:cubicBezTo>
                <a:cubicBezTo>
                  <a:pt x="5665093" y="2757194"/>
                  <a:pt x="5666055" y="2761697"/>
                  <a:pt x="5670559" y="2760735"/>
                </a:cubicBezTo>
                <a:cubicBezTo>
                  <a:pt x="5668635" y="2751727"/>
                  <a:pt x="5667672" y="2747222"/>
                  <a:pt x="5667672" y="2747222"/>
                </a:cubicBezTo>
                <a:cubicBezTo>
                  <a:pt x="5670908" y="2718274"/>
                  <a:pt x="5667713" y="2681279"/>
                  <a:pt x="5667406" y="2657797"/>
                </a:cubicBezTo>
                <a:cubicBezTo>
                  <a:pt x="5670947" y="2652330"/>
                  <a:pt x="5672872" y="2661339"/>
                  <a:pt x="5673834" y="2665842"/>
                </a:cubicBezTo>
                <a:cubicBezTo>
                  <a:pt x="5675451" y="2651368"/>
                  <a:pt x="5672913" y="2595395"/>
                  <a:pt x="5689312" y="2606020"/>
                </a:cubicBezTo>
                <a:cubicBezTo>
                  <a:pt x="5691236" y="2615028"/>
                  <a:pt x="5691236" y="2615028"/>
                  <a:pt x="5691236" y="2615028"/>
                </a:cubicBezTo>
                <a:cubicBezTo>
                  <a:pt x="5692198" y="2619532"/>
                  <a:pt x="5692198" y="2619532"/>
                  <a:pt x="5692198" y="2619532"/>
                </a:cubicBezTo>
                <a:cubicBezTo>
                  <a:pt x="5692198" y="2619532"/>
                  <a:pt x="5696702" y="2618570"/>
                  <a:pt x="5695739" y="2614066"/>
                </a:cubicBezTo>
                <a:cubicBezTo>
                  <a:pt x="5693815" y="2605058"/>
                  <a:pt x="5693815" y="2605058"/>
                  <a:pt x="5693815" y="2605058"/>
                </a:cubicBezTo>
                <a:cubicBezTo>
                  <a:pt x="5702168" y="2622112"/>
                  <a:pt x="5703438" y="2650099"/>
                  <a:pt x="5709211" y="2677123"/>
                </a:cubicBezTo>
                <a:cubicBezTo>
                  <a:pt x="5736544" y="2694832"/>
                  <a:pt x="5738201" y="2614414"/>
                  <a:pt x="5729234" y="2550395"/>
                </a:cubicBezTo>
                <a:cubicBezTo>
                  <a:pt x="5732776" y="2544928"/>
                  <a:pt x="5738243" y="2548470"/>
                  <a:pt x="5744362" y="2533034"/>
                </a:cubicBezTo>
                <a:close/>
                <a:moveTo>
                  <a:pt x="5538793" y="2562824"/>
                </a:moveTo>
                <a:cubicBezTo>
                  <a:pt x="5546491" y="2598857"/>
                  <a:pt x="5549378" y="2612369"/>
                  <a:pt x="5560618" y="2642934"/>
                </a:cubicBezTo>
                <a:cubicBezTo>
                  <a:pt x="5568664" y="2636506"/>
                  <a:pt x="5577017" y="2653560"/>
                  <a:pt x="5581828" y="2676080"/>
                </a:cubicBezTo>
                <a:cubicBezTo>
                  <a:pt x="5586639" y="2698600"/>
                  <a:pt x="5591451" y="2721120"/>
                  <a:pt x="5595955" y="2720158"/>
                </a:cubicBezTo>
                <a:cubicBezTo>
                  <a:pt x="5605271" y="2741716"/>
                  <a:pt x="5602998" y="2775169"/>
                  <a:pt x="5603306" y="2798652"/>
                </a:cubicBezTo>
                <a:cubicBezTo>
                  <a:pt x="5602344" y="2794147"/>
                  <a:pt x="5602344" y="2794147"/>
                  <a:pt x="5597839" y="2795110"/>
                </a:cubicBezTo>
                <a:cubicBezTo>
                  <a:pt x="5597839" y="2795110"/>
                  <a:pt x="5598802" y="2799614"/>
                  <a:pt x="5598802" y="2799614"/>
                </a:cubicBezTo>
                <a:cubicBezTo>
                  <a:pt x="5598146" y="2818592"/>
                  <a:pt x="5598146" y="2818592"/>
                  <a:pt x="5598146" y="2818592"/>
                </a:cubicBezTo>
                <a:cubicBezTo>
                  <a:pt x="5599109" y="2823096"/>
                  <a:pt x="5599109" y="2823096"/>
                  <a:pt x="5599109" y="2823096"/>
                </a:cubicBezTo>
                <a:lnTo>
                  <a:pt x="5594817" y="2824013"/>
                </a:lnTo>
                <a:lnTo>
                  <a:pt x="5593589" y="2816549"/>
                </a:lnTo>
                <a:cubicBezTo>
                  <a:pt x="5590231" y="2809098"/>
                  <a:pt x="5583835" y="2812230"/>
                  <a:pt x="5584327" y="2797996"/>
                </a:cubicBezTo>
                <a:cubicBezTo>
                  <a:pt x="5588831" y="2797034"/>
                  <a:pt x="5588831" y="2797034"/>
                  <a:pt x="5587868" y="2792530"/>
                </a:cubicBezTo>
                <a:cubicBezTo>
                  <a:pt x="5586906" y="2788027"/>
                  <a:pt x="5586906" y="2788027"/>
                  <a:pt x="5586906" y="2788027"/>
                </a:cubicBezTo>
                <a:cubicBezTo>
                  <a:pt x="5591411" y="2787064"/>
                  <a:pt x="5591411" y="2787064"/>
                  <a:pt x="5590448" y="2782560"/>
                </a:cubicBezTo>
                <a:cubicBezTo>
                  <a:pt x="5590448" y="2782560"/>
                  <a:pt x="5590448" y="2782560"/>
                  <a:pt x="5589486" y="2778056"/>
                </a:cubicBezTo>
                <a:cubicBezTo>
                  <a:pt x="5584982" y="2779018"/>
                  <a:pt x="5585944" y="2783522"/>
                  <a:pt x="5584982" y="2779018"/>
                </a:cubicBezTo>
                <a:cubicBezTo>
                  <a:pt x="5582095" y="2765506"/>
                  <a:pt x="5583712" y="2751031"/>
                  <a:pt x="5572780" y="2743948"/>
                </a:cubicBezTo>
                <a:cubicBezTo>
                  <a:pt x="5578246" y="2747489"/>
                  <a:pt x="5578246" y="2747489"/>
                  <a:pt x="5577284" y="2742986"/>
                </a:cubicBezTo>
                <a:cubicBezTo>
                  <a:pt x="5580826" y="2737519"/>
                  <a:pt x="5575359" y="2733977"/>
                  <a:pt x="5575359" y="2733977"/>
                </a:cubicBezTo>
                <a:cubicBezTo>
                  <a:pt x="5575359" y="2733977"/>
                  <a:pt x="5575359" y="2733977"/>
                  <a:pt x="5574397" y="2729474"/>
                </a:cubicBezTo>
                <a:cubicBezTo>
                  <a:pt x="5580519" y="2714037"/>
                  <a:pt x="5564120" y="2703411"/>
                  <a:pt x="5569278" y="2683471"/>
                </a:cubicBezTo>
                <a:cubicBezTo>
                  <a:pt x="5564774" y="2684433"/>
                  <a:pt x="5564774" y="2684433"/>
                  <a:pt x="5564774" y="2684433"/>
                </a:cubicBezTo>
                <a:cubicBezTo>
                  <a:pt x="5569278" y="2683471"/>
                  <a:pt x="5568316" y="2678967"/>
                  <a:pt x="5568316" y="2678967"/>
                </a:cubicBezTo>
                <a:cubicBezTo>
                  <a:pt x="5567354" y="2674462"/>
                  <a:pt x="5567354" y="2674462"/>
                  <a:pt x="5562849" y="2675425"/>
                </a:cubicBezTo>
                <a:cubicBezTo>
                  <a:pt x="5559963" y="2661913"/>
                  <a:pt x="5557076" y="2648401"/>
                  <a:pt x="5557076" y="2648401"/>
                </a:cubicBezTo>
                <a:cubicBezTo>
                  <a:pt x="5554189" y="2634888"/>
                  <a:pt x="5554497" y="2658371"/>
                  <a:pt x="5549686" y="2635851"/>
                </a:cubicBezTo>
                <a:cubicBezTo>
                  <a:pt x="5555151" y="2639393"/>
                  <a:pt x="5558693" y="2633926"/>
                  <a:pt x="5553227" y="2630384"/>
                </a:cubicBezTo>
                <a:cubicBezTo>
                  <a:pt x="5547761" y="2626843"/>
                  <a:pt x="5548068" y="2650325"/>
                  <a:pt x="5543257" y="2627805"/>
                </a:cubicBezTo>
                <a:cubicBezTo>
                  <a:pt x="5543257" y="2627805"/>
                  <a:pt x="5543257" y="2627805"/>
                  <a:pt x="5547761" y="2626843"/>
                </a:cubicBezTo>
                <a:cubicBezTo>
                  <a:pt x="5547761" y="2626843"/>
                  <a:pt x="5547761" y="2626843"/>
                  <a:pt x="5546799" y="2622339"/>
                </a:cubicBezTo>
                <a:cubicBezTo>
                  <a:pt x="5546799" y="2622339"/>
                  <a:pt x="5545837" y="2617834"/>
                  <a:pt x="5545837" y="2617834"/>
                </a:cubicBezTo>
                <a:cubicBezTo>
                  <a:pt x="5544874" y="2613331"/>
                  <a:pt x="5544874" y="2613331"/>
                  <a:pt x="5544874" y="2613331"/>
                </a:cubicBezTo>
                <a:cubicBezTo>
                  <a:pt x="5543912" y="2608826"/>
                  <a:pt x="5543912" y="2608826"/>
                  <a:pt x="5543912" y="2608826"/>
                </a:cubicBezTo>
                <a:cubicBezTo>
                  <a:pt x="5548415" y="2607864"/>
                  <a:pt x="5547453" y="2603360"/>
                  <a:pt x="5546491" y="2598857"/>
                </a:cubicBezTo>
                <a:cubicBezTo>
                  <a:pt x="5541988" y="2599819"/>
                  <a:pt x="5541025" y="2595314"/>
                  <a:pt x="5540063" y="2590810"/>
                </a:cubicBezTo>
                <a:cubicBezTo>
                  <a:pt x="5543604" y="2585344"/>
                  <a:pt x="5540717" y="2571832"/>
                  <a:pt x="5538793" y="2562824"/>
                </a:cubicBezTo>
                <a:close/>
                <a:moveTo>
                  <a:pt x="665421" y="3538061"/>
                </a:moveTo>
                <a:lnTo>
                  <a:pt x="668307" y="3551573"/>
                </a:lnTo>
                <a:cubicBezTo>
                  <a:pt x="668307" y="3551573"/>
                  <a:pt x="662842" y="3548032"/>
                  <a:pt x="661880" y="3543528"/>
                </a:cubicBezTo>
                <a:cubicBezTo>
                  <a:pt x="666383" y="3542566"/>
                  <a:pt x="665421" y="3538061"/>
                  <a:pt x="665421" y="3538061"/>
                </a:cubicBezTo>
                <a:close/>
                <a:moveTo>
                  <a:pt x="727864" y="3477624"/>
                </a:moveTo>
                <a:cubicBezTo>
                  <a:pt x="727864" y="3477624"/>
                  <a:pt x="728826" y="3482129"/>
                  <a:pt x="733330" y="3481166"/>
                </a:cubicBezTo>
                <a:cubicBezTo>
                  <a:pt x="728826" y="3482129"/>
                  <a:pt x="733637" y="3504648"/>
                  <a:pt x="729788" y="3486633"/>
                </a:cubicBezTo>
                <a:cubicBezTo>
                  <a:pt x="728826" y="3482129"/>
                  <a:pt x="728826" y="3482129"/>
                  <a:pt x="727864" y="3477624"/>
                </a:cubicBezTo>
                <a:close/>
                <a:moveTo>
                  <a:pt x="5425431" y="2252659"/>
                </a:moveTo>
                <a:cubicBezTo>
                  <a:pt x="5430898" y="2256200"/>
                  <a:pt x="5431860" y="2260705"/>
                  <a:pt x="5432822" y="2265209"/>
                </a:cubicBezTo>
                <a:cubicBezTo>
                  <a:pt x="5432822" y="2265209"/>
                  <a:pt x="5432822" y="2265209"/>
                  <a:pt x="5433785" y="2269713"/>
                </a:cubicBezTo>
                <a:cubicBezTo>
                  <a:pt x="5434747" y="2274217"/>
                  <a:pt x="5434747" y="2274217"/>
                  <a:pt x="5434747" y="2274217"/>
                </a:cubicBezTo>
                <a:lnTo>
                  <a:pt x="5435709" y="2278721"/>
                </a:lnTo>
                <a:cubicBezTo>
                  <a:pt x="5435709" y="2278721"/>
                  <a:pt x="5434747" y="2274217"/>
                  <a:pt x="5429280" y="2270676"/>
                </a:cubicBezTo>
                <a:cubicBezTo>
                  <a:pt x="5427356" y="2261667"/>
                  <a:pt x="5426393" y="2257163"/>
                  <a:pt x="5425431" y="2252659"/>
                </a:cubicBezTo>
                <a:close/>
                <a:moveTo>
                  <a:pt x="697152" y="3201608"/>
                </a:moveTo>
                <a:cubicBezTo>
                  <a:pt x="697152" y="3201608"/>
                  <a:pt x="701656" y="3200646"/>
                  <a:pt x="701656" y="3200646"/>
                </a:cubicBezTo>
                <a:cubicBezTo>
                  <a:pt x="702618" y="3205149"/>
                  <a:pt x="702618" y="3205149"/>
                  <a:pt x="702618" y="3205149"/>
                </a:cubicBezTo>
                <a:cubicBezTo>
                  <a:pt x="698114" y="3206112"/>
                  <a:pt x="697152" y="3201608"/>
                  <a:pt x="697152" y="3201608"/>
                </a:cubicBezTo>
                <a:close/>
                <a:moveTo>
                  <a:pt x="23704" y="3000785"/>
                </a:moveTo>
                <a:cubicBezTo>
                  <a:pt x="25950" y="3003797"/>
                  <a:pt x="25950" y="3003797"/>
                  <a:pt x="25950" y="3003797"/>
                </a:cubicBezTo>
                <a:cubicBezTo>
                  <a:pt x="25950" y="3003797"/>
                  <a:pt x="28196" y="3006809"/>
                  <a:pt x="28196" y="3006809"/>
                </a:cubicBezTo>
                <a:cubicBezTo>
                  <a:pt x="25181" y="3009057"/>
                  <a:pt x="25181" y="3009057"/>
                  <a:pt x="22935" y="3006044"/>
                </a:cubicBezTo>
                <a:cubicBezTo>
                  <a:pt x="22935" y="3006044"/>
                  <a:pt x="20690" y="3003032"/>
                  <a:pt x="23704" y="3000785"/>
                </a:cubicBezTo>
                <a:close/>
                <a:moveTo>
                  <a:pt x="5144618" y="1709820"/>
                </a:moveTo>
                <a:cubicBezTo>
                  <a:pt x="5157475" y="1725913"/>
                  <a:pt x="5165829" y="1742966"/>
                  <a:pt x="5178685" y="1759057"/>
                </a:cubicBezTo>
                <a:cubicBezTo>
                  <a:pt x="5174182" y="1760019"/>
                  <a:pt x="5174182" y="1760019"/>
                  <a:pt x="5174182" y="1760019"/>
                </a:cubicBezTo>
                <a:cubicBezTo>
                  <a:pt x="5173220" y="1755516"/>
                  <a:pt x="5166791" y="1747470"/>
                  <a:pt x="5165829" y="1742966"/>
                </a:cubicBezTo>
                <a:cubicBezTo>
                  <a:pt x="5160362" y="1739424"/>
                  <a:pt x="5153934" y="1731379"/>
                  <a:pt x="5152972" y="1726875"/>
                </a:cubicBezTo>
                <a:cubicBezTo>
                  <a:pt x="5152972" y="1726875"/>
                  <a:pt x="5147505" y="1723332"/>
                  <a:pt x="5147505" y="1723332"/>
                </a:cubicBezTo>
                <a:cubicBezTo>
                  <a:pt x="5142039" y="1719791"/>
                  <a:pt x="5142039" y="1719791"/>
                  <a:pt x="5141076" y="1715287"/>
                </a:cubicBezTo>
                <a:cubicBezTo>
                  <a:pt x="5140114" y="1710783"/>
                  <a:pt x="5140114" y="1710783"/>
                  <a:pt x="5144618" y="1709820"/>
                </a:cubicBezTo>
                <a:close/>
                <a:moveTo>
                  <a:pt x="726773" y="2634833"/>
                </a:moveTo>
                <a:cubicBezTo>
                  <a:pt x="727736" y="2639338"/>
                  <a:pt x="727736" y="2639338"/>
                  <a:pt x="727736" y="2639338"/>
                </a:cubicBezTo>
                <a:cubicBezTo>
                  <a:pt x="727736" y="2639338"/>
                  <a:pt x="723231" y="2640300"/>
                  <a:pt x="723231" y="2640300"/>
                </a:cubicBezTo>
                <a:cubicBezTo>
                  <a:pt x="726773" y="2634833"/>
                  <a:pt x="726773" y="2634833"/>
                  <a:pt x="726773" y="2634833"/>
                </a:cubicBezTo>
                <a:close/>
                <a:moveTo>
                  <a:pt x="760478" y="2435480"/>
                </a:moveTo>
                <a:lnTo>
                  <a:pt x="760347" y="2439276"/>
                </a:lnTo>
                <a:cubicBezTo>
                  <a:pt x="760347" y="2439276"/>
                  <a:pt x="760347" y="2439276"/>
                  <a:pt x="756805" y="2444741"/>
                </a:cubicBezTo>
                <a:close/>
                <a:moveTo>
                  <a:pt x="779150" y="2373847"/>
                </a:moveTo>
                <a:lnTo>
                  <a:pt x="779366" y="2373987"/>
                </a:lnTo>
                <a:lnTo>
                  <a:pt x="778898" y="2374800"/>
                </a:lnTo>
                <a:close/>
                <a:moveTo>
                  <a:pt x="82769" y="2413119"/>
                </a:moveTo>
                <a:cubicBezTo>
                  <a:pt x="66034" y="2472459"/>
                  <a:pt x="66557" y="2542367"/>
                  <a:pt x="52067" y="2604720"/>
                </a:cubicBezTo>
                <a:cubicBezTo>
                  <a:pt x="46746" y="2622747"/>
                  <a:pt x="55790" y="2616005"/>
                  <a:pt x="56497" y="2629537"/>
                </a:cubicBezTo>
                <a:cubicBezTo>
                  <a:pt x="52652" y="2655836"/>
                  <a:pt x="48099" y="2668603"/>
                  <a:pt x="43546" y="2681370"/>
                </a:cubicBezTo>
                <a:cubicBezTo>
                  <a:pt x="40470" y="2702410"/>
                  <a:pt x="47976" y="2706187"/>
                  <a:pt x="47915" y="2724979"/>
                </a:cubicBezTo>
                <a:cubicBezTo>
                  <a:pt x="42593" y="2743006"/>
                  <a:pt x="37271" y="2761032"/>
                  <a:pt x="31949" y="2779060"/>
                </a:cubicBezTo>
                <a:cubicBezTo>
                  <a:pt x="31949" y="2779060"/>
                  <a:pt x="31949" y="2779060"/>
                  <a:pt x="21428" y="2777530"/>
                </a:cubicBezTo>
                <a:cubicBezTo>
                  <a:pt x="19890" y="2788050"/>
                  <a:pt x="17583" y="2803829"/>
                  <a:pt x="18290" y="2817361"/>
                </a:cubicBezTo>
                <a:cubicBezTo>
                  <a:pt x="18290" y="2817361"/>
                  <a:pt x="18290" y="2817361"/>
                  <a:pt x="21305" y="2815114"/>
                </a:cubicBezTo>
                <a:cubicBezTo>
                  <a:pt x="19059" y="2812101"/>
                  <a:pt x="19828" y="2806841"/>
                  <a:pt x="22074" y="2809854"/>
                </a:cubicBezTo>
                <a:cubicBezTo>
                  <a:pt x="22074" y="2809854"/>
                  <a:pt x="24320" y="2812866"/>
                  <a:pt x="24320" y="2812866"/>
                </a:cubicBezTo>
                <a:cubicBezTo>
                  <a:pt x="27334" y="2810619"/>
                  <a:pt x="26627" y="2797087"/>
                  <a:pt x="31118" y="2803112"/>
                </a:cubicBezTo>
                <a:cubicBezTo>
                  <a:pt x="34072" y="2819656"/>
                  <a:pt x="28811" y="2818891"/>
                  <a:pt x="29518" y="2832423"/>
                </a:cubicBezTo>
                <a:cubicBezTo>
                  <a:pt x="29518" y="2832423"/>
                  <a:pt x="29518" y="2832423"/>
                  <a:pt x="31764" y="2835435"/>
                </a:cubicBezTo>
                <a:cubicBezTo>
                  <a:pt x="31764" y="2835435"/>
                  <a:pt x="31764" y="2835435"/>
                  <a:pt x="28750" y="2837683"/>
                </a:cubicBezTo>
                <a:cubicBezTo>
                  <a:pt x="30995" y="2840695"/>
                  <a:pt x="30226" y="2845955"/>
                  <a:pt x="30226" y="2845955"/>
                </a:cubicBezTo>
                <a:cubicBezTo>
                  <a:pt x="27211" y="2848202"/>
                  <a:pt x="27211" y="2848202"/>
                  <a:pt x="27211" y="2848202"/>
                </a:cubicBezTo>
                <a:cubicBezTo>
                  <a:pt x="30934" y="2859487"/>
                  <a:pt x="33118" y="2881291"/>
                  <a:pt x="33057" y="2900083"/>
                </a:cubicBezTo>
                <a:cubicBezTo>
                  <a:pt x="29980" y="2921122"/>
                  <a:pt x="27673" y="2936902"/>
                  <a:pt x="21643" y="2941397"/>
                </a:cubicBezTo>
                <a:cubicBezTo>
                  <a:pt x="23889" y="2944409"/>
                  <a:pt x="20874" y="2946657"/>
                  <a:pt x="20874" y="2946657"/>
                </a:cubicBezTo>
                <a:cubicBezTo>
                  <a:pt x="23120" y="2949669"/>
                  <a:pt x="22351" y="2954929"/>
                  <a:pt x="19336" y="2957176"/>
                </a:cubicBezTo>
                <a:cubicBezTo>
                  <a:pt x="19336" y="2957176"/>
                  <a:pt x="19336" y="2957176"/>
                  <a:pt x="17091" y="2954164"/>
                </a:cubicBezTo>
                <a:cubicBezTo>
                  <a:pt x="17860" y="2948904"/>
                  <a:pt x="17860" y="2948904"/>
                  <a:pt x="17860" y="2948904"/>
                </a:cubicBezTo>
                <a:cubicBezTo>
                  <a:pt x="17860" y="2948904"/>
                  <a:pt x="17860" y="2948904"/>
                  <a:pt x="15614" y="2945892"/>
                </a:cubicBezTo>
                <a:cubicBezTo>
                  <a:pt x="15552" y="2964684"/>
                  <a:pt x="18567" y="2962436"/>
                  <a:pt x="19275" y="2975968"/>
                </a:cubicBezTo>
                <a:cubicBezTo>
                  <a:pt x="19275" y="2975968"/>
                  <a:pt x="20044" y="2970708"/>
                  <a:pt x="20044" y="2970708"/>
                </a:cubicBezTo>
                <a:cubicBezTo>
                  <a:pt x="20044" y="2970708"/>
                  <a:pt x="20044" y="2970708"/>
                  <a:pt x="22290" y="2973720"/>
                </a:cubicBezTo>
                <a:cubicBezTo>
                  <a:pt x="22290" y="2973720"/>
                  <a:pt x="22290" y="2973720"/>
                  <a:pt x="24535" y="2976733"/>
                </a:cubicBezTo>
                <a:cubicBezTo>
                  <a:pt x="24535" y="2976733"/>
                  <a:pt x="23059" y="2968461"/>
                  <a:pt x="28319" y="2969225"/>
                </a:cubicBezTo>
                <a:cubicBezTo>
                  <a:pt x="29027" y="2982757"/>
                  <a:pt x="29734" y="2996289"/>
                  <a:pt x="24474" y="2995525"/>
                </a:cubicBezTo>
                <a:cubicBezTo>
                  <a:pt x="24474" y="2995525"/>
                  <a:pt x="26720" y="2998537"/>
                  <a:pt x="23704" y="3000785"/>
                </a:cubicBezTo>
                <a:cubicBezTo>
                  <a:pt x="13830" y="3031579"/>
                  <a:pt x="13707" y="3069162"/>
                  <a:pt x="21090" y="3110523"/>
                </a:cubicBezTo>
                <a:cubicBezTo>
                  <a:pt x="21090" y="3110523"/>
                  <a:pt x="23336" y="3113535"/>
                  <a:pt x="20321" y="3115783"/>
                </a:cubicBezTo>
                <a:cubicBezTo>
                  <a:pt x="22567" y="3118795"/>
                  <a:pt x="21797" y="3124055"/>
                  <a:pt x="21797" y="3124055"/>
                </a:cubicBezTo>
                <a:cubicBezTo>
                  <a:pt x="21797" y="3124055"/>
                  <a:pt x="21797" y="3124055"/>
                  <a:pt x="19552" y="3121043"/>
                </a:cubicBezTo>
                <a:cubicBezTo>
                  <a:pt x="23274" y="3132328"/>
                  <a:pt x="28473" y="3151884"/>
                  <a:pt x="32964" y="3157909"/>
                </a:cubicBezTo>
                <a:cubicBezTo>
                  <a:pt x="30719" y="3154896"/>
                  <a:pt x="30719" y="3154896"/>
                  <a:pt x="31488" y="3149636"/>
                </a:cubicBezTo>
                <a:cubicBezTo>
                  <a:pt x="31488" y="3149636"/>
                  <a:pt x="34503" y="3147389"/>
                  <a:pt x="34503" y="3147389"/>
                </a:cubicBezTo>
                <a:cubicBezTo>
                  <a:pt x="36748" y="3150401"/>
                  <a:pt x="36748" y="3150401"/>
                  <a:pt x="35979" y="3155661"/>
                </a:cubicBezTo>
                <a:lnTo>
                  <a:pt x="36796" y="3156756"/>
                </a:lnTo>
                <a:lnTo>
                  <a:pt x="36814" y="3159140"/>
                </a:lnTo>
                <a:cubicBezTo>
                  <a:pt x="36525" y="3161112"/>
                  <a:pt x="36333" y="3162427"/>
                  <a:pt x="37456" y="3163933"/>
                </a:cubicBezTo>
                <a:cubicBezTo>
                  <a:pt x="35210" y="3160921"/>
                  <a:pt x="38225" y="3158673"/>
                  <a:pt x="38225" y="3158673"/>
                </a:cubicBezTo>
                <a:lnTo>
                  <a:pt x="36796" y="3156756"/>
                </a:lnTo>
                <a:lnTo>
                  <a:pt x="36748" y="3150401"/>
                </a:lnTo>
                <a:cubicBezTo>
                  <a:pt x="53883" y="3198551"/>
                  <a:pt x="52161" y="3265447"/>
                  <a:pt x="66281" y="3315844"/>
                </a:cubicBezTo>
                <a:cubicBezTo>
                  <a:pt x="63266" y="3318092"/>
                  <a:pt x="66219" y="3334636"/>
                  <a:pt x="65450" y="3339896"/>
                </a:cubicBezTo>
                <a:cubicBezTo>
                  <a:pt x="68465" y="3337649"/>
                  <a:pt x="68465" y="3337649"/>
                  <a:pt x="72956" y="3343673"/>
                </a:cubicBezTo>
                <a:cubicBezTo>
                  <a:pt x="72956" y="3343673"/>
                  <a:pt x="69942" y="3345921"/>
                  <a:pt x="72187" y="3348933"/>
                </a:cubicBezTo>
                <a:cubicBezTo>
                  <a:pt x="74433" y="3351945"/>
                  <a:pt x="71418" y="3354193"/>
                  <a:pt x="73664" y="3357205"/>
                </a:cubicBezTo>
                <a:cubicBezTo>
                  <a:pt x="84062" y="3396318"/>
                  <a:pt x="79509" y="3409086"/>
                  <a:pt x="81694" y="3430890"/>
                </a:cubicBezTo>
                <a:cubicBezTo>
                  <a:pt x="81694" y="3430890"/>
                  <a:pt x="79448" y="3427877"/>
                  <a:pt x="82462" y="3425630"/>
                </a:cubicBezTo>
                <a:cubicBezTo>
                  <a:pt x="82462" y="3425630"/>
                  <a:pt x="85477" y="3423382"/>
                  <a:pt x="87723" y="3426395"/>
                </a:cubicBezTo>
                <a:cubicBezTo>
                  <a:pt x="87723" y="3426395"/>
                  <a:pt x="86954" y="3431654"/>
                  <a:pt x="86954" y="3431654"/>
                </a:cubicBezTo>
                <a:cubicBezTo>
                  <a:pt x="89199" y="3434667"/>
                  <a:pt x="89199" y="3434667"/>
                  <a:pt x="89199" y="3434667"/>
                </a:cubicBezTo>
                <a:cubicBezTo>
                  <a:pt x="100428" y="3449728"/>
                  <a:pt x="109288" y="3499361"/>
                  <a:pt x="97998" y="3503092"/>
                </a:cubicBezTo>
                <a:cubicBezTo>
                  <a:pt x="107688" y="3528673"/>
                  <a:pt x="123346" y="3568551"/>
                  <a:pt x="124762" y="3595615"/>
                </a:cubicBezTo>
                <a:cubicBezTo>
                  <a:pt x="116548" y="3578306"/>
                  <a:pt x="101597" y="3551960"/>
                  <a:pt x="92676" y="3521119"/>
                </a:cubicBezTo>
                <a:cubicBezTo>
                  <a:pt x="83754" y="3490278"/>
                  <a:pt x="79324" y="3465461"/>
                  <a:pt x="86123" y="3455706"/>
                </a:cubicBezTo>
                <a:cubicBezTo>
                  <a:pt x="83109" y="3457954"/>
                  <a:pt x="83109" y="3457954"/>
                  <a:pt x="80863" y="3454941"/>
                </a:cubicBezTo>
                <a:cubicBezTo>
                  <a:pt x="81632" y="3449682"/>
                  <a:pt x="77140" y="3443657"/>
                  <a:pt x="80155" y="3441409"/>
                </a:cubicBezTo>
                <a:cubicBezTo>
                  <a:pt x="80155" y="3441409"/>
                  <a:pt x="77909" y="3438397"/>
                  <a:pt x="80924" y="3436150"/>
                </a:cubicBezTo>
                <a:cubicBezTo>
                  <a:pt x="80924" y="3436150"/>
                  <a:pt x="80924" y="3436150"/>
                  <a:pt x="77909" y="3438397"/>
                </a:cubicBezTo>
                <a:cubicBezTo>
                  <a:pt x="67389" y="3436867"/>
                  <a:pt x="65973" y="3409804"/>
                  <a:pt x="62313" y="3379727"/>
                </a:cubicBezTo>
                <a:cubicBezTo>
                  <a:pt x="62313" y="3379727"/>
                  <a:pt x="62313" y="3379727"/>
                  <a:pt x="60067" y="3376715"/>
                </a:cubicBezTo>
                <a:cubicBezTo>
                  <a:pt x="57052" y="3378962"/>
                  <a:pt x="57052" y="3378962"/>
                  <a:pt x="57821" y="3373703"/>
                </a:cubicBezTo>
                <a:cubicBezTo>
                  <a:pt x="57821" y="3373703"/>
                  <a:pt x="55576" y="3370690"/>
                  <a:pt x="55576" y="3370690"/>
                </a:cubicBezTo>
                <a:cubicBezTo>
                  <a:pt x="58590" y="3368443"/>
                  <a:pt x="58590" y="3368443"/>
                  <a:pt x="58590" y="3368443"/>
                </a:cubicBezTo>
                <a:cubicBezTo>
                  <a:pt x="58590" y="3368443"/>
                  <a:pt x="58590" y="3368443"/>
                  <a:pt x="53330" y="3367678"/>
                </a:cubicBezTo>
                <a:cubicBezTo>
                  <a:pt x="51853" y="3359406"/>
                  <a:pt x="46593" y="3358641"/>
                  <a:pt x="41394" y="3339084"/>
                </a:cubicBezTo>
                <a:cubicBezTo>
                  <a:pt x="35364" y="3343579"/>
                  <a:pt x="42809" y="3366148"/>
                  <a:pt x="33057" y="3359359"/>
                </a:cubicBezTo>
                <a:cubicBezTo>
                  <a:pt x="32319" y="3355223"/>
                  <a:pt x="31196" y="3353717"/>
                  <a:pt x="30073" y="3352210"/>
                </a:cubicBezTo>
                <a:lnTo>
                  <a:pt x="28581" y="3348636"/>
                </a:lnTo>
                <a:lnTo>
                  <a:pt x="29335" y="3348074"/>
                </a:lnTo>
                <a:cubicBezTo>
                  <a:pt x="27089" y="3345062"/>
                  <a:pt x="27089" y="3345062"/>
                  <a:pt x="27089" y="3345062"/>
                </a:cubicBezTo>
                <a:lnTo>
                  <a:pt x="28581" y="3348636"/>
                </a:lnTo>
                <a:lnTo>
                  <a:pt x="26320" y="3350322"/>
                </a:lnTo>
                <a:cubicBezTo>
                  <a:pt x="26320" y="3350322"/>
                  <a:pt x="24074" y="3347310"/>
                  <a:pt x="24074" y="3347310"/>
                </a:cubicBezTo>
                <a:cubicBezTo>
                  <a:pt x="21828" y="3344297"/>
                  <a:pt x="21828" y="3344297"/>
                  <a:pt x="21828" y="3344297"/>
                </a:cubicBezTo>
                <a:cubicBezTo>
                  <a:pt x="22598" y="3339037"/>
                  <a:pt x="21121" y="3330765"/>
                  <a:pt x="19644" y="3322493"/>
                </a:cubicBezTo>
                <a:cubicBezTo>
                  <a:pt x="19644" y="3322493"/>
                  <a:pt x="20413" y="3317233"/>
                  <a:pt x="20413" y="3317233"/>
                </a:cubicBezTo>
                <a:cubicBezTo>
                  <a:pt x="20413" y="3317233"/>
                  <a:pt x="18168" y="3314221"/>
                  <a:pt x="18937" y="3308961"/>
                </a:cubicBezTo>
                <a:cubicBezTo>
                  <a:pt x="18937" y="3308961"/>
                  <a:pt x="16691" y="3305949"/>
                  <a:pt x="19706" y="3303701"/>
                </a:cubicBezTo>
                <a:cubicBezTo>
                  <a:pt x="21952" y="3306713"/>
                  <a:pt x="21952" y="3306713"/>
                  <a:pt x="21182" y="3311973"/>
                </a:cubicBezTo>
                <a:cubicBezTo>
                  <a:pt x="21182" y="3311973"/>
                  <a:pt x="23428" y="3314986"/>
                  <a:pt x="22659" y="3320245"/>
                </a:cubicBezTo>
                <a:cubicBezTo>
                  <a:pt x="24197" y="3309726"/>
                  <a:pt x="22721" y="3301454"/>
                  <a:pt x="26504" y="3293946"/>
                </a:cubicBezTo>
                <a:cubicBezTo>
                  <a:pt x="31765" y="3294711"/>
                  <a:pt x="35487" y="3305996"/>
                  <a:pt x="42286" y="3296241"/>
                </a:cubicBezTo>
                <a:cubicBezTo>
                  <a:pt x="29704" y="3235323"/>
                  <a:pt x="17829" y="3187938"/>
                  <a:pt x="16537" y="3123291"/>
                </a:cubicBezTo>
                <a:cubicBezTo>
                  <a:pt x="14291" y="3120278"/>
                  <a:pt x="14291" y="3120278"/>
                  <a:pt x="15060" y="3115018"/>
                </a:cubicBezTo>
                <a:cubicBezTo>
                  <a:pt x="12815" y="3112006"/>
                  <a:pt x="15829" y="3109758"/>
                  <a:pt x="15829" y="3109758"/>
                </a:cubicBezTo>
                <a:cubicBezTo>
                  <a:pt x="10630" y="3090202"/>
                  <a:pt x="9215" y="3063138"/>
                  <a:pt x="10046" y="3039086"/>
                </a:cubicBezTo>
                <a:cubicBezTo>
                  <a:pt x="4847" y="3019529"/>
                  <a:pt x="-1059" y="2986441"/>
                  <a:pt x="1309" y="2951870"/>
                </a:cubicBezTo>
                <a:cubicBezTo>
                  <a:pt x="-1583" y="2916533"/>
                  <a:pt x="786" y="2881962"/>
                  <a:pt x="3862" y="2860923"/>
                </a:cubicBezTo>
                <a:cubicBezTo>
                  <a:pt x="4755" y="2818079"/>
                  <a:pt x="6416" y="2769976"/>
                  <a:pt x="7308" y="2727132"/>
                </a:cubicBezTo>
                <a:cubicBezTo>
                  <a:pt x="10445" y="2687301"/>
                  <a:pt x="15829" y="2650482"/>
                  <a:pt x="30195" y="2625713"/>
                </a:cubicBezTo>
                <a:cubicBezTo>
                  <a:pt x="29426" y="2630973"/>
                  <a:pt x="28657" y="2636232"/>
                  <a:pt x="27888" y="2641492"/>
                </a:cubicBezTo>
                <a:cubicBezTo>
                  <a:pt x="27888" y="2641492"/>
                  <a:pt x="27888" y="2641492"/>
                  <a:pt x="31672" y="2633985"/>
                </a:cubicBezTo>
                <a:cubicBezTo>
                  <a:pt x="29426" y="2630973"/>
                  <a:pt x="32441" y="2628725"/>
                  <a:pt x="32441" y="2628725"/>
                </a:cubicBezTo>
                <a:cubicBezTo>
                  <a:pt x="34687" y="2631737"/>
                  <a:pt x="34687" y="2631737"/>
                  <a:pt x="33917" y="2636997"/>
                </a:cubicBezTo>
                <a:cubicBezTo>
                  <a:pt x="33917" y="2636997"/>
                  <a:pt x="33917" y="2636997"/>
                  <a:pt x="36163" y="2640009"/>
                </a:cubicBezTo>
                <a:cubicBezTo>
                  <a:pt x="41547" y="2603191"/>
                  <a:pt x="47699" y="2561112"/>
                  <a:pt x="47822" y="2523528"/>
                </a:cubicBezTo>
                <a:cubicBezTo>
                  <a:pt x="62188" y="2498759"/>
                  <a:pt x="69110" y="2451420"/>
                  <a:pt x="82769" y="2413119"/>
                </a:cubicBezTo>
                <a:close/>
                <a:moveTo>
                  <a:pt x="842852" y="2186167"/>
                </a:moveTo>
                <a:cubicBezTo>
                  <a:pt x="843814" y="2190672"/>
                  <a:pt x="843814" y="2190672"/>
                  <a:pt x="844776" y="2195175"/>
                </a:cubicBezTo>
                <a:cubicBezTo>
                  <a:pt x="833189" y="2207070"/>
                  <a:pt x="824795" y="2255960"/>
                  <a:pt x="807086" y="2283291"/>
                </a:cubicBezTo>
                <a:cubicBezTo>
                  <a:pt x="809819" y="2285062"/>
                  <a:pt x="807481" y="2296159"/>
                  <a:pt x="802365" y="2310792"/>
                </a:cubicBezTo>
                <a:lnTo>
                  <a:pt x="785915" y="2348273"/>
                </a:lnTo>
                <a:lnTo>
                  <a:pt x="807499" y="2266692"/>
                </a:lnTo>
                <a:lnTo>
                  <a:pt x="823460" y="2218568"/>
                </a:lnTo>
                <a:lnTo>
                  <a:pt x="830609" y="2217040"/>
                </a:lnTo>
                <a:cubicBezTo>
                  <a:pt x="833189" y="2207070"/>
                  <a:pt x="835769" y="2197099"/>
                  <a:pt x="839310" y="2191634"/>
                </a:cubicBezTo>
                <a:cubicBezTo>
                  <a:pt x="839310" y="2191634"/>
                  <a:pt x="842852" y="2186167"/>
                  <a:pt x="842852" y="2186167"/>
                </a:cubicBezTo>
                <a:close/>
                <a:moveTo>
                  <a:pt x="840927" y="2177159"/>
                </a:moveTo>
                <a:cubicBezTo>
                  <a:pt x="841889" y="2181663"/>
                  <a:pt x="837385" y="2182625"/>
                  <a:pt x="838347" y="2187130"/>
                </a:cubicBezTo>
                <a:cubicBezTo>
                  <a:pt x="833844" y="2188092"/>
                  <a:pt x="834806" y="2192596"/>
                  <a:pt x="834806" y="2192596"/>
                </a:cubicBezTo>
                <a:lnTo>
                  <a:pt x="827275" y="2207064"/>
                </a:lnTo>
                <a:lnTo>
                  <a:pt x="834303" y="2185873"/>
                </a:lnTo>
                <a:lnTo>
                  <a:pt x="837385" y="2182625"/>
                </a:lnTo>
                <a:lnTo>
                  <a:pt x="836151" y="2180302"/>
                </a:lnTo>
                <a:lnTo>
                  <a:pt x="836748" y="2178498"/>
                </a:lnTo>
                <a:close/>
                <a:moveTo>
                  <a:pt x="839464" y="2170309"/>
                </a:moveTo>
                <a:lnTo>
                  <a:pt x="839965" y="2172655"/>
                </a:lnTo>
                <a:lnTo>
                  <a:pt x="838208" y="2174097"/>
                </a:lnTo>
                <a:close/>
                <a:moveTo>
                  <a:pt x="845313" y="2152674"/>
                </a:moveTo>
                <a:lnTo>
                  <a:pt x="849628" y="2151752"/>
                </a:lnTo>
                <a:cubicBezTo>
                  <a:pt x="849628" y="2151752"/>
                  <a:pt x="846087" y="2157218"/>
                  <a:pt x="847050" y="2161723"/>
                </a:cubicBezTo>
                <a:cubicBezTo>
                  <a:pt x="847050" y="2161723"/>
                  <a:pt x="847050" y="2161723"/>
                  <a:pt x="846087" y="2157218"/>
                </a:cubicBezTo>
                <a:lnTo>
                  <a:pt x="843632" y="2157743"/>
                </a:lnTo>
                <a:close/>
                <a:moveTo>
                  <a:pt x="875203" y="2077877"/>
                </a:moveTo>
                <a:lnTo>
                  <a:pt x="874366" y="2081194"/>
                </a:lnTo>
                <a:cubicBezTo>
                  <a:pt x="872203" y="2090708"/>
                  <a:pt x="875163" y="2083894"/>
                  <a:pt x="881198" y="2079073"/>
                </a:cubicBezTo>
                <a:cubicBezTo>
                  <a:pt x="865413" y="2115412"/>
                  <a:pt x="866375" y="2119916"/>
                  <a:pt x="852208" y="2141782"/>
                </a:cubicBezTo>
                <a:lnTo>
                  <a:pt x="848676" y="2142537"/>
                </a:lnTo>
                <a:lnTo>
                  <a:pt x="849759" y="2139271"/>
                </a:lnTo>
                <a:close/>
                <a:moveTo>
                  <a:pt x="4931467" y="1175063"/>
                </a:moveTo>
                <a:lnTo>
                  <a:pt x="4937140" y="1179573"/>
                </a:lnTo>
                <a:cubicBezTo>
                  <a:pt x="4937140" y="1179573"/>
                  <a:pt x="4931674" y="1176031"/>
                  <a:pt x="4931674" y="1176031"/>
                </a:cubicBezTo>
                <a:close/>
                <a:moveTo>
                  <a:pt x="561352" y="2088239"/>
                </a:moveTo>
                <a:cubicBezTo>
                  <a:pt x="564202" y="2086988"/>
                  <a:pt x="568184" y="2086749"/>
                  <a:pt x="573826" y="2087987"/>
                </a:cubicBezTo>
                <a:lnTo>
                  <a:pt x="582872" y="2092891"/>
                </a:lnTo>
                <a:lnTo>
                  <a:pt x="578185" y="2103852"/>
                </a:lnTo>
                <a:cubicBezTo>
                  <a:pt x="463551" y="2408874"/>
                  <a:pt x="402676" y="2736722"/>
                  <a:pt x="404548" y="3073332"/>
                </a:cubicBezTo>
                <a:lnTo>
                  <a:pt x="414356" y="3260413"/>
                </a:lnTo>
                <a:lnTo>
                  <a:pt x="410289" y="3235547"/>
                </a:lnTo>
                <a:cubicBezTo>
                  <a:pt x="391018" y="3081276"/>
                  <a:pt x="385239" y="2926080"/>
                  <a:pt x="403101" y="2771698"/>
                </a:cubicBezTo>
                <a:cubicBezTo>
                  <a:pt x="408745" y="2715741"/>
                  <a:pt x="400500" y="2658840"/>
                  <a:pt x="408415" y="2604354"/>
                </a:cubicBezTo>
                <a:cubicBezTo>
                  <a:pt x="409757" y="2592334"/>
                  <a:pt x="403764" y="2564285"/>
                  <a:pt x="435141" y="2583001"/>
                </a:cubicBezTo>
                <a:cubicBezTo>
                  <a:pt x="448360" y="2589954"/>
                  <a:pt x="447033" y="2574594"/>
                  <a:pt x="449176" y="2566314"/>
                </a:cubicBezTo>
                <a:cubicBezTo>
                  <a:pt x="467037" y="2411933"/>
                  <a:pt x="511608" y="2263578"/>
                  <a:pt x="552039" y="2114152"/>
                </a:cubicBezTo>
                <a:cubicBezTo>
                  <a:pt x="554449" y="2104837"/>
                  <a:pt x="552804" y="2091989"/>
                  <a:pt x="561352" y="2088239"/>
                </a:cubicBezTo>
                <a:close/>
                <a:moveTo>
                  <a:pt x="5705773" y="955466"/>
                </a:moveTo>
                <a:cubicBezTo>
                  <a:pt x="5709740" y="959433"/>
                  <a:pt x="5713706" y="967367"/>
                  <a:pt x="5709740" y="967367"/>
                </a:cubicBezTo>
                <a:cubicBezTo>
                  <a:pt x="5705774" y="959433"/>
                  <a:pt x="5701808" y="955466"/>
                  <a:pt x="5705773" y="955466"/>
                </a:cubicBezTo>
                <a:close/>
                <a:moveTo>
                  <a:pt x="968004" y="1863229"/>
                </a:moveTo>
                <a:lnTo>
                  <a:pt x="968776" y="1863422"/>
                </a:lnTo>
                <a:lnTo>
                  <a:pt x="957715" y="1886114"/>
                </a:lnTo>
                <a:cubicBezTo>
                  <a:pt x="948937" y="1905650"/>
                  <a:pt x="941930" y="1922454"/>
                  <a:pt x="938869" y="1930172"/>
                </a:cubicBezTo>
                <a:cubicBezTo>
                  <a:pt x="937252" y="1944646"/>
                  <a:pt x="905376" y="1993844"/>
                  <a:pt x="906645" y="2021830"/>
                </a:cubicBezTo>
                <a:cubicBezTo>
                  <a:pt x="898600" y="2028259"/>
                  <a:pt x="901179" y="2018288"/>
                  <a:pt x="901179" y="2018288"/>
                </a:cubicBezTo>
                <a:cubicBezTo>
                  <a:pt x="900371" y="2025526"/>
                  <a:pt x="895779" y="2037103"/>
                  <a:pt x="890505" y="2048238"/>
                </a:cubicBezTo>
                <a:lnTo>
                  <a:pt x="877626" y="2072031"/>
                </a:lnTo>
                <a:lnTo>
                  <a:pt x="952342" y="1891751"/>
                </a:lnTo>
                <a:cubicBezTo>
                  <a:pt x="954884" y="1885341"/>
                  <a:pt x="957426" y="1878932"/>
                  <a:pt x="959967" y="1872523"/>
                </a:cubicBezTo>
                <a:cubicBezTo>
                  <a:pt x="961973" y="1868183"/>
                  <a:pt x="964647" y="1864679"/>
                  <a:pt x="968004" y="1863229"/>
                </a:cubicBezTo>
                <a:close/>
                <a:moveTo>
                  <a:pt x="4343712" y="1135297"/>
                </a:moveTo>
                <a:cubicBezTo>
                  <a:pt x="4338942" y="1143968"/>
                  <a:pt x="4368028" y="1158847"/>
                  <a:pt x="4388447" y="1168954"/>
                </a:cubicBezTo>
                <a:cubicBezTo>
                  <a:pt x="4409120" y="1195019"/>
                  <a:pt x="4443799" y="1214105"/>
                  <a:pt x="4474271" y="1238784"/>
                </a:cubicBezTo>
                <a:cubicBezTo>
                  <a:pt x="4471193" y="1238219"/>
                  <a:pt x="4471193" y="1238219"/>
                  <a:pt x="4471193" y="1238219"/>
                </a:cubicBezTo>
                <a:cubicBezTo>
                  <a:pt x="4468680" y="1234576"/>
                  <a:pt x="4465601" y="1234012"/>
                  <a:pt x="4461959" y="1236526"/>
                </a:cubicBezTo>
                <a:cubicBezTo>
                  <a:pt x="4461959" y="1236526"/>
                  <a:pt x="4464473" y="1240170"/>
                  <a:pt x="4467551" y="1240734"/>
                </a:cubicBezTo>
                <a:cubicBezTo>
                  <a:pt x="4435949" y="1222212"/>
                  <a:pt x="4393165" y="1195276"/>
                  <a:pt x="4368285" y="1174804"/>
                </a:cubicBezTo>
                <a:cubicBezTo>
                  <a:pt x="4344789" y="1164132"/>
                  <a:pt x="4321858" y="1150383"/>
                  <a:pt x="4302825" y="1150076"/>
                </a:cubicBezTo>
                <a:cubicBezTo>
                  <a:pt x="4377211" y="1195533"/>
                  <a:pt x="4431179" y="1230884"/>
                  <a:pt x="4474219" y="1273777"/>
                </a:cubicBezTo>
                <a:cubicBezTo>
                  <a:pt x="4492123" y="1280242"/>
                  <a:pt x="4520081" y="1301278"/>
                  <a:pt x="4527622" y="1312207"/>
                </a:cubicBezTo>
                <a:cubicBezTo>
                  <a:pt x="4515310" y="1309949"/>
                  <a:pt x="4525929" y="1321442"/>
                  <a:pt x="4519208" y="1323392"/>
                </a:cubicBezTo>
                <a:cubicBezTo>
                  <a:pt x="4527314" y="1331242"/>
                  <a:pt x="4530957" y="1328729"/>
                  <a:pt x="4535984" y="1336014"/>
                </a:cubicBezTo>
                <a:cubicBezTo>
                  <a:pt x="4550810" y="1341915"/>
                  <a:pt x="4526493" y="1318363"/>
                  <a:pt x="4543833" y="1327907"/>
                </a:cubicBezTo>
                <a:cubicBezTo>
                  <a:pt x="4576819" y="1356228"/>
                  <a:pt x="4594979" y="1378650"/>
                  <a:pt x="4631607" y="1404458"/>
                </a:cubicBezTo>
                <a:cubicBezTo>
                  <a:pt x="4638584" y="1418466"/>
                  <a:pt x="4654795" y="1434166"/>
                  <a:pt x="4674083" y="1450430"/>
                </a:cubicBezTo>
                <a:cubicBezTo>
                  <a:pt x="4690294" y="1466130"/>
                  <a:pt x="4709018" y="1485474"/>
                  <a:pt x="4719073" y="1500045"/>
                </a:cubicBezTo>
                <a:cubicBezTo>
                  <a:pt x="4708454" y="1488552"/>
                  <a:pt x="4704812" y="1491066"/>
                  <a:pt x="4701734" y="1490503"/>
                </a:cubicBezTo>
                <a:cubicBezTo>
                  <a:pt x="4704248" y="1494146"/>
                  <a:pt x="4701169" y="1493581"/>
                  <a:pt x="4700605" y="1496660"/>
                </a:cubicBezTo>
                <a:cubicBezTo>
                  <a:pt x="4716815" y="1512360"/>
                  <a:pt x="4718765" y="1519082"/>
                  <a:pt x="4734976" y="1534781"/>
                </a:cubicBezTo>
                <a:cubicBezTo>
                  <a:pt x="4738054" y="1535345"/>
                  <a:pt x="4738054" y="1535345"/>
                  <a:pt x="4743645" y="1539553"/>
                </a:cubicBezTo>
                <a:cubicBezTo>
                  <a:pt x="4747852" y="1533960"/>
                  <a:pt x="4740312" y="1523031"/>
                  <a:pt x="4748981" y="1527803"/>
                </a:cubicBezTo>
                <a:cubicBezTo>
                  <a:pt x="4764628" y="1546581"/>
                  <a:pt x="4774682" y="1561153"/>
                  <a:pt x="4787814" y="1576290"/>
                </a:cubicBezTo>
                <a:cubicBezTo>
                  <a:pt x="4800947" y="1591426"/>
                  <a:pt x="4814080" y="1606562"/>
                  <a:pt x="4835318" y="1629548"/>
                </a:cubicBezTo>
                <a:cubicBezTo>
                  <a:pt x="4835882" y="1626469"/>
                  <a:pt x="4838961" y="1627033"/>
                  <a:pt x="4841474" y="1630676"/>
                </a:cubicBezTo>
                <a:cubicBezTo>
                  <a:pt x="4857120" y="1649455"/>
                  <a:pt x="4854607" y="1645812"/>
                  <a:pt x="4867175" y="1664027"/>
                </a:cubicBezTo>
                <a:cubicBezTo>
                  <a:pt x="4872202" y="1671313"/>
                  <a:pt x="4880308" y="1679162"/>
                  <a:pt x="4885335" y="1686449"/>
                </a:cubicBezTo>
                <a:cubicBezTo>
                  <a:pt x="4911292" y="1735757"/>
                  <a:pt x="4949869" y="1768286"/>
                  <a:pt x="4983932" y="1825444"/>
                </a:cubicBezTo>
                <a:cubicBezTo>
                  <a:pt x="4987010" y="1826008"/>
                  <a:pt x="4991473" y="1836373"/>
                  <a:pt x="4997064" y="1840580"/>
                </a:cubicBezTo>
                <a:cubicBezTo>
                  <a:pt x="4996500" y="1843658"/>
                  <a:pt x="5007119" y="1855152"/>
                  <a:pt x="5000399" y="1857102"/>
                </a:cubicBezTo>
                <a:cubicBezTo>
                  <a:pt x="4994807" y="1852894"/>
                  <a:pt x="4982239" y="1834680"/>
                  <a:pt x="4978032" y="1840273"/>
                </a:cubicBezTo>
                <a:cubicBezTo>
                  <a:pt x="4985009" y="1854280"/>
                  <a:pt x="4993114" y="1862131"/>
                  <a:pt x="4997577" y="1872495"/>
                </a:cubicBezTo>
                <a:cubicBezTo>
                  <a:pt x="4994499" y="1871930"/>
                  <a:pt x="4997012" y="1875573"/>
                  <a:pt x="4998962" y="1882295"/>
                </a:cubicBezTo>
                <a:cubicBezTo>
                  <a:pt x="5002040" y="1882859"/>
                  <a:pt x="5000090" y="1876137"/>
                  <a:pt x="4997577" y="1872495"/>
                </a:cubicBezTo>
                <a:cubicBezTo>
                  <a:pt x="5005118" y="1883424"/>
                  <a:pt x="5013223" y="1891273"/>
                  <a:pt x="5021329" y="1899124"/>
                </a:cubicBezTo>
                <a:cubicBezTo>
                  <a:pt x="5029434" y="1906974"/>
                  <a:pt x="5017430" y="1885681"/>
                  <a:pt x="5021072" y="1883167"/>
                </a:cubicBezTo>
                <a:cubicBezTo>
                  <a:pt x="5021072" y="1883167"/>
                  <a:pt x="5026100" y="1890452"/>
                  <a:pt x="5029742" y="1887937"/>
                </a:cubicBezTo>
                <a:cubicBezTo>
                  <a:pt x="5033384" y="1885424"/>
                  <a:pt x="5024458" y="1864694"/>
                  <a:pt x="5038977" y="1889630"/>
                </a:cubicBezTo>
                <a:cubicBezTo>
                  <a:pt x="5036463" y="1885988"/>
                  <a:pt x="5036463" y="1885988"/>
                  <a:pt x="5036463" y="1885988"/>
                </a:cubicBezTo>
                <a:cubicBezTo>
                  <a:pt x="5036463" y="1885988"/>
                  <a:pt x="5035898" y="1889066"/>
                  <a:pt x="5035898" y="1889066"/>
                </a:cubicBezTo>
                <a:cubicBezTo>
                  <a:pt x="5035334" y="1892145"/>
                  <a:pt x="5035334" y="1892145"/>
                  <a:pt x="5035334" y="1892145"/>
                </a:cubicBezTo>
                <a:cubicBezTo>
                  <a:pt x="5037847" y="1895788"/>
                  <a:pt x="5037847" y="1895788"/>
                  <a:pt x="5040926" y="1896352"/>
                </a:cubicBezTo>
                <a:cubicBezTo>
                  <a:pt x="5034769" y="1895224"/>
                  <a:pt x="5049287" y="1920160"/>
                  <a:pt x="5052930" y="1917645"/>
                </a:cubicBezTo>
                <a:cubicBezTo>
                  <a:pt x="5052366" y="1920724"/>
                  <a:pt x="5055443" y="1921289"/>
                  <a:pt x="5057957" y="1924931"/>
                </a:cubicBezTo>
                <a:cubicBezTo>
                  <a:pt x="5057957" y="1924931"/>
                  <a:pt x="5058521" y="1921853"/>
                  <a:pt x="5056008" y="1918210"/>
                </a:cubicBezTo>
                <a:cubicBezTo>
                  <a:pt x="5056008" y="1918210"/>
                  <a:pt x="5056008" y="1918210"/>
                  <a:pt x="5056572" y="1915131"/>
                </a:cubicBezTo>
                <a:cubicBezTo>
                  <a:pt x="5066062" y="1932782"/>
                  <a:pt x="5099868" y="1973982"/>
                  <a:pt x="5100125" y="1989940"/>
                </a:cubicBezTo>
                <a:cubicBezTo>
                  <a:pt x="5088941" y="1981525"/>
                  <a:pt x="5078322" y="1970033"/>
                  <a:pt x="5074115" y="1975625"/>
                </a:cubicBezTo>
                <a:cubicBezTo>
                  <a:pt x="5076064" y="1982347"/>
                  <a:pt x="5083605" y="1993276"/>
                  <a:pt x="5074372" y="1991583"/>
                </a:cubicBezTo>
                <a:cubicBezTo>
                  <a:pt x="5081348" y="2005590"/>
                  <a:pt x="5088325" y="2019597"/>
                  <a:pt x="5095301" y="2033605"/>
                </a:cubicBezTo>
                <a:cubicBezTo>
                  <a:pt x="5098379" y="2034169"/>
                  <a:pt x="5093916" y="2023804"/>
                  <a:pt x="5098943" y="2031091"/>
                </a:cubicBezTo>
                <a:cubicBezTo>
                  <a:pt x="5102842" y="2044534"/>
                  <a:pt x="5110383" y="2055462"/>
                  <a:pt x="5116231" y="2075627"/>
                </a:cubicBezTo>
                <a:cubicBezTo>
                  <a:pt x="5132441" y="2091327"/>
                  <a:pt x="5138289" y="2111491"/>
                  <a:pt x="5153627" y="2149306"/>
                </a:cubicBezTo>
                <a:cubicBezTo>
                  <a:pt x="5147471" y="2148178"/>
                  <a:pt x="5149420" y="2154900"/>
                  <a:pt x="5149420" y="2154900"/>
                </a:cubicBezTo>
                <a:cubicBezTo>
                  <a:pt x="5159731" y="2185428"/>
                  <a:pt x="5172555" y="2219600"/>
                  <a:pt x="5179788" y="2249565"/>
                </a:cubicBezTo>
                <a:cubicBezTo>
                  <a:pt x="5189534" y="2283173"/>
                  <a:pt x="5199844" y="2313703"/>
                  <a:pt x="5208206" y="2337510"/>
                </a:cubicBezTo>
                <a:cubicBezTo>
                  <a:pt x="5204307" y="2324067"/>
                  <a:pt x="5211849" y="2334995"/>
                  <a:pt x="5214363" y="2338638"/>
                </a:cubicBezTo>
                <a:cubicBezTo>
                  <a:pt x="5215747" y="2348439"/>
                  <a:pt x="5222159" y="2365525"/>
                  <a:pt x="5216568" y="2361317"/>
                </a:cubicBezTo>
                <a:cubicBezTo>
                  <a:pt x="5224929" y="2385125"/>
                  <a:pt x="5229392" y="2395489"/>
                  <a:pt x="5236624" y="2425454"/>
                </a:cubicBezTo>
                <a:cubicBezTo>
                  <a:pt x="5234932" y="2434690"/>
                  <a:pt x="5233802" y="2440848"/>
                  <a:pt x="5235187" y="2450647"/>
                </a:cubicBezTo>
                <a:cubicBezTo>
                  <a:pt x="5240215" y="2457934"/>
                  <a:pt x="5243549" y="2474455"/>
                  <a:pt x="5243805" y="2490413"/>
                </a:cubicBezTo>
                <a:cubicBezTo>
                  <a:pt x="5247139" y="2506934"/>
                  <a:pt x="5251038" y="2520377"/>
                  <a:pt x="5256629" y="2524584"/>
                </a:cubicBezTo>
                <a:cubicBezTo>
                  <a:pt x="5258887" y="2512270"/>
                  <a:pt x="5257245" y="2486513"/>
                  <a:pt x="5251963" y="2463269"/>
                </a:cubicBezTo>
                <a:cubicBezTo>
                  <a:pt x="5246679" y="2440026"/>
                  <a:pt x="5238882" y="2413140"/>
                  <a:pt x="5233034" y="2392975"/>
                </a:cubicBezTo>
                <a:cubicBezTo>
                  <a:pt x="5230521" y="2389332"/>
                  <a:pt x="5229136" y="2379532"/>
                  <a:pt x="5229701" y="2376453"/>
                </a:cubicBezTo>
                <a:cubicBezTo>
                  <a:pt x="5212413" y="2331917"/>
                  <a:pt x="5217493" y="2304210"/>
                  <a:pt x="5206362" y="2260801"/>
                </a:cubicBezTo>
                <a:cubicBezTo>
                  <a:pt x="5176198" y="2217087"/>
                  <a:pt x="5169838" y="2165007"/>
                  <a:pt x="5137469" y="2098614"/>
                </a:cubicBezTo>
                <a:cubicBezTo>
                  <a:pt x="5143625" y="2099741"/>
                  <a:pt x="5139726" y="2086298"/>
                  <a:pt x="5143369" y="2083784"/>
                </a:cubicBezTo>
                <a:cubicBezTo>
                  <a:pt x="5138906" y="2073419"/>
                  <a:pt x="5131929" y="2059412"/>
                  <a:pt x="5128031" y="2045969"/>
                </a:cubicBezTo>
                <a:cubicBezTo>
                  <a:pt x="5130544" y="2049612"/>
                  <a:pt x="5130544" y="2049612"/>
                  <a:pt x="5130544" y="2049612"/>
                </a:cubicBezTo>
                <a:cubicBezTo>
                  <a:pt x="5133058" y="2053255"/>
                  <a:pt x="5133058" y="2053255"/>
                  <a:pt x="5133058" y="2053255"/>
                </a:cubicBezTo>
                <a:cubicBezTo>
                  <a:pt x="5133622" y="2050176"/>
                  <a:pt x="5134186" y="2047097"/>
                  <a:pt x="5131109" y="2046534"/>
                </a:cubicBezTo>
                <a:cubicBezTo>
                  <a:pt x="5128595" y="2042891"/>
                  <a:pt x="5128595" y="2042891"/>
                  <a:pt x="5128595" y="2042891"/>
                </a:cubicBezTo>
                <a:cubicBezTo>
                  <a:pt x="5129159" y="2039812"/>
                  <a:pt x="5129159" y="2039812"/>
                  <a:pt x="5129159" y="2039812"/>
                </a:cubicBezTo>
                <a:cubicBezTo>
                  <a:pt x="5130853" y="2030576"/>
                  <a:pt x="5116335" y="2005640"/>
                  <a:pt x="5099868" y="1973982"/>
                </a:cubicBezTo>
                <a:cubicBezTo>
                  <a:pt x="5080324" y="1941760"/>
                  <a:pt x="5058830" y="1902816"/>
                  <a:pt x="5039284" y="1870595"/>
                </a:cubicBezTo>
                <a:cubicBezTo>
                  <a:pt x="5032308" y="1856587"/>
                  <a:pt x="5030358" y="1849865"/>
                  <a:pt x="5022818" y="1838937"/>
                </a:cubicBezTo>
                <a:cubicBezTo>
                  <a:pt x="5000759" y="1803072"/>
                  <a:pt x="4971981" y="1769157"/>
                  <a:pt x="4949357" y="1736371"/>
                </a:cubicBezTo>
                <a:cubicBezTo>
                  <a:pt x="4944330" y="1729085"/>
                  <a:pt x="4942945" y="1719285"/>
                  <a:pt x="4937353" y="1715077"/>
                </a:cubicBezTo>
                <a:cubicBezTo>
                  <a:pt x="4937353" y="1715077"/>
                  <a:pt x="4940431" y="1715642"/>
                  <a:pt x="4939867" y="1718720"/>
                </a:cubicBezTo>
                <a:cubicBezTo>
                  <a:pt x="4939867" y="1718720"/>
                  <a:pt x="4942945" y="1719285"/>
                  <a:pt x="4942945" y="1719285"/>
                </a:cubicBezTo>
                <a:cubicBezTo>
                  <a:pt x="4940431" y="1715642"/>
                  <a:pt x="4940431" y="1715642"/>
                  <a:pt x="4937918" y="1711999"/>
                </a:cubicBezTo>
                <a:cubicBezTo>
                  <a:pt x="4935404" y="1708356"/>
                  <a:pt x="4935404" y="1708356"/>
                  <a:pt x="4935404" y="1708356"/>
                </a:cubicBezTo>
                <a:cubicBezTo>
                  <a:pt x="4940996" y="1712564"/>
                  <a:pt x="4953565" y="1730778"/>
                  <a:pt x="4962234" y="1735550"/>
                </a:cubicBezTo>
                <a:cubicBezTo>
                  <a:pt x="4965877" y="1733035"/>
                  <a:pt x="4958336" y="1722107"/>
                  <a:pt x="4950794" y="1711178"/>
                </a:cubicBezTo>
                <a:cubicBezTo>
                  <a:pt x="4953873" y="1711742"/>
                  <a:pt x="4953873" y="1711742"/>
                  <a:pt x="4953873" y="1711742"/>
                </a:cubicBezTo>
                <a:cubicBezTo>
                  <a:pt x="4956387" y="1715384"/>
                  <a:pt x="4956387" y="1715384"/>
                  <a:pt x="4956387" y="1715384"/>
                </a:cubicBezTo>
                <a:cubicBezTo>
                  <a:pt x="4960029" y="1712871"/>
                  <a:pt x="4956951" y="1712307"/>
                  <a:pt x="4954437" y="1708663"/>
                </a:cubicBezTo>
                <a:cubicBezTo>
                  <a:pt x="4954437" y="1708663"/>
                  <a:pt x="4951924" y="1705020"/>
                  <a:pt x="4951924" y="1705020"/>
                </a:cubicBezTo>
                <a:cubicBezTo>
                  <a:pt x="4952488" y="1701941"/>
                  <a:pt x="4964492" y="1723235"/>
                  <a:pt x="4963107" y="1713436"/>
                </a:cubicBezTo>
                <a:cubicBezTo>
                  <a:pt x="4950539" y="1695220"/>
                  <a:pt x="4935457" y="1673363"/>
                  <a:pt x="4922888" y="1655149"/>
                </a:cubicBezTo>
                <a:cubicBezTo>
                  <a:pt x="4910320" y="1636934"/>
                  <a:pt x="4899701" y="1625441"/>
                  <a:pt x="4892416" y="1630469"/>
                </a:cubicBezTo>
                <a:cubicBezTo>
                  <a:pt x="4892981" y="1627391"/>
                  <a:pt x="4889903" y="1626826"/>
                  <a:pt x="4889903" y="1626826"/>
                </a:cubicBezTo>
                <a:cubicBezTo>
                  <a:pt x="4890467" y="1623748"/>
                  <a:pt x="4887954" y="1620104"/>
                  <a:pt x="4884876" y="1619540"/>
                </a:cubicBezTo>
                <a:cubicBezTo>
                  <a:pt x="4884876" y="1619540"/>
                  <a:pt x="4884876" y="1619540"/>
                  <a:pt x="4884310" y="1622619"/>
                </a:cubicBezTo>
                <a:cubicBezTo>
                  <a:pt x="4884310" y="1622619"/>
                  <a:pt x="4886824" y="1626263"/>
                  <a:pt x="4886824" y="1626263"/>
                </a:cubicBezTo>
                <a:cubicBezTo>
                  <a:pt x="4883746" y="1625698"/>
                  <a:pt x="4878155" y="1621490"/>
                  <a:pt x="4870050" y="1613640"/>
                </a:cubicBezTo>
                <a:cubicBezTo>
                  <a:pt x="4866407" y="1616155"/>
                  <a:pt x="4859687" y="1618104"/>
                  <a:pt x="4856608" y="1617541"/>
                </a:cubicBezTo>
                <a:cubicBezTo>
                  <a:pt x="4836499" y="1588397"/>
                  <a:pt x="4820288" y="1572697"/>
                  <a:pt x="4794023" y="1542425"/>
                </a:cubicBezTo>
                <a:cubicBezTo>
                  <a:pt x="4788996" y="1535139"/>
                  <a:pt x="4783404" y="1530932"/>
                  <a:pt x="4774734" y="1526160"/>
                </a:cubicBezTo>
                <a:cubicBezTo>
                  <a:pt x="4745955" y="1492246"/>
                  <a:pt x="4716612" y="1461409"/>
                  <a:pt x="4686704" y="1433652"/>
                </a:cubicBezTo>
                <a:cubicBezTo>
                  <a:pt x="4654282" y="1402251"/>
                  <a:pt x="4624375" y="1374494"/>
                  <a:pt x="4598109" y="1344221"/>
                </a:cubicBezTo>
                <a:cubicBezTo>
                  <a:pt x="4601187" y="1344786"/>
                  <a:pt x="4601187" y="1344786"/>
                  <a:pt x="4601187" y="1344786"/>
                </a:cubicBezTo>
                <a:cubicBezTo>
                  <a:pt x="4603701" y="1348429"/>
                  <a:pt x="4606779" y="1348993"/>
                  <a:pt x="4606779" y="1348993"/>
                </a:cubicBezTo>
                <a:cubicBezTo>
                  <a:pt x="4607344" y="1345914"/>
                  <a:pt x="4604829" y="1342271"/>
                  <a:pt x="4601751" y="1341707"/>
                </a:cubicBezTo>
                <a:cubicBezTo>
                  <a:pt x="4599238" y="1338065"/>
                  <a:pt x="4599238" y="1338065"/>
                  <a:pt x="4596160" y="1337500"/>
                </a:cubicBezTo>
                <a:cubicBezTo>
                  <a:pt x="4596724" y="1334421"/>
                  <a:pt x="4599802" y="1334986"/>
                  <a:pt x="4602316" y="1338629"/>
                </a:cubicBezTo>
                <a:cubicBezTo>
                  <a:pt x="4624118" y="1358536"/>
                  <a:pt x="4655976" y="1393015"/>
                  <a:pt x="4687012" y="1414615"/>
                </a:cubicBezTo>
                <a:cubicBezTo>
                  <a:pt x="4690091" y="1415180"/>
                  <a:pt x="4696246" y="1416308"/>
                  <a:pt x="4688706" y="1405380"/>
                </a:cubicBezTo>
                <a:cubicBezTo>
                  <a:pt x="4682549" y="1404251"/>
                  <a:pt x="4674444" y="1396401"/>
                  <a:pt x="4663260" y="1387986"/>
                </a:cubicBezTo>
                <a:cubicBezTo>
                  <a:pt x="4670545" y="1382958"/>
                  <a:pt x="4642023" y="1365000"/>
                  <a:pt x="4628326" y="1352943"/>
                </a:cubicBezTo>
                <a:cubicBezTo>
                  <a:pt x="4590312" y="1317335"/>
                  <a:pt x="4550350" y="1275006"/>
                  <a:pt x="4505052" y="1244426"/>
                </a:cubicBezTo>
                <a:cubicBezTo>
                  <a:pt x="4499460" y="1240220"/>
                  <a:pt x="4496382" y="1239655"/>
                  <a:pt x="4490790" y="1235448"/>
                </a:cubicBezTo>
                <a:cubicBezTo>
                  <a:pt x="4473450" y="1225905"/>
                  <a:pt x="4446621" y="1198712"/>
                  <a:pt x="4434308" y="1196454"/>
                </a:cubicBezTo>
                <a:cubicBezTo>
                  <a:pt x="4437952" y="1193940"/>
                  <a:pt x="4435438" y="1190297"/>
                  <a:pt x="4430410" y="1183012"/>
                </a:cubicBezTo>
                <a:cubicBezTo>
                  <a:pt x="4423690" y="1184961"/>
                  <a:pt x="4400759" y="1171212"/>
                  <a:pt x="4400759" y="1171212"/>
                </a:cubicBezTo>
                <a:cubicBezTo>
                  <a:pt x="4406915" y="1172339"/>
                  <a:pt x="4407479" y="1169261"/>
                  <a:pt x="4407479" y="1169261"/>
                </a:cubicBezTo>
                <a:cubicBezTo>
                  <a:pt x="4382034" y="1151868"/>
                  <a:pt x="4367209" y="1145968"/>
                  <a:pt x="4343712" y="1135297"/>
                </a:cubicBezTo>
                <a:close/>
                <a:moveTo>
                  <a:pt x="1318845" y="1535771"/>
                </a:moveTo>
                <a:lnTo>
                  <a:pt x="1298829" y="1573056"/>
                </a:lnTo>
                <a:cubicBezTo>
                  <a:pt x="1295994" y="1580384"/>
                  <a:pt x="1293948" y="1587970"/>
                  <a:pt x="1293203" y="1595921"/>
                </a:cubicBezTo>
                <a:lnTo>
                  <a:pt x="1293532" y="1599724"/>
                </a:lnTo>
                <a:lnTo>
                  <a:pt x="1289333" y="1608630"/>
                </a:lnTo>
                <a:cubicBezTo>
                  <a:pt x="1286797" y="1613293"/>
                  <a:pt x="1282129" y="1619000"/>
                  <a:pt x="1270060" y="1628642"/>
                </a:cubicBezTo>
                <a:cubicBezTo>
                  <a:pt x="1280031" y="1631222"/>
                  <a:pt x="1236260" y="1668831"/>
                  <a:pt x="1238185" y="1677840"/>
                </a:cubicBezTo>
                <a:cubicBezTo>
                  <a:pt x="1256855" y="1655012"/>
                  <a:pt x="1240109" y="1686848"/>
                  <a:pt x="1233025" y="1697780"/>
                </a:cubicBezTo>
                <a:cubicBezTo>
                  <a:pt x="1228521" y="1698742"/>
                  <a:pt x="1227558" y="1694239"/>
                  <a:pt x="1232063" y="1693276"/>
                </a:cubicBezTo>
                <a:cubicBezTo>
                  <a:pt x="1231100" y="1688772"/>
                  <a:pt x="1231100" y="1688772"/>
                  <a:pt x="1231100" y="1688772"/>
                </a:cubicBezTo>
                <a:cubicBezTo>
                  <a:pt x="1230138" y="1684268"/>
                  <a:pt x="1231100" y="1688772"/>
                  <a:pt x="1226596" y="1689735"/>
                </a:cubicBezTo>
                <a:cubicBezTo>
                  <a:pt x="1223055" y="1695201"/>
                  <a:pt x="1223055" y="1695201"/>
                  <a:pt x="1223055" y="1695201"/>
                </a:cubicBezTo>
                <a:cubicBezTo>
                  <a:pt x="1220475" y="1705171"/>
                  <a:pt x="1225942" y="1708713"/>
                  <a:pt x="1225942" y="1708713"/>
                </a:cubicBezTo>
                <a:cubicBezTo>
                  <a:pt x="1226904" y="1713217"/>
                  <a:pt x="1223362" y="1718683"/>
                  <a:pt x="1219820" y="1724150"/>
                </a:cubicBezTo>
                <a:cubicBezTo>
                  <a:pt x="1215316" y="1725112"/>
                  <a:pt x="1215316" y="1725112"/>
                  <a:pt x="1210812" y="1726074"/>
                </a:cubicBezTo>
                <a:cubicBezTo>
                  <a:pt x="1210812" y="1726074"/>
                  <a:pt x="1209850" y="1721570"/>
                  <a:pt x="1209850" y="1721570"/>
                </a:cubicBezTo>
                <a:cubicBezTo>
                  <a:pt x="1209850" y="1721570"/>
                  <a:pt x="1209850" y="1721570"/>
                  <a:pt x="1205346" y="1722532"/>
                </a:cubicBezTo>
                <a:cubicBezTo>
                  <a:pt x="1205346" y="1722532"/>
                  <a:pt x="1206308" y="1727037"/>
                  <a:pt x="1206308" y="1727037"/>
                </a:cubicBezTo>
                <a:cubicBezTo>
                  <a:pt x="1206308" y="1727037"/>
                  <a:pt x="1207270" y="1731541"/>
                  <a:pt x="1207270" y="1731541"/>
                </a:cubicBezTo>
                <a:cubicBezTo>
                  <a:pt x="1208232" y="1736044"/>
                  <a:pt x="1203728" y="1737007"/>
                  <a:pt x="1204690" y="1741511"/>
                </a:cubicBezTo>
                <a:cubicBezTo>
                  <a:pt x="1200187" y="1742473"/>
                  <a:pt x="1201149" y="1746977"/>
                  <a:pt x="1201149" y="1746977"/>
                </a:cubicBezTo>
                <a:cubicBezTo>
                  <a:pt x="1196645" y="1747940"/>
                  <a:pt x="1196645" y="1747940"/>
                  <a:pt x="1196645" y="1747940"/>
                </a:cubicBezTo>
                <a:cubicBezTo>
                  <a:pt x="1193103" y="1753405"/>
                  <a:pt x="1193103" y="1753405"/>
                  <a:pt x="1193103" y="1753405"/>
                </a:cubicBezTo>
                <a:cubicBezTo>
                  <a:pt x="1197607" y="1752443"/>
                  <a:pt x="1197607" y="1752443"/>
                  <a:pt x="1197607" y="1752443"/>
                </a:cubicBezTo>
                <a:cubicBezTo>
                  <a:pt x="1193103" y="1753405"/>
                  <a:pt x="1194065" y="1757910"/>
                  <a:pt x="1194065" y="1757910"/>
                </a:cubicBezTo>
                <a:cubicBezTo>
                  <a:pt x="1179898" y="1779775"/>
                  <a:pt x="1165730" y="1801641"/>
                  <a:pt x="1155105" y="1818040"/>
                </a:cubicBezTo>
                <a:cubicBezTo>
                  <a:pt x="1150601" y="1819002"/>
                  <a:pt x="1150601" y="1819002"/>
                  <a:pt x="1150601" y="1819002"/>
                </a:cubicBezTo>
                <a:cubicBezTo>
                  <a:pt x="1151563" y="1823506"/>
                  <a:pt x="1151563" y="1823506"/>
                  <a:pt x="1151563" y="1823506"/>
                </a:cubicBezTo>
                <a:cubicBezTo>
                  <a:pt x="1148022" y="1828972"/>
                  <a:pt x="1148022" y="1828972"/>
                  <a:pt x="1148022" y="1828972"/>
                </a:cubicBezTo>
                <a:cubicBezTo>
                  <a:pt x="1148984" y="1833476"/>
                  <a:pt x="1148984" y="1833476"/>
                  <a:pt x="1148984" y="1833476"/>
                </a:cubicBezTo>
                <a:cubicBezTo>
                  <a:pt x="1148022" y="1828972"/>
                  <a:pt x="1148022" y="1828972"/>
                  <a:pt x="1142555" y="1825430"/>
                </a:cubicBezTo>
                <a:cubicBezTo>
                  <a:pt x="1139013" y="1830897"/>
                  <a:pt x="1135472" y="1836363"/>
                  <a:pt x="1128388" y="1847295"/>
                </a:cubicBezTo>
                <a:cubicBezTo>
                  <a:pt x="1128388" y="1847295"/>
                  <a:pt x="1128388" y="1847295"/>
                  <a:pt x="1123884" y="1848258"/>
                </a:cubicBezTo>
                <a:lnTo>
                  <a:pt x="1121709" y="1845626"/>
                </a:lnTo>
                <a:lnTo>
                  <a:pt x="1123442" y="1842951"/>
                </a:lnTo>
                <a:lnTo>
                  <a:pt x="1125256" y="1840901"/>
                </a:lnTo>
                <a:cubicBezTo>
                  <a:pt x="1128716" y="1837807"/>
                  <a:pt x="1132739" y="1834592"/>
                  <a:pt x="1130005" y="1832821"/>
                </a:cubicBezTo>
                <a:lnTo>
                  <a:pt x="1123442" y="1842951"/>
                </a:lnTo>
                <a:lnTo>
                  <a:pt x="1121403" y="1845256"/>
                </a:lnTo>
                <a:lnTo>
                  <a:pt x="1121709" y="1845626"/>
                </a:lnTo>
                <a:lnTo>
                  <a:pt x="1105213" y="1871085"/>
                </a:lnTo>
                <a:cubicBezTo>
                  <a:pt x="1098129" y="1882018"/>
                  <a:pt x="1094588" y="1887484"/>
                  <a:pt x="1087503" y="1898417"/>
                </a:cubicBezTo>
                <a:cubicBezTo>
                  <a:pt x="1083961" y="1903883"/>
                  <a:pt x="1076878" y="1914815"/>
                  <a:pt x="1074299" y="1924786"/>
                </a:cubicBezTo>
                <a:cubicBezTo>
                  <a:pt x="1063673" y="1941185"/>
                  <a:pt x="1055628" y="1947614"/>
                  <a:pt x="1042423" y="1973983"/>
                </a:cubicBezTo>
                <a:cubicBezTo>
                  <a:pt x="1038881" y="1979450"/>
                  <a:pt x="1035339" y="1984917"/>
                  <a:pt x="1036301" y="1989420"/>
                </a:cubicBezTo>
                <a:cubicBezTo>
                  <a:pt x="1031798" y="1990382"/>
                  <a:pt x="1032760" y="1994886"/>
                  <a:pt x="1028255" y="1995849"/>
                </a:cubicBezTo>
                <a:cubicBezTo>
                  <a:pt x="1028255" y="1995849"/>
                  <a:pt x="1024713" y="2001315"/>
                  <a:pt x="1024713" y="2001315"/>
                </a:cubicBezTo>
                <a:cubicBezTo>
                  <a:pt x="1021172" y="2006781"/>
                  <a:pt x="1017630" y="2012248"/>
                  <a:pt x="1015050" y="2022217"/>
                </a:cubicBezTo>
                <a:cubicBezTo>
                  <a:pt x="1014088" y="2017714"/>
                  <a:pt x="1003463" y="2034113"/>
                  <a:pt x="1008928" y="2037654"/>
                </a:cubicBezTo>
                <a:cubicBezTo>
                  <a:pt x="1005387" y="2043121"/>
                  <a:pt x="1001845" y="2048587"/>
                  <a:pt x="998303" y="2054054"/>
                </a:cubicBezTo>
                <a:cubicBezTo>
                  <a:pt x="966427" y="2103251"/>
                  <a:pt x="932934" y="2166922"/>
                  <a:pt x="910066" y="2214194"/>
                </a:cubicBezTo>
                <a:lnTo>
                  <a:pt x="907117" y="2214824"/>
                </a:lnTo>
                <a:lnTo>
                  <a:pt x="908116" y="2211343"/>
                </a:lnTo>
                <a:lnTo>
                  <a:pt x="972795" y="2040882"/>
                </a:lnTo>
                <a:lnTo>
                  <a:pt x="979961" y="2024343"/>
                </a:lnTo>
                <a:cubicBezTo>
                  <a:pt x="981898" y="2021353"/>
                  <a:pt x="983204" y="2021957"/>
                  <a:pt x="983522" y="2028953"/>
                </a:cubicBezTo>
                <a:lnTo>
                  <a:pt x="986429" y="2010313"/>
                </a:lnTo>
                <a:lnTo>
                  <a:pt x="991511" y="1999574"/>
                </a:lnTo>
                <a:lnTo>
                  <a:pt x="994802" y="1993577"/>
                </a:lnTo>
                <a:cubicBezTo>
                  <a:pt x="994802" y="1993577"/>
                  <a:pt x="995764" y="1998080"/>
                  <a:pt x="999306" y="1992615"/>
                </a:cubicBezTo>
                <a:cubicBezTo>
                  <a:pt x="1001077" y="1989881"/>
                  <a:pt x="1000596" y="1987629"/>
                  <a:pt x="1000115" y="1985377"/>
                </a:cubicBezTo>
                <a:lnTo>
                  <a:pt x="1000698" y="1980161"/>
                </a:lnTo>
                <a:lnTo>
                  <a:pt x="1001566" y="1978326"/>
                </a:lnTo>
                <a:lnTo>
                  <a:pt x="1004140" y="1979072"/>
                </a:lnTo>
                <a:cubicBezTo>
                  <a:pt x="1011320" y="1974447"/>
                  <a:pt x="1026831" y="1956120"/>
                  <a:pt x="1018633" y="1950808"/>
                </a:cubicBezTo>
                <a:cubicBezTo>
                  <a:pt x="1027640" y="1948884"/>
                  <a:pt x="1038921" y="1913506"/>
                  <a:pt x="1038266" y="1932485"/>
                </a:cubicBezTo>
                <a:cubicBezTo>
                  <a:pt x="1061135" y="1885212"/>
                  <a:pt x="1082385" y="1852415"/>
                  <a:pt x="1099132" y="1820578"/>
                </a:cubicBezTo>
                <a:cubicBezTo>
                  <a:pt x="1102673" y="1815113"/>
                  <a:pt x="1109758" y="1804179"/>
                  <a:pt x="1113299" y="1798714"/>
                </a:cubicBezTo>
                <a:cubicBezTo>
                  <a:pt x="1141634" y="1754983"/>
                  <a:pt x="1170930" y="1715756"/>
                  <a:pt x="1204731" y="1675567"/>
                </a:cubicBezTo>
                <a:cubicBezTo>
                  <a:pt x="1212777" y="1669139"/>
                  <a:pt x="1227907" y="1651778"/>
                  <a:pt x="1226944" y="1647273"/>
                </a:cubicBezTo>
                <a:cubicBezTo>
                  <a:pt x="1226944" y="1647273"/>
                  <a:pt x="1226944" y="1647273"/>
                  <a:pt x="1225982" y="1642769"/>
                </a:cubicBezTo>
                <a:cubicBezTo>
                  <a:pt x="1225982" y="1642769"/>
                  <a:pt x="1231449" y="1646311"/>
                  <a:pt x="1231449" y="1646311"/>
                </a:cubicBezTo>
                <a:cubicBezTo>
                  <a:pt x="1234990" y="1640845"/>
                  <a:pt x="1239494" y="1639882"/>
                  <a:pt x="1238532" y="1635378"/>
                </a:cubicBezTo>
                <a:cubicBezTo>
                  <a:pt x="1243036" y="1634416"/>
                  <a:pt x="1242074" y="1629913"/>
                  <a:pt x="1242074" y="1629913"/>
                </a:cubicBezTo>
                <a:cubicBezTo>
                  <a:pt x="1242074" y="1629913"/>
                  <a:pt x="1242074" y="1629913"/>
                  <a:pt x="1237570" y="1630875"/>
                </a:cubicBezTo>
                <a:cubicBezTo>
                  <a:pt x="1251737" y="1609009"/>
                  <a:pt x="1271371" y="1590686"/>
                  <a:pt x="1290042" y="1567858"/>
                </a:cubicBezTo>
                <a:cubicBezTo>
                  <a:pt x="1300504" y="1556204"/>
                  <a:pt x="1308349" y="1547463"/>
                  <a:pt x="1314235" y="1540908"/>
                </a:cubicBezTo>
                <a:close/>
                <a:moveTo>
                  <a:pt x="4439702" y="857271"/>
                </a:moveTo>
                <a:cubicBezTo>
                  <a:pt x="4444206" y="856309"/>
                  <a:pt x="4444206" y="856309"/>
                  <a:pt x="4444206" y="856309"/>
                </a:cubicBezTo>
                <a:cubicBezTo>
                  <a:pt x="4454177" y="858888"/>
                  <a:pt x="4454177" y="858888"/>
                  <a:pt x="4445168" y="860813"/>
                </a:cubicBezTo>
                <a:cubicBezTo>
                  <a:pt x="4439702" y="857271"/>
                  <a:pt x="4439702" y="857271"/>
                  <a:pt x="4439702" y="857271"/>
                </a:cubicBezTo>
                <a:close/>
                <a:moveTo>
                  <a:pt x="4439395" y="833789"/>
                </a:moveTo>
                <a:cubicBezTo>
                  <a:pt x="4439395" y="833789"/>
                  <a:pt x="4443899" y="832826"/>
                  <a:pt x="4444862" y="837331"/>
                </a:cubicBezTo>
                <a:cubicBezTo>
                  <a:pt x="4440357" y="838293"/>
                  <a:pt x="4440357" y="838293"/>
                  <a:pt x="4440357" y="838293"/>
                </a:cubicBezTo>
                <a:cubicBezTo>
                  <a:pt x="4440357" y="838293"/>
                  <a:pt x="4439395" y="833789"/>
                  <a:pt x="4439395" y="833789"/>
                </a:cubicBezTo>
                <a:close/>
                <a:moveTo>
                  <a:pt x="3878041" y="775787"/>
                </a:moveTo>
                <a:lnTo>
                  <a:pt x="3885822" y="777801"/>
                </a:lnTo>
                <a:cubicBezTo>
                  <a:pt x="3885822" y="777801"/>
                  <a:pt x="3885822" y="777801"/>
                  <a:pt x="3881318" y="778763"/>
                </a:cubicBezTo>
                <a:close/>
                <a:moveTo>
                  <a:pt x="1104676" y="1330248"/>
                </a:moveTo>
                <a:lnTo>
                  <a:pt x="1094527" y="1352482"/>
                </a:lnTo>
                <a:cubicBezTo>
                  <a:pt x="1085034" y="1368687"/>
                  <a:pt x="1074540" y="1383638"/>
                  <a:pt x="1064045" y="1398591"/>
                </a:cubicBezTo>
                <a:cubicBezTo>
                  <a:pt x="803503" y="1753430"/>
                  <a:pt x="639503" y="2148260"/>
                  <a:pt x="578456" y="2585624"/>
                </a:cubicBezTo>
                <a:cubicBezTo>
                  <a:pt x="577113" y="2597643"/>
                  <a:pt x="570958" y="2614601"/>
                  <a:pt x="575225" y="2625422"/>
                </a:cubicBezTo>
                <a:cubicBezTo>
                  <a:pt x="606405" y="2743906"/>
                  <a:pt x="581353" y="2864627"/>
                  <a:pt x="589292" y="2984165"/>
                </a:cubicBezTo>
                <a:cubicBezTo>
                  <a:pt x="596704" y="3092084"/>
                  <a:pt x="598106" y="3199331"/>
                  <a:pt x="621678" y="3309663"/>
                </a:cubicBezTo>
                <a:cubicBezTo>
                  <a:pt x="647206" y="3282700"/>
                  <a:pt x="641213" y="3254649"/>
                  <a:pt x="637489" y="3228070"/>
                </a:cubicBezTo>
                <a:cubicBezTo>
                  <a:pt x="626465" y="3130699"/>
                  <a:pt x="617310" y="3032930"/>
                  <a:pt x="616036" y="2935433"/>
                </a:cubicBezTo>
                <a:cubicBezTo>
                  <a:pt x="609213" y="2528212"/>
                  <a:pt x="703216" y="2144425"/>
                  <a:pt x="887499" y="1780458"/>
                </a:cubicBezTo>
                <a:cubicBezTo>
                  <a:pt x="913443" y="1727986"/>
                  <a:pt x="957546" y="1687277"/>
                  <a:pt x="997109" y="1643628"/>
                </a:cubicBezTo>
                <a:cubicBezTo>
                  <a:pt x="1011543" y="1628812"/>
                  <a:pt x="1024507" y="1616266"/>
                  <a:pt x="1014774" y="1589014"/>
                </a:cubicBezTo>
                <a:cubicBezTo>
                  <a:pt x="1006510" y="1559493"/>
                  <a:pt x="1031767" y="1540409"/>
                  <a:pt x="1051413" y="1522524"/>
                </a:cubicBezTo>
                <a:cubicBezTo>
                  <a:pt x="1064776" y="1511848"/>
                  <a:pt x="1083077" y="1505982"/>
                  <a:pt x="1104050" y="1503457"/>
                </a:cubicBezTo>
                <a:cubicBezTo>
                  <a:pt x="1085331" y="1534831"/>
                  <a:pt x="1068881" y="1567677"/>
                  <a:pt x="1050162" y="1599052"/>
                </a:cubicBezTo>
                <a:cubicBezTo>
                  <a:pt x="991464" y="1699585"/>
                  <a:pt x="933165" y="1801989"/>
                  <a:pt x="889954" y="1910945"/>
                </a:cubicBezTo>
                <a:cubicBezTo>
                  <a:pt x="876446" y="1939252"/>
                  <a:pt x="858000" y="1962747"/>
                  <a:pt x="871201" y="1997079"/>
                </a:cubicBezTo>
                <a:cubicBezTo>
                  <a:pt x="879337" y="2016850"/>
                  <a:pt x="864630" y="2039546"/>
                  <a:pt x="857404" y="2060644"/>
                </a:cubicBezTo>
                <a:cubicBezTo>
                  <a:pt x="812324" y="2170000"/>
                  <a:pt x="781933" y="2284040"/>
                  <a:pt x="753411" y="2397680"/>
                </a:cubicBezTo>
                <a:cubicBezTo>
                  <a:pt x="751270" y="2405959"/>
                  <a:pt x="748728" y="2412369"/>
                  <a:pt x="756336" y="2420520"/>
                </a:cubicBezTo>
                <a:lnTo>
                  <a:pt x="764421" y="2415547"/>
                </a:lnTo>
                <a:lnTo>
                  <a:pt x="761396" y="2433165"/>
                </a:lnTo>
                <a:lnTo>
                  <a:pt x="760478" y="2435480"/>
                </a:lnTo>
                <a:lnTo>
                  <a:pt x="760592" y="2432158"/>
                </a:lnTo>
                <a:cubicBezTo>
                  <a:pt x="760675" y="2429786"/>
                  <a:pt x="760193" y="2427534"/>
                  <a:pt x="757460" y="2425764"/>
                </a:cubicBezTo>
                <a:cubicBezTo>
                  <a:pt x="757460" y="2425764"/>
                  <a:pt x="753918" y="2431229"/>
                  <a:pt x="750377" y="2436696"/>
                </a:cubicBezTo>
                <a:cubicBezTo>
                  <a:pt x="751339" y="2441200"/>
                  <a:pt x="751339" y="2441200"/>
                  <a:pt x="751339" y="2441200"/>
                </a:cubicBezTo>
                <a:cubicBezTo>
                  <a:pt x="742331" y="2443125"/>
                  <a:pt x="743948" y="2428650"/>
                  <a:pt x="751994" y="2422222"/>
                </a:cubicBezTo>
                <a:cubicBezTo>
                  <a:pt x="743948" y="2428650"/>
                  <a:pt x="748144" y="2404205"/>
                  <a:pt x="742023" y="2419642"/>
                </a:cubicBezTo>
                <a:cubicBezTo>
                  <a:pt x="752956" y="2426726"/>
                  <a:pt x="725932" y="2432500"/>
                  <a:pt x="729781" y="2450515"/>
                </a:cubicBezTo>
                <a:cubicBezTo>
                  <a:pt x="730743" y="2455019"/>
                  <a:pt x="730743" y="2455019"/>
                  <a:pt x="730743" y="2455019"/>
                </a:cubicBezTo>
                <a:cubicBezTo>
                  <a:pt x="730743" y="2455019"/>
                  <a:pt x="730743" y="2455019"/>
                  <a:pt x="726239" y="2455982"/>
                </a:cubicBezTo>
                <a:cubicBezTo>
                  <a:pt x="726239" y="2455982"/>
                  <a:pt x="727201" y="2460486"/>
                  <a:pt x="727201" y="2460486"/>
                </a:cubicBezTo>
                <a:cubicBezTo>
                  <a:pt x="728163" y="2464990"/>
                  <a:pt x="728163" y="2464990"/>
                  <a:pt x="728163" y="2464990"/>
                </a:cubicBezTo>
                <a:cubicBezTo>
                  <a:pt x="727201" y="2460486"/>
                  <a:pt x="731705" y="2459524"/>
                  <a:pt x="731705" y="2459524"/>
                </a:cubicBezTo>
                <a:cubicBezTo>
                  <a:pt x="732667" y="2464027"/>
                  <a:pt x="730088" y="2473998"/>
                  <a:pt x="731050" y="2478502"/>
                </a:cubicBezTo>
                <a:cubicBezTo>
                  <a:pt x="733630" y="2468531"/>
                  <a:pt x="735554" y="2477540"/>
                  <a:pt x="735554" y="2477540"/>
                </a:cubicBezTo>
                <a:cubicBezTo>
                  <a:pt x="739097" y="2472074"/>
                  <a:pt x="741675" y="2462103"/>
                  <a:pt x="745218" y="2456637"/>
                </a:cubicBezTo>
                <a:cubicBezTo>
                  <a:pt x="745218" y="2456637"/>
                  <a:pt x="745218" y="2456637"/>
                  <a:pt x="749722" y="2455675"/>
                </a:cubicBezTo>
                <a:cubicBezTo>
                  <a:pt x="746180" y="2461140"/>
                  <a:pt x="746180" y="2461140"/>
                  <a:pt x="746180" y="2461140"/>
                </a:cubicBezTo>
                <a:cubicBezTo>
                  <a:pt x="747142" y="2465645"/>
                  <a:pt x="748104" y="2470149"/>
                  <a:pt x="752609" y="2469187"/>
                </a:cubicBezTo>
                <a:cubicBezTo>
                  <a:pt x="752609" y="2469187"/>
                  <a:pt x="756151" y="2463720"/>
                  <a:pt x="755188" y="2459216"/>
                </a:cubicBezTo>
                <a:cubicBezTo>
                  <a:pt x="755188" y="2459216"/>
                  <a:pt x="755188" y="2459216"/>
                  <a:pt x="754226" y="2454712"/>
                </a:cubicBezTo>
                <a:cubicBezTo>
                  <a:pt x="757767" y="2449246"/>
                  <a:pt x="757767" y="2449246"/>
                  <a:pt x="757767" y="2449246"/>
                </a:cubicBezTo>
                <a:cubicBezTo>
                  <a:pt x="760654" y="2462758"/>
                  <a:pt x="753571" y="2473691"/>
                  <a:pt x="748411" y="2493631"/>
                </a:cubicBezTo>
                <a:cubicBezTo>
                  <a:pt x="760654" y="2462758"/>
                  <a:pt x="752916" y="2492669"/>
                  <a:pt x="759344" y="2500715"/>
                </a:cubicBezTo>
                <a:cubicBezTo>
                  <a:pt x="759344" y="2500715"/>
                  <a:pt x="760307" y="2505219"/>
                  <a:pt x="760307" y="2505219"/>
                </a:cubicBezTo>
                <a:cubicBezTo>
                  <a:pt x="760307" y="2505219"/>
                  <a:pt x="759344" y="2500715"/>
                  <a:pt x="754840" y="2501678"/>
                </a:cubicBezTo>
                <a:cubicBezTo>
                  <a:pt x="754840" y="2501678"/>
                  <a:pt x="754840" y="2501678"/>
                  <a:pt x="753878" y="2497173"/>
                </a:cubicBezTo>
                <a:cubicBezTo>
                  <a:pt x="753878" y="2497173"/>
                  <a:pt x="753878" y="2497173"/>
                  <a:pt x="749373" y="2498135"/>
                </a:cubicBezTo>
                <a:cubicBezTo>
                  <a:pt x="750336" y="2502640"/>
                  <a:pt x="746794" y="2508105"/>
                  <a:pt x="746794" y="2508105"/>
                </a:cubicBezTo>
                <a:cubicBezTo>
                  <a:pt x="746794" y="2508105"/>
                  <a:pt x="747757" y="2512610"/>
                  <a:pt x="747757" y="2512610"/>
                </a:cubicBezTo>
                <a:cubicBezTo>
                  <a:pt x="744215" y="2518077"/>
                  <a:pt x="744215" y="2518077"/>
                  <a:pt x="740673" y="2523542"/>
                </a:cubicBezTo>
                <a:cubicBezTo>
                  <a:pt x="739711" y="2519039"/>
                  <a:pt x="739711" y="2519039"/>
                  <a:pt x="738748" y="2514534"/>
                </a:cubicBezTo>
                <a:cubicBezTo>
                  <a:pt x="737786" y="2510030"/>
                  <a:pt x="737786" y="2510030"/>
                  <a:pt x="734245" y="2515496"/>
                </a:cubicBezTo>
                <a:cubicBezTo>
                  <a:pt x="734245" y="2515496"/>
                  <a:pt x="730703" y="2520963"/>
                  <a:pt x="731665" y="2525466"/>
                </a:cubicBezTo>
                <a:cubicBezTo>
                  <a:pt x="732627" y="2529971"/>
                  <a:pt x="732627" y="2529971"/>
                  <a:pt x="733590" y="2534475"/>
                </a:cubicBezTo>
                <a:cubicBezTo>
                  <a:pt x="735514" y="2543483"/>
                  <a:pt x="741943" y="2551529"/>
                  <a:pt x="745484" y="2546063"/>
                </a:cubicBezTo>
                <a:cubicBezTo>
                  <a:pt x="746446" y="2550567"/>
                  <a:pt x="747408" y="2555071"/>
                  <a:pt x="743868" y="2560537"/>
                </a:cubicBezTo>
                <a:cubicBezTo>
                  <a:pt x="739670" y="2584981"/>
                  <a:pt x="730970" y="2610389"/>
                  <a:pt x="726773" y="2634833"/>
                </a:cubicBezTo>
                <a:cubicBezTo>
                  <a:pt x="726773" y="2634833"/>
                  <a:pt x="721306" y="2631292"/>
                  <a:pt x="721306" y="2631292"/>
                </a:cubicBezTo>
                <a:cubicBezTo>
                  <a:pt x="721306" y="2631292"/>
                  <a:pt x="722269" y="2635796"/>
                  <a:pt x="722269" y="2635796"/>
                </a:cubicBezTo>
                <a:cubicBezTo>
                  <a:pt x="722269" y="2635796"/>
                  <a:pt x="717764" y="2636758"/>
                  <a:pt x="717764" y="2636758"/>
                </a:cubicBezTo>
                <a:cubicBezTo>
                  <a:pt x="721962" y="2612314"/>
                  <a:pt x="716802" y="2632255"/>
                  <a:pt x="712298" y="2633217"/>
                </a:cubicBezTo>
                <a:cubicBezTo>
                  <a:pt x="713915" y="2618742"/>
                  <a:pt x="720037" y="2603306"/>
                  <a:pt x="717150" y="2589793"/>
                </a:cubicBezTo>
                <a:cubicBezTo>
                  <a:pt x="722616" y="2593335"/>
                  <a:pt x="722616" y="2593335"/>
                  <a:pt x="722616" y="2593335"/>
                </a:cubicBezTo>
                <a:cubicBezTo>
                  <a:pt x="725196" y="2583365"/>
                  <a:pt x="727775" y="2573394"/>
                  <a:pt x="727775" y="2573394"/>
                </a:cubicBezTo>
                <a:cubicBezTo>
                  <a:pt x="725196" y="2583365"/>
                  <a:pt x="720691" y="2584327"/>
                  <a:pt x="720691" y="2584327"/>
                </a:cubicBezTo>
                <a:cubicBezTo>
                  <a:pt x="723271" y="2574356"/>
                  <a:pt x="717805" y="2570815"/>
                  <a:pt x="721347" y="2565348"/>
                </a:cubicBezTo>
                <a:cubicBezTo>
                  <a:pt x="720385" y="2560844"/>
                  <a:pt x="720385" y="2560844"/>
                  <a:pt x="720385" y="2560844"/>
                </a:cubicBezTo>
                <a:cubicBezTo>
                  <a:pt x="720385" y="2560844"/>
                  <a:pt x="724889" y="2559882"/>
                  <a:pt x="723927" y="2555379"/>
                </a:cubicBezTo>
                <a:cubicBezTo>
                  <a:pt x="723927" y="2555379"/>
                  <a:pt x="723927" y="2555379"/>
                  <a:pt x="722964" y="2550874"/>
                </a:cubicBezTo>
                <a:cubicBezTo>
                  <a:pt x="722964" y="2550874"/>
                  <a:pt x="722002" y="2546370"/>
                  <a:pt x="722002" y="2546370"/>
                </a:cubicBezTo>
                <a:cubicBezTo>
                  <a:pt x="713956" y="2552799"/>
                  <a:pt x="713956" y="2552799"/>
                  <a:pt x="713956" y="2552799"/>
                </a:cubicBezTo>
                <a:cubicBezTo>
                  <a:pt x="713956" y="2552799"/>
                  <a:pt x="710415" y="2558265"/>
                  <a:pt x="711377" y="2562769"/>
                </a:cubicBezTo>
                <a:lnTo>
                  <a:pt x="712339" y="2567273"/>
                </a:lnTo>
                <a:cubicBezTo>
                  <a:pt x="716842" y="2566311"/>
                  <a:pt x="716842" y="2566311"/>
                  <a:pt x="716842" y="2566311"/>
                </a:cubicBezTo>
                <a:cubicBezTo>
                  <a:pt x="715226" y="2580785"/>
                  <a:pt x="708449" y="2615201"/>
                  <a:pt x="707794" y="2634179"/>
                </a:cubicBezTo>
                <a:cubicBezTo>
                  <a:pt x="704252" y="2639645"/>
                  <a:pt x="704252" y="2639645"/>
                  <a:pt x="704252" y="2639645"/>
                </a:cubicBezTo>
                <a:cubicBezTo>
                  <a:pt x="700710" y="2645112"/>
                  <a:pt x="700710" y="2645112"/>
                  <a:pt x="701673" y="2649616"/>
                </a:cubicBezTo>
                <a:cubicBezTo>
                  <a:pt x="706177" y="2648653"/>
                  <a:pt x="706177" y="2648653"/>
                  <a:pt x="706177" y="2648653"/>
                </a:cubicBezTo>
                <a:cubicBezTo>
                  <a:pt x="702635" y="2654119"/>
                  <a:pt x="701017" y="2668594"/>
                  <a:pt x="698438" y="2678565"/>
                </a:cubicBezTo>
                <a:cubicBezTo>
                  <a:pt x="693934" y="2679527"/>
                  <a:pt x="694896" y="2684031"/>
                  <a:pt x="695858" y="2688534"/>
                </a:cubicBezTo>
                <a:cubicBezTo>
                  <a:pt x="696821" y="2693039"/>
                  <a:pt x="696821" y="2693039"/>
                  <a:pt x="696821" y="2693039"/>
                </a:cubicBezTo>
                <a:cubicBezTo>
                  <a:pt x="696821" y="2693039"/>
                  <a:pt x="696821" y="2693039"/>
                  <a:pt x="701325" y="2692076"/>
                </a:cubicBezTo>
                <a:cubicBezTo>
                  <a:pt x="692931" y="2740966"/>
                  <a:pt x="684231" y="2766373"/>
                  <a:pt x="690967" y="2797901"/>
                </a:cubicBezTo>
                <a:cubicBezTo>
                  <a:pt x="690967" y="2797901"/>
                  <a:pt x="686462" y="2798864"/>
                  <a:pt x="687424" y="2803368"/>
                </a:cubicBezTo>
                <a:cubicBezTo>
                  <a:pt x="688387" y="2807872"/>
                  <a:pt x="688387" y="2807872"/>
                  <a:pt x="688387" y="2807872"/>
                </a:cubicBezTo>
                <a:cubicBezTo>
                  <a:pt x="689349" y="2812375"/>
                  <a:pt x="689349" y="2812375"/>
                  <a:pt x="689349" y="2812375"/>
                </a:cubicBezTo>
                <a:cubicBezTo>
                  <a:pt x="684845" y="2813338"/>
                  <a:pt x="683227" y="2827813"/>
                  <a:pt x="685152" y="2836821"/>
                </a:cubicBezTo>
                <a:cubicBezTo>
                  <a:pt x="685152" y="2836821"/>
                  <a:pt x="686114" y="2841326"/>
                  <a:pt x="681611" y="2842288"/>
                </a:cubicBezTo>
                <a:cubicBezTo>
                  <a:pt x="682573" y="2846791"/>
                  <a:pt x="682573" y="2846791"/>
                  <a:pt x="683535" y="2851295"/>
                </a:cubicBezTo>
                <a:cubicBezTo>
                  <a:pt x="683535" y="2851295"/>
                  <a:pt x="684497" y="2855799"/>
                  <a:pt x="684497" y="2855799"/>
                </a:cubicBezTo>
                <a:cubicBezTo>
                  <a:pt x="684497" y="2855799"/>
                  <a:pt x="684497" y="2855799"/>
                  <a:pt x="680955" y="2861265"/>
                </a:cubicBezTo>
                <a:cubicBezTo>
                  <a:pt x="680955" y="2861265"/>
                  <a:pt x="681918" y="2865770"/>
                  <a:pt x="681918" y="2865770"/>
                </a:cubicBezTo>
                <a:cubicBezTo>
                  <a:pt x="688346" y="2873815"/>
                  <a:pt x="673217" y="2891176"/>
                  <a:pt x="687691" y="2892794"/>
                </a:cubicBezTo>
                <a:cubicBezTo>
                  <a:pt x="683187" y="2893756"/>
                  <a:pt x="683187" y="2893756"/>
                  <a:pt x="684149" y="2898260"/>
                </a:cubicBezTo>
                <a:cubicBezTo>
                  <a:pt x="684149" y="2898260"/>
                  <a:pt x="685112" y="2902765"/>
                  <a:pt x="685112" y="2902765"/>
                </a:cubicBezTo>
                <a:cubicBezTo>
                  <a:pt x="686074" y="2907268"/>
                  <a:pt x="682533" y="2912734"/>
                  <a:pt x="683495" y="2917239"/>
                </a:cubicBezTo>
                <a:cubicBezTo>
                  <a:pt x="683495" y="2917239"/>
                  <a:pt x="683495" y="2917239"/>
                  <a:pt x="684457" y="2921742"/>
                </a:cubicBezTo>
                <a:cubicBezTo>
                  <a:pt x="682840" y="2936217"/>
                  <a:pt x="680260" y="2946188"/>
                  <a:pt x="678642" y="2960662"/>
                </a:cubicBezTo>
                <a:cubicBezTo>
                  <a:pt x="679604" y="2965165"/>
                  <a:pt x="679604" y="2965165"/>
                  <a:pt x="679604" y="2965165"/>
                </a:cubicBezTo>
                <a:cubicBezTo>
                  <a:pt x="679604" y="2965165"/>
                  <a:pt x="679604" y="2965165"/>
                  <a:pt x="675101" y="2966128"/>
                </a:cubicBezTo>
                <a:cubicBezTo>
                  <a:pt x="676063" y="2970632"/>
                  <a:pt x="676063" y="2970632"/>
                  <a:pt x="676063" y="2970632"/>
                </a:cubicBezTo>
                <a:cubicBezTo>
                  <a:pt x="677026" y="2975136"/>
                  <a:pt x="677026" y="2975136"/>
                  <a:pt x="677026" y="2975136"/>
                </a:cubicBezTo>
                <a:cubicBezTo>
                  <a:pt x="677026" y="2975136"/>
                  <a:pt x="681529" y="2974174"/>
                  <a:pt x="681529" y="2974174"/>
                </a:cubicBezTo>
                <a:cubicBezTo>
                  <a:pt x="677988" y="2979641"/>
                  <a:pt x="678950" y="2984144"/>
                  <a:pt x="679912" y="2988648"/>
                </a:cubicBezTo>
                <a:cubicBezTo>
                  <a:pt x="679912" y="2988648"/>
                  <a:pt x="678950" y="2984144"/>
                  <a:pt x="678950" y="2984144"/>
                </a:cubicBezTo>
                <a:cubicBezTo>
                  <a:pt x="677332" y="2998618"/>
                  <a:pt x="677332" y="2998618"/>
                  <a:pt x="678295" y="3003123"/>
                </a:cubicBezTo>
                <a:cubicBezTo>
                  <a:pt x="679257" y="3007627"/>
                  <a:pt x="680219" y="3012130"/>
                  <a:pt x="681182" y="3016635"/>
                </a:cubicBezTo>
                <a:cubicBezTo>
                  <a:pt x="681182" y="3016635"/>
                  <a:pt x="677640" y="3022102"/>
                  <a:pt x="677640" y="3022102"/>
                </a:cubicBezTo>
                <a:cubicBezTo>
                  <a:pt x="678602" y="3026605"/>
                  <a:pt x="678602" y="3026605"/>
                  <a:pt x="678602" y="3026605"/>
                </a:cubicBezTo>
                <a:cubicBezTo>
                  <a:pt x="678602" y="3026605"/>
                  <a:pt x="674098" y="3027567"/>
                  <a:pt x="675061" y="3032071"/>
                </a:cubicBezTo>
                <a:cubicBezTo>
                  <a:pt x="675061" y="3032071"/>
                  <a:pt x="676023" y="3036576"/>
                  <a:pt x="676023" y="3036576"/>
                </a:cubicBezTo>
                <a:cubicBezTo>
                  <a:pt x="680527" y="3035613"/>
                  <a:pt x="680527" y="3035613"/>
                  <a:pt x="680527" y="3035613"/>
                </a:cubicBezTo>
                <a:cubicBezTo>
                  <a:pt x="683413" y="3049126"/>
                  <a:pt x="681797" y="3063600"/>
                  <a:pt x="689187" y="3076150"/>
                </a:cubicBezTo>
                <a:cubicBezTo>
                  <a:pt x="688225" y="3071645"/>
                  <a:pt x="688225" y="3071645"/>
                  <a:pt x="683721" y="3072608"/>
                </a:cubicBezTo>
                <a:cubicBezTo>
                  <a:pt x="682759" y="3068104"/>
                  <a:pt x="682759" y="3068104"/>
                  <a:pt x="679217" y="3073570"/>
                </a:cubicBezTo>
                <a:cubicBezTo>
                  <a:pt x="680179" y="3078074"/>
                  <a:pt x="681142" y="3082578"/>
                  <a:pt x="681142" y="3082578"/>
                </a:cubicBezTo>
                <a:cubicBezTo>
                  <a:pt x="682104" y="3087082"/>
                  <a:pt x="682104" y="3087082"/>
                  <a:pt x="682104" y="3087082"/>
                </a:cubicBezTo>
                <a:cubicBezTo>
                  <a:pt x="675982" y="3102520"/>
                  <a:pt x="692382" y="3113145"/>
                  <a:pt x="682718" y="3134047"/>
                </a:cubicBezTo>
                <a:cubicBezTo>
                  <a:pt x="687222" y="3133085"/>
                  <a:pt x="687222" y="3133085"/>
                  <a:pt x="687222" y="3133085"/>
                </a:cubicBezTo>
                <a:cubicBezTo>
                  <a:pt x="682718" y="3134047"/>
                  <a:pt x="682718" y="3134047"/>
                  <a:pt x="683680" y="3138551"/>
                </a:cubicBezTo>
                <a:cubicBezTo>
                  <a:pt x="684642" y="3143056"/>
                  <a:pt x="684642" y="3143056"/>
                  <a:pt x="684642" y="3143056"/>
                </a:cubicBezTo>
                <a:cubicBezTo>
                  <a:pt x="687529" y="3156568"/>
                  <a:pt x="690416" y="3170080"/>
                  <a:pt x="690416" y="3170080"/>
                </a:cubicBezTo>
                <a:cubicBezTo>
                  <a:pt x="689203" y="3180936"/>
                  <a:pt x="691261" y="3169900"/>
                  <a:pt x="694395" y="3173203"/>
                </a:cubicBezTo>
                <a:lnTo>
                  <a:pt x="697712" y="3182366"/>
                </a:lnTo>
                <a:lnTo>
                  <a:pt x="697129" y="3182651"/>
                </a:lnTo>
                <a:lnTo>
                  <a:pt x="691373" y="3182827"/>
                </a:lnTo>
                <a:cubicBezTo>
                  <a:pt x="689925" y="3184314"/>
                  <a:pt x="689280" y="3186806"/>
                  <a:pt x="689762" y="3189059"/>
                </a:cubicBezTo>
                <a:cubicBezTo>
                  <a:pt x="692495" y="3190829"/>
                  <a:pt x="694910" y="3185604"/>
                  <a:pt x="696682" y="3182870"/>
                </a:cubicBezTo>
                <a:lnTo>
                  <a:pt x="697129" y="3182651"/>
                </a:lnTo>
                <a:lnTo>
                  <a:pt x="697807" y="3182630"/>
                </a:lnTo>
                <a:lnTo>
                  <a:pt x="697712" y="3182366"/>
                </a:lnTo>
                <a:lnTo>
                  <a:pt x="698813" y="3181826"/>
                </a:lnTo>
                <a:cubicBezTo>
                  <a:pt x="699335" y="3182893"/>
                  <a:pt x="699655" y="3185767"/>
                  <a:pt x="699731" y="3191637"/>
                </a:cubicBezTo>
                <a:cubicBezTo>
                  <a:pt x="695227" y="3192600"/>
                  <a:pt x="695227" y="3192600"/>
                  <a:pt x="696189" y="3197104"/>
                </a:cubicBezTo>
                <a:cubicBezTo>
                  <a:pt x="696189" y="3197104"/>
                  <a:pt x="697152" y="3201608"/>
                  <a:pt x="697152" y="3201608"/>
                </a:cubicBezTo>
                <a:cubicBezTo>
                  <a:pt x="693610" y="3207074"/>
                  <a:pt x="693610" y="3207074"/>
                  <a:pt x="693610" y="3207074"/>
                </a:cubicBezTo>
                <a:cubicBezTo>
                  <a:pt x="694573" y="3211578"/>
                  <a:pt x="694573" y="3211578"/>
                  <a:pt x="694573" y="3211578"/>
                </a:cubicBezTo>
                <a:cubicBezTo>
                  <a:pt x="694573" y="3211578"/>
                  <a:pt x="695535" y="3216083"/>
                  <a:pt x="696497" y="3220587"/>
                </a:cubicBezTo>
                <a:cubicBezTo>
                  <a:pt x="696497" y="3220587"/>
                  <a:pt x="697460" y="3225091"/>
                  <a:pt x="698422" y="3229595"/>
                </a:cubicBezTo>
                <a:cubicBezTo>
                  <a:pt x="693918" y="3230557"/>
                  <a:pt x="694880" y="3235061"/>
                  <a:pt x="695842" y="3239565"/>
                </a:cubicBezTo>
                <a:cubicBezTo>
                  <a:pt x="692300" y="3245032"/>
                  <a:pt x="692300" y="3245032"/>
                  <a:pt x="693262" y="3249536"/>
                </a:cubicBezTo>
                <a:cubicBezTo>
                  <a:pt x="693262" y="3249536"/>
                  <a:pt x="694224" y="3254039"/>
                  <a:pt x="694224" y="3254039"/>
                </a:cubicBezTo>
                <a:cubicBezTo>
                  <a:pt x="694224" y="3254039"/>
                  <a:pt x="695187" y="3258543"/>
                  <a:pt x="695187" y="3258543"/>
                </a:cubicBezTo>
                <a:cubicBezTo>
                  <a:pt x="690683" y="3259506"/>
                  <a:pt x="690683" y="3259506"/>
                  <a:pt x="690683" y="3259506"/>
                </a:cubicBezTo>
                <a:cubicBezTo>
                  <a:pt x="690683" y="3259506"/>
                  <a:pt x="690683" y="3259506"/>
                  <a:pt x="687141" y="3264972"/>
                </a:cubicBezTo>
                <a:cubicBezTo>
                  <a:pt x="688103" y="3269476"/>
                  <a:pt x="688103" y="3269476"/>
                  <a:pt x="688103" y="3269476"/>
                </a:cubicBezTo>
                <a:cubicBezTo>
                  <a:pt x="693569" y="3273018"/>
                  <a:pt x="693569" y="3273018"/>
                  <a:pt x="693569" y="3273018"/>
                </a:cubicBezTo>
                <a:cubicBezTo>
                  <a:pt x="694532" y="3277522"/>
                  <a:pt x="694532" y="3277522"/>
                  <a:pt x="694532" y="3277522"/>
                </a:cubicBezTo>
                <a:cubicBezTo>
                  <a:pt x="694532" y="3277522"/>
                  <a:pt x="695494" y="3282027"/>
                  <a:pt x="695494" y="3282027"/>
                </a:cubicBezTo>
                <a:cubicBezTo>
                  <a:pt x="696456" y="3286530"/>
                  <a:pt x="697419" y="3291034"/>
                  <a:pt x="698381" y="3295539"/>
                </a:cubicBezTo>
                <a:cubicBezTo>
                  <a:pt x="695802" y="3305508"/>
                  <a:pt x="696764" y="3310013"/>
                  <a:pt x="696764" y="3310013"/>
                </a:cubicBezTo>
                <a:cubicBezTo>
                  <a:pt x="697726" y="3314516"/>
                  <a:pt x="697726" y="3314516"/>
                  <a:pt x="697726" y="3314516"/>
                </a:cubicBezTo>
                <a:cubicBezTo>
                  <a:pt x="698689" y="3319021"/>
                  <a:pt x="698689" y="3319021"/>
                  <a:pt x="699651" y="3323525"/>
                </a:cubicBezTo>
                <a:cubicBezTo>
                  <a:pt x="699651" y="3323525"/>
                  <a:pt x="699651" y="3323525"/>
                  <a:pt x="704154" y="3322563"/>
                </a:cubicBezTo>
                <a:cubicBezTo>
                  <a:pt x="700613" y="3328029"/>
                  <a:pt x="700613" y="3328029"/>
                  <a:pt x="700613" y="3328029"/>
                </a:cubicBezTo>
                <a:cubicBezTo>
                  <a:pt x="700613" y="3328029"/>
                  <a:pt x="701575" y="3332533"/>
                  <a:pt x="702538" y="3337037"/>
                </a:cubicBezTo>
                <a:cubicBezTo>
                  <a:pt x="707349" y="3359557"/>
                  <a:pt x="712815" y="3363099"/>
                  <a:pt x="711198" y="3377573"/>
                </a:cubicBezTo>
                <a:cubicBezTo>
                  <a:pt x="706694" y="3378535"/>
                  <a:pt x="707656" y="3383040"/>
                  <a:pt x="707656" y="3383040"/>
                </a:cubicBezTo>
                <a:cubicBezTo>
                  <a:pt x="707656" y="3383040"/>
                  <a:pt x="708618" y="3387543"/>
                  <a:pt x="708618" y="3387543"/>
                </a:cubicBezTo>
                <a:cubicBezTo>
                  <a:pt x="713122" y="3386581"/>
                  <a:pt x="713122" y="3386581"/>
                  <a:pt x="713122" y="3386581"/>
                </a:cubicBezTo>
                <a:cubicBezTo>
                  <a:pt x="710543" y="3396552"/>
                  <a:pt x="712467" y="3405560"/>
                  <a:pt x="713430" y="3410064"/>
                </a:cubicBezTo>
                <a:cubicBezTo>
                  <a:pt x="714392" y="3414569"/>
                  <a:pt x="714392" y="3414569"/>
                  <a:pt x="714392" y="3414569"/>
                </a:cubicBezTo>
                <a:cubicBezTo>
                  <a:pt x="715354" y="3419072"/>
                  <a:pt x="715354" y="3419072"/>
                  <a:pt x="719858" y="3418109"/>
                </a:cubicBezTo>
                <a:cubicBezTo>
                  <a:pt x="722745" y="3431621"/>
                  <a:pt x="724670" y="3440630"/>
                  <a:pt x="722090" y="3450600"/>
                </a:cubicBezTo>
                <a:cubicBezTo>
                  <a:pt x="726594" y="3449638"/>
                  <a:pt x="726594" y="3449638"/>
                  <a:pt x="726594" y="3449638"/>
                </a:cubicBezTo>
                <a:cubicBezTo>
                  <a:pt x="730443" y="3467654"/>
                  <a:pt x="730443" y="3467654"/>
                  <a:pt x="730443" y="3467654"/>
                </a:cubicBezTo>
                <a:cubicBezTo>
                  <a:pt x="730443" y="3467654"/>
                  <a:pt x="730443" y="3467654"/>
                  <a:pt x="726902" y="3473121"/>
                </a:cubicBezTo>
                <a:cubicBezTo>
                  <a:pt x="724977" y="3464112"/>
                  <a:pt x="719510" y="3460571"/>
                  <a:pt x="716932" y="3470541"/>
                </a:cubicBezTo>
                <a:cubicBezTo>
                  <a:pt x="724977" y="3464112"/>
                  <a:pt x="725284" y="3487595"/>
                  <a:pt x="729788" y="3486633"/>
                </a:cubicBezTo>
                <a:cubicBezTo>
                  <a:pt x="738449" y="3527169"/>
                  <a:pt x="736524" y="3518161"/>
                  <a:pt x="749689" y="3557735"/>
                </a:cubicBezTo>
                <a:cubicBezTo>
                  <a:pt x="749689" y="3557735"/>
                  <a:pt x="745185" y="3558698"/>
                  <a:pt x="745185" y="3558698"/>
                </a:cubicBezTo>
                <a:cubicBezTo>
                  <a:pt x="746147" y="3563202"/>
                  <a:pt x="746147" y="3563202"/>
                  <a:pt x="747109" y="3567705"/>
                </a:cubicBezTo>
                <a:cubicBezTo>
                  <a:pt x="752883" y="3594729"/>
                  <a:pt x="754807" y="3603738"/>
                  <a:pt x="758656" y="3621755"/>
                </a:cubicBezTo>
                <a:cubicBezTo>
                  <a:pt x="758656" y="3621755"/>
                  <a:pt x="758656" y="3621755"/>
                  <a:pt x="759619" y="3626258"/>
                </a:cubicBezTo>
                <a:cubicBezTo>
                  <a:pt x="759619" y="3626258"/>
                  <a:pt x="759619" y="3626258"/>
                  <a:pt x="760581" y="3630762"/>
                </a:cubicBezTo>
                <a:cubicBezTo>
                  <a:pt x="762812" y="3663253"/>
                  <a:pt x="765085" y="3629800"/>
                  <a:pt x="773438" y="3646854"/>
                </a:cubicBezTo>
                <a:cubicBezTo>
                  <a:pt x="768934" y="3647816"/>
                  <a:pt x="762812" y="3663253"/>
                  <a:pt x="770859" y="3656824"/>
                </a:cubicBezTo>
                <a:cubicBezTo>
                  <a:pt x="771821" y="3661329"/>
                  <a:pt x="771821" y="3661329"/>
                  <a:pt x="771821" y="3661329"/>
                </a:cubicBezTo>
                <a:cubicBezTo>
                  <a:pt x="771821" y="3661329"/>
                  <a:pt x="771821" y="3661329"/>
                  <a:pt x="772783" y="3665832"/>
                </a:cubicBezTo>
                <a:cubicBezTo>
                  <a:pt x="768279" y="3666794"/>
                  <a:pt x="773745" y="3670336"/>
                  <a:pt x="773745" y="3670336"/>
                </a:cubicBezTo>
                <a:cubicBezTo>
                  <a:pt x="777595" y="3688353"/>
                  <a:pt x="773090" y="3689315"/>
                  <a:pt x="768586" y="3690277"/>
                </a:cubicBezTo>
                <a:cubicBezTo>
                  <a:pt x="772435" y="3708294"/>
                  <a:pt x="782406" y="3710872"/>
                  <a:pt x="779826" y="3720843"/>
                </a:cubicBezTo>
                <a:cubicBezTo>
                  <a:pt x="786255" y="3728889"/>
                  <a:pt x="789142" y="3742401"/>
                  <a:pt x="798149" y="3740476"/>
                </a:cubicBezTo>
                <a:cubicBezTo>
                  <a:pt x="795570" y="3750447"/>
                  <a:pt x="803923" y="3767501"/>
                  <a:pt x="793953" y="3764922"/>
                </a:cubicBezTo>
                <a:cubicBezTo>
                  <a:pt x="802306" y="3781975"/>
                  <a:pt x="802961" y="3762997"/>
                  <a:pt x="803268" y="3786479"/>
                </a:cubicBezTo>
                <a:cubicBezTo>
                  <a:pt x="804230" y="3790984"/>
                  <a:pt x="809697" y="3794526"/>
                  <a:pt x="815163" y="3798067"/>
                </a:cubicBezTo>
                <a:cubicBezTo>
                  <a:pt x="804230" y="3790984"/>
                  <a:pt x="818357" y="3835062"/>
                  <a:pt x="832177" y="3855657"/>
                </a:cubicBezTo>
                <a:cubicBezTo>
                  <a:pt x="829598" y="3865628"/>
                  <a:pt x="828635" y="3861124"/>
                  <a:pt x="823168" y="3857582"/>
                </a:cubicBezTo>
                <a:cubicBezTo>
                  <a:pt x="829598" y="3865628"/>
                  <a:pt x="830560" y="3870131"/>
                  <a:pt x="835064" y="3869169"/>
                </a:cubicBezTo>
                <a:cubicBezTo>
                  <a:pt x="827018" y="3875598"/>
                  <a:pt x="836026" y="3873673"/>
                  <a:pt x="834409" y="3888148"/>
                </a:cubicBezTo>
                <a:cubicBezTo>
                  <a:pt x="840837" y="3896193"/>
                  <a:pt x="837951" y="3882681"/>
                  <a:pt x="849190" y="3913248"/>
                </a:cubicBezTo>
                <a:lnTo>
                  <a:pt x="845537" y="3910175"/>
                </a:lnTo>
                <a:lnTo>
                  <a:pt x="841800" y="3900698"/>
                </a:lnTo>
                <a:cubicBezTo>
                  <a:pt x="842281" y="3902950"/>
                  <a:pt x="843003" y="3906328"/>
                  <a:pt x="844166" y="3909023"/>
                </a:cubicBezTo>
                <a:lnTo>
                  <a:pt x="845537" y="3910175"/>
                </a:lnTo>
                <a:lnTo>
                  <a:pt x="852077" y="3926760"/>
                </a:lnTo>
                <a:cubicBezTo>
                  <a:pt x="846611" y="3923218"/>
                  <a:pt x="842107" y="3924181"/>
                  <a:pt x="838565" y="3929646"/>
                </a:cubicBezTo>
                <a:cubicBezTo>
                  <a:pt x="827325" y="3899080"/>
                  <a:pt x="824438" y="3885568"/>
                  <a:pt x="808694" y="3855965"/>
                </a:cubicBezTo>
                <a:cubicBezTo>
                  <a:pt x="800649" y="3862393"/>
                  <a:pt x="792295" y="3845339"/>
                  <a:pt x="782980" y="3823781"/>
                </a:cubicBezTo>
                <a:cubicBezTo>
                  <a:pt x="776551" y="3815736"/>
                  <a:pt x="775588" y="3811232"/>
                  <a:pt x="773664" y="3802224"/>
                </a:cubicBezTo>
                <a:cubicBezTo>
                  <a:pt x="772702" y="3797720"/>
                  <a:pt x="770777" y="3788711"/>
                  <a:pt x="769815" y="3784208"/>
                </a:cubicBezTo>
                <a:cubicBezTo>
                  <a:pt x="766274" y="3789673"/>
                  <a:pt x="761154" y="3743671"/>
                  <a:pt x="756958" y="3768116"/>
                </a:cubicBezTo>
                <a:lnTo>
                  <a:pt x="750222" y="3736587"/>
                </a:lnTo>
                <a:cubicBezTo>
                  <a:pt x="744449" y="3709563"/>
                  <a:pt x="760192" y="3739167"/>
                  <a:pt x="751840" y="3722113"/>
                </a:cubicBezTo>
                <a:cubicBezTo>
                  <a:pt x="750877" y="3717608"/>
                  <a:pt x="749915" y="3713105"/>
                  <a:pt x="748953" y="3708601"/>
                </a:cubicBezTo>
                <a:cubicBezTo>
                  <a:pt x="748953" y="3708601"/>
                  <a:pt x="747991" y="3704096"/>
                  <a:pt x="747991" y="3704096"/>
                </a:cubicBezTo>
                <a:cubicBezTo>
                  <a:pt x="747991" y="3704096"/>
                  <a:pt x="747991" y="3704096"/>
                  <a:pt x="747028" y="3699593"/>
                </a:cubicBezTo>
                <a:cubicBezTo>
                  <a:pt x="747991" y="3704096"/>
                  <a:pt x="747991" y="3704096"/>
                  <a:pt x="752494" y="3703134"/>
                </a:cubicBezTo>
                <a:cubicBezTo>
                  <a:pt x="744142" y="3686081"/>
                  <a:pt x="744142" y="3686081"/>
                  <a:pt x="744142" y="3686081"/>
                </a:cubicBezTo>
                <a:cubicBezTo>
                  <a:pt x="747683" y="3680614"/>
                  <a:pt x="747683" y="3680614"/>
                  <a:pt x="747683" y="3680614"/>
                </a:cubicBezTo>
                <a:cubicBezTo>
                  <a:pt x="747683" y="3680614"/>
                  <a:pt x="747683" y="3680614"/>
                  <a:pt x="746720" y="3676110"/>
                </a:cubicBezTo>
                <a:cubicBezTo>
                  <a:pt x="745758" y="3671606"/>
                  <a:pt x="745758" y="3671606"/>
                  <a:pt x="745758" y="3671606"/>
                </a:cubicBezTo>
                <a:cubicBezTo>
                  <a:pt x="744796" y="3667102"/>
                  <a:pt x="740292" y="3668064"/>
                  <a:pt x="740292" y="3668064"/>
                </a:cubicBezTo>
                <a:cubicBezTo>
                  <a:pt x="739984" y="3644582"/>
                  <a:pt x="735481" y="3645544"/>
                  <a:pt x="734519" y="3641040"/>
                </a:cubicBezTo>
                <a:cubicBezTo>
                  <a:pt x="734519" y="3641040"/>
                  <a:pt x="729052" y="3637498"/>
                  <a:pt x="729052" y="3637498"/>
                </a:cubicBezTo>
                <a:cubicBezTo>
                  <a:pt x="726165" y="3623986"/>
                  <a:pt x="727783" y="3609512"/>
                  <a:pt x="723279" y="3610474"/>
                </a:cubicBezTo>
                <a:cubicBezTo>
                  <a:pt x="722316" y="3605970"/>
                  <a:pt x="722316" y="3605970"/>
                  <a:pt x="722316" y="3605970"/>
                </a:cubicBezTo>
                <a:cubicBezTo>
                  <a:pt x="722316" y="3605970"/>
                  <a:pt x="721354" y="3601465"/>
                  <a:pt x="721354" y="3601465"/>
                </a:cubicBezTo>
                <a:cubicBezTo>
                  <a:pt x="717812" y="3606932"/>
                  <a:pt x="717812" y="3606932"/>
                  <a:pt x="717812" y="3606932"/>
                </a:cubicBezTo>
                <a:cubicBezTo>
                  <a:pt x="722972" y="3586991"/>
                  <a:pt x="710769" y="3551922"/>
                  <a:pt x="707227" y="3557387"/>
                </a:cubicBezTo>
                <a:cubicBezTo>
                  <a:pt x="712694" y="3560929"/>
                  <a:pt x="709152" y="3566396"/>
                  <a:pt x="710114" y="3570900"/>
                </a:cubicBezTo>
                <a:cubicBezTo>
                  <a:pt x="708190" y="3561892"/>
                  <a:pt x="702723" y="3558350"/>
                  <a:pt x="702723" y="3558350"/>
                </a:cubicBezTo>
                <a:cubicBezTo>
                  <a:pt x="705610" y="3571863"/>
                  <a:pt x="705610" y="3571863"/>
                  <a:pt x="705610" y="3571863"/>
                </a:cubicBezTo>
                <a:cubicBezTo>
                  <a:pt x="705610" y="3571863"/>
                  <a:pt x="701106" y="3572825"/>
                  <a:pt x="700144" y="3568320"/>
                </a:cubicBezTo>
                <a:cubicBezTo>
                  <a:pt x="696602" y="3573787"/>
                  <a:pt x="697564" y="3578290"/>
                  <a:pt x="702068" y="3577328"/>
                </a:cubicBezTo>
                <a:cubicBezTo>
                  <a:pt x="702068" y="3577328"/>
                  <a:pt x="702068" y="3577328"/>
                  <a:pt x="703031" y="3581832"/>
                </a:cubicBezTo>
                <a:cubicBezTo>
                  <a:pt x="696909" y="3597269"/>
                  <a:pt x="688863" y="3603698"/>
                  <a:pt x="695599" y="3635226"/>
                </a:cubicBezTo>
                <a:cubicBezTo>
                  <a:pt x="696561" y="3639730"/>
                  <a:pt x="696561" y="3639730"/>
                  <a:pt x="697524" y="3644234"/>
                </a:cubicBezTo>
                <a:cubicBezTo>
                  <a:pt x="692057" y="3640692"/>
                  <a:pt x="692057" y="3640692"/>
                  <a:pt x="687553" y="3641655"/>
                </a:cubicBezTo>
                <a:cubicBezTo>
                  <a:pt x="686591" y="3637151"/>
                  <a:pt x="686591" y="3637151"/>
                  <a:pt x="685628" y="3632647"/>
                </a:cubicBezTo>
                <a:cubicBezTo>
                  <a:pt x="681125" y="3633609"/>
                  <a:pt x="680163" y="3629105"/>
                  <a:pt x="681125" y="3633609"/>
                </a:cubicBezTo>
                <a:cubicBezTo>
                  <a:pt x="681125" y="3633609"/>
                  <a:pt x="682087" y="3638113"/>
                  <a:pt x="682087" y="3638113"/>
                </a:cubicBezTo>
                <a:cubicBezTo>
                  <a:pt x="670847" y="3607547"/>
                  <a:pt x="672465" y="3593073"/>
                  <a:pt x="660262" y="3558002"/>
                </a:cubicBezTo>
                <a:cubicBezTo>
                  <a:pt x="665729" y="3561544"/>
                  <a:pt x="666691" y="3566048"/>
                  <a:pt x="665729" y="3561544"/>
                </a:cubicBezTo>
                <a:cubicBezTo>
                  <a:pt x="665729" y="3561544"/>
                  <a:pt x="669270" y="3556078"/>
                  <a:pt x="669270" y="3556078"/>
                </a:cubicBezTo>
                <a:lnTo>
                  <a:pt x="671194" y="3565085"/>
                </a:lnTo>
                <a:cubicBezTo>
                  <a:pt x="670887" y="3541603"/>
                  <a:pt x="668001" y="3528091"/>
                  <a:pt x="660609" y="3515542"/>
                </a:cubicBezTo>
                <a:cubicBezTo>
                  <a:pt x="660609" y="3515542"/>
                  <a:pt x="660609" y="3515542"/>
                  <a:pt x="665114" y="3514579"/>
                </a:cubicBezTo>
                <a:lnTo>
                  <a:pt x="664152" y="3510075"/>
                </a:lnTo>
                <a:cubicBezTo>
                  <a:pt x="663189" y="3505570"/>
                  <a:pt x="663189" y="3505570"/>
                  <a:pt x="662227" y="3501067"/>
                </a:cubicBezTo>
                <a:cubicBezTo>
                  <a:pt x="655798" y="3493021"/>
                  <a:pt x="656454" y="3474043"/>
                  <a:pt x="655491" y="3469539"/>
                </a:cubicBezTo>
                <a:cubicBezTo>
                  <a:pt x="655491" y="3469539"/>
                  <a:pt x="654529" y="3465034"/>
                  <a:pt x="654529" y="3465034"/>
                </a:cubicBezTo>
                <a:cubicBezTo>
                  <a:pt x="653567" y="3460530"/>
                  <a:pt x="653567" y="3460530"/>
                  <a:pt x="653567" y="3460530"/>
                </a:cubicBezTo>
                <a:cubicBezTo>
                  <a:pt x="646175" y="3447980"/>
                  <a:pt x="644906" y="3419994"/>
                  <a:pt x="639439" y="3416453"/>
                </a:cubicBezTo>
                <a:cubicBezTo>
                  <a:pt x="639439" y="3416453"/>
                  <a:pt x="638477" y="3411948"/>
                  <a:pt x="638477" y="3411948"/>
                </a:cubicBezTo>
                <a:cubicBezTo>
                  <a:pt x="638477" y="3411948"/>
                  <a:pt x="637515" y="3407444"/>
                  <a:pt x="637515" y="3407444"/>
                </a:cubicBezTo>
                <a:cubicBezTo>
                  <a:pt x="636552" y="3402940"/>
                  <a:pt x="635590" y="3398436"/>
                  <a:pt x="635590" y="3398436"/>
                </a:cubicBezTo>
                <a:cubicBezTo>
                  <a:pt x="631087" y="3399398"/>
                  <a:pt x="631087" y="3399398"/>
                  <a:pt x="633012" y="3408406"/>
                </a:cubicBezTo>
                <a:cubicBezTo>
                  <a:pt x="633012" y="3408406"/>
                  <a:pt x="628507" y="3409369"/>
                  <a:pt x="629469" y="3413873"/>
                </a:cubicBezTo>
                <a:cubicBezTo>
                  <a:pt x="632049" y="3403902"/>
                  <a:pt x="626583" y="3400361"/>
                  <a:pt x="625620" y="3395856"/>
                </a:cubicBezTo>
                <a:cubicBezTo>
                  <a:pt x="630125" y="3394894"/>
                  <a:pt x="630125" y="3394894"/>
                  <a:pt x="630125" y="3394894"/>
                </a:cubicBezTo>
                <a:cubicBezTo>
                  <a:pt x="630125" y="3394894"/>
                  <a:pt x="629163" y="3390391"/>
                  <a:pt x="629163" y="3390391"/>
                </a:cubicBezTo>
                <a:cubicBezTo>
                  <a:pt x="628200" y="3385887"/>
                  <a:pt x="628200" y="3385887"/>
                  <a:pt x="628200" y="3385887"/>
                </a:cubicBezTo>
                <a:cubicBezTo>
                  <a:pt x="623696" y="3386849"/>
                  <a:pt x="623696" y="3386849"/>
                  <a:pt x="623696" y="3386849"/>
                </a:cubicBezTo>
                <a:cubicBezTo>
                  <a:pt x="619847" y="3368832"/>
                  <a:pt x="625314" y="3372374"/>
                  <a:pt x="627892" y="3362404"/>
                </a:cubicBezTo>
                <a:cubicBezTo>
                  <a:pt x="623389" y="3363366"/>
                  <a:pt x="620502" y="3349854"/>
                  <a:pt x="615998" y="3350816"/>
                </a:cubicBezTo>
                <a:cubicBezTo>
                  <a:pt x="623389" y="3363366"/>
                  <a:pt x="610839" y="3370757"/>
                  <a:pt x="618229" y="3383307"/>
                </a:cubicBezTo>
                <a:cubicBezTo>
                  <a:pt x="620809" y="3373337"/>
                  <a:pt x="621771" y="3377840"/>
                  <a:pt x="623696" y="3386849"/>
                </a:cubicBezTo>
                <a:cubicBezTo>
                  <a:pt x="619192" y="3387811"/>
                  <a:pt x="619192" y="3387811"/>
                  <a:pt x="619192" y="3387811"/>
                </a:cubicBezTo>
                <a:cubicBezTo>
                  <a:pt x="619192" y="3387811"/>
                  <a:pt x="619192" y="3387811"/>
                  <a:pt x="620154" y="3392315"/>
                </a:cubicBezTo>
                <a:cubicBezTo>
                  <a:pt x="620154" y="3392315"/>
                  <a:pt x="621116" y="3396819"/>
                  <a:pt x="621116" y="3396819"/>
                </a:cubicBezTo>
                <a:cubicBezTo>
                  <a:pt x="625620" y="3395856"/>
                  <a:pt x="625620" y="3395856"/>
                  <a:pt x="625620" y="3395856"/>
                </a:cubicBezTo>
                <a:cubicBezTo>
                  <a:pt x="628354" y="3397627"/>
                  <a:pt x="628190" y="3402373"/>
                  <a:pt x="628026" y="3407116"/>
                </a:cubicBezTo>
                <a:lnTo>
                  <a:pt x="629469" y="3413873"/>
                </a:lnTo>
                <a:lnTo>
                  <a:pt x="630432" y="3418377"/>
                </a:lnTo>
                <a:cubicBezTo>
                  <a:pt x="625927" y="3419340"/>
                  <a:pt x="625927" y="3419340"/>
                  <a:pt x="625927" y="3419340"/>
                </a:cubicBezTo>
                <a:cubicBezTo>
                  <a:pt x="625927" y="3419340"/>
                  <a:pt x="625927" y="3419340"/>
                  <a:pt x="626889" y="3423843"/>
                </a:cubicBezTo>
                <a:cubicBezTo>
                  <a:pt x="627852" y="3428347"/>
                  <a:pt x="627852" y="3428347"/>
                  <a:pt x="627852" y="3428347"/>
                </a:cubicBezTo>
                <a:cubicBezTo>
                  <a:pt x="631047" y="3465341"/>
                  <a:pt x="646135" y="3513924"/>
                  <a:pt x="654488" y="3530978"/>
                </a:cubicBezTo>
                <a:cubicBezTo>
                  <a:pt x="654488" y="3530978"/>
                  <a:pt x="654488" y="3530978"/>
                  <a:pt x="649984" y="3531940"/>
                </a:cubicBezTo>
                <a:cubicBezTo>
                  <a:pt x="649984" y="3531940"/>
                  <a:pt x="650946" y="3536445"/>
                  <a:pt x="651908" y="3540948"/>
                </a:cubicBezTo>
                <a:cubicBezTo>
                  <a:pt x="661224" y="3562507"/>
                  <a:pt x="654795" y="3554460"/>
                  <a:pt x="655758" y="3558965"/>
                </a:cubicBezTo>
                <a:cubicBezTo>
                  <a:pt x="663149" y="3571514"/>
                  <a:pt x="675658" y="3630067"/>
                  <a:pt x="671154" y="3631029"/>
                </a:cubicBezTo>
                <a:cubicBezTo>
                  <a:pt x="680470" y="3652588"/>
                  <a:pt x="676927" y="3658053"/>
                  <a:pt x="691054" y="3702132"/>
                </a:cubicBezTo>
                <a:cubicBezTo>
                  <a:pt x="693941" y="3715644"/>
                  <a:pt x="692324" y="3730118"/>
                  <a:pt x="695211" y="3743630"/>
                </a:cubicBezTo>
                <a:cubicBezTo>
                  <a:pt x="692632" y="3753601"/>
                  <a:pt x="687165" y="3750059"/>
                  <a:pt x="689090" y="3759068"/>
                </a:cubicBezTo>
                <a:cubicBezTo>
                  <a:pt x="685855" y="3788016"/>
                  <a:pt x="699019" y="3827590"/>
                  <a:pt x="700289" y="3855577"/>
                </a:cubicBezTo>
                <a:cubicBezTo>
                  <a:pt x="701251" y="3860081"/>
                  <a:pt x="694823" y="3852035"/>
                  <a:pt x="693861" y="3847531"/>
                </a:cubicBezTo>
                <a:cubicBezTo>
                  <a:pt x="692243" y="3862005"/>
                  <a:pt x="703791" y="3916054"/>
                  <a:pt x="687392" y="3905429"/>
                </a:cubicBezTo>
                <a:cubicBezTo>
                  <a:pt x="680963" y="3897383"/>
                  <a:pt x="680963" y="3897383"/>
                  <a:pt x="680963" y="3897383"/>
                </a:cubicBezTo>
                <a:cubicBezTo>
                  <a:pt x="682887" y="3906391"/>
                  <a:pt x="682887" y="3906391"/>
                  <a:pt x="682887" y="3906391"/>
                </a:cubicBezTo>
                <a:cubicBezTo>
                  <a:pt x="670993" y="3894803"/>
                  <a:pt x="666181" y="3872282"/>
                  <a:pt x="655904" y="3846221"/>
                </a:cubicBezTo>
                <a:cubicBezTo>
                  <a:pt x="653017" y="3832709"/>
                  <a:pt x="650130" y="3819197"/>
                  <a:pt x="647550" y="3829168"/>
                </a:cubicBezTo>
                <a:cubicBezTo>
                  <a:pt x="646588" y="3824663"/>
                  <a:pt x="646588" y="3824663"/>
                  <a:pt x="646588" y="3824663"/>
                </a:cubicBezTo>
                <a:cubicBezTo>
                  <a:pt x="642083" y="3825626"/>
                  <a:pt x="642083" y="3825626"/>
                  <a:pt x="642083" y="3825626"/>
                </a:cubicBezTo>
                <a:cubicBezTo>
                  <a:pt x="633076" y="3827550"/>
                  <a:pt x="639197" y="3812114"/>
                  <a:pt x="637272" y="3803105"/>
                </a:cubicBezTo>
                <a:cubicBezTo>
                  <a:pt x="634693" y="3813076"/>
                  <a:pt x="625377" y="3791517"/>
                  <a:pt x="628264" y="3805029"/>
                </a:cubicBezTo>
                <a:cubicBezTo>
                  <a:pt x="633731" y="3808571"/>
                  <a:pt x="635655" y="3817579"/>
                  <a:pt x="631151" y="3818541"/>
                </a:cubicBezTo>
                <a:cubicBezTo>
                  <a:pt x="636618" y="3822083"/>
                  <a:pt x="638542" y="3831092"/>
                  <a:pt x="641429" y="3844604"/>
                </a:cubicBezTo>
                <a:cubicBezTo>
                  <a:pt x="630803" y="3861003"/>
                  <a:pt x="638809" y="3920518"/>
                  <a:pt x="653897" y="3969100"/>
                </a:cubicBezTo>
                <a:cubicBezTo>
                  <a:pt x="650356" y="3974566"/>
                  <a:pt x="650356" y="3974566"/>
                  <a:pt x="646814" y="3980033"/>
                </a:cubicBezTo>
                <a:cubicBezTo>
                  <a:pt x="641347" y="3976491"/>
                  <a:pt x="640385" y="3971986"/>
                  <a:pt x="639423" y="3967483"/>
                </a:cubicBezTo>
                <a:cubicBezTo>
                  <a:pt x="639423" y="3967483"/>
                  <a:pt x="638461" y="3962979"/>
                  <a:pt x="638461" y="3962979"/>
                </a:cubicBezTo>
                <a:cubicBezTo>
                  <a:pt x="638461" y="3962979"/>
                  <a:pt x="632995" y="3959436"/>
                  <a:pt x="632995" y="3959436"/>
                </a:cubicBezTo>
                <a:cubicBezTo>
                  <a:pt x="632995" y="3959436"/>
                  <a:pt x="632995" y="3959436"/>
                  <a:pt x="633958" y="3963941"/>
                </a:cubicBezTo>
                <a:cubicBezTo>
                  <a:pt x="633958" y="3963941"/>
                  <a:pt x="634920" y="3968445"/>
                  <a:pt x="634920" y="3968445"/>
                </a:cubicBezTo>
                <a:cubicBezTo>
                  <a:pt x="634920" y="3968445"/>
                  <a:pt x="629453" y="3964903"/>
                  <a:pt x="628491" y="3960399"/>
                </a:cubicBezTo>
                <a:cubicBezTo>
                  <a:pt x="626566" y="3951391"/>
                  <a:pt x="625604" y="3946887"/>
                  <a:pt x="623679" y="3937879"/>
                </a:cubicBezTo>
                <a:lnTo>
                  <a:pt x="631167" y="3950879"/>
                </a:lnTo>
                <a:lnTo>
                  <a:pt x="632033" y="3954933"/>
                </a:lnTo>
                <a:cubicBezTo>
                  <a:pt x="637979" y="3960727"/>
                  <a:pt x="636373" y="3958715"/>
                  <a:pt x="633038" y="3954129"/>
                </a:cubicBezTo>
                <a:lnTo>
                  <a:pt x="631167" y="3950879"/>
                </a:lnTo>
                <a:lnTo>
                  <a:pt x="629507" y="3943110"/>
                </a:lnTo>
                <a:cubicBezTo>
                  <a:pt x="629146" y="3941420"/>
                  <a:pt x="629146" y="3941420"/>
                  <a:pt x="629146" y="3941420"/>
                </a:cubicBezTo>
                <a:cubicBezTo>
                  <a:pt x="629146" y="3941420"/>
                  <a:pt x="633649" y="3940458"/>
                  <a:pt x="633649" y="3940458"/>
                </a:cubicBezTo>
                <a:cubicBezTo>
                  <a:pt x="633649" y="3940458"/>
                  <a:pt x="633649" y="3940458"/>
                  <a:pt x="632687" y="3935955"/>
                </a:cubicBezTo>
                <a:cubicBezTo>
                  <a:pt x="632687" y="3935955"/>
                  <a:pt x="631725" y="3931450"/>
                  <a:pt x="631725" y="3931450"/>
                </a:cubicBezTo>
                <a:cubicBezTo>
                  <a:pt x="628184" y="3936917"/>
                  <a:pt x="627222" y="3932412"/>
                  <a:pt x="627222" y="3932412"/>
                </a:cubicBezTo>
                <a:cubicBezTo>
                  <a:pt x="626259" y="3927908"/>
                  <a:pt x="625297" y="3923405"/>
                  <a:pt x="620793" y="3924367"/>
                </a:cubicBezTo>
                <a:cubicBezTo>
                  <a:pt x="619830" y="3919863"/>
                  <a:pt x="619830" y="3919863"/>
                  <a:pt x="619830" y="3919863"/>
                </a:cubicBezTo>
                <a:cubicBezTo>
                  <a:pt x="624335" y="3918900"/>
                  <a:pt x="623372" y="3914396"/>
                  <a:pt x="618868" y="3915358"/>
                </a:cubicBezTo>
                <a:cubicBezTo>
                  <a:pt x="617906" y="3910855"/>
                  <a:pt x="615741" y="3900721"/>
                  <a:pt x="614177" y="3893402"/>
                </a:cubicBezTo>
                <a:lnTo>
                  <a:pt x="613094" y="3888334"/>
                </a:lnTo>
                <a:cubicBezTo>
                  <a:pt x="615019" y="3897343"/>
                  <a:pt x="613401" y="3911817"/>
                  <a:pt x="613401" y="3911817"/>
                </a:cubicBezTo>
                <a:cubicBezTo>
                  <a:pt x="610515" y="3898305"/>
                  <a:pt x="603124" y="3885754"/>
                  <a:pt x="600237" y="3872242"/>
                </a:cubicBezTo>
                <a:cubicBezTo>
                  <a:pt x="590922" y="3850685"/>
                  <a:pt x="591229" y="3874167"/>
                  <a:pt x="579335" y="3862579"/>
                </a:cubicBezTo>
                <a:cubicBezTo>
                  <a:pt x="569056" y="3836517"/>
                  <a:pt x="563590" y="3832975"/>
                  <a:pt x="556854" y="3801448"/>
                </a:cubicBezTo>
                <a:cubicBezTo>
                  <a:pt x="553312" y="3806914"/>
                  <a:pt x="555236" y="3815922"/>
                  <a:pt x="558123" y="3829434"/>
                </a:cubicBezTo>
                <a:cubicBezTo>
                  <a:pt x="557161" y="3824930"/>
                  <a:pt x="550733" y="3816885"/>
                  <a:pt x="546884" y="3798868"/>
                </a:cubicBezTo>
                <a:cubicBezTo>
                  <a:pt x="543342" y="3804335"/>
                  <a:pt x="538838" y="3805297"/>
                  <a:pt x="542686" y="3823313"/>
                </a:cubicBezTo>
                <a:cubicBezTo>
                  <a:pt x="541724" y="3818809"/>
                  <a:pt x="541724" y="3818809"/>
                  <a:pt x="541724" y="3818809"/>
                </a:cubicBezTo>
                <a:cubicBezTo>
                  <a:pt x="520861" y="3743202"/>
                  <a:pt x="504503" y="3666633"/>
                  <a:pt x="488144" y="3590064"/>
                </a:cubicBezTo>
                <a:cubicBezTo>
                  <a:pt x="486220" y="3581057"/>
                  <a:pt x="484295" y="3572049"/>
                  <a:pt x="482371" y="3563040"/>
                </a:cubicBezTo>
                <a:cubicBezTo>
                  <a:pt x="407490" y="3121615"/>
                  <a:pt x="444750" y="2678088"/>
                  <a:pt x="578133" y="2267918"/>
                </a:cubicBezTo>
                <a:lnTo>
                  <a:pt x="592980" y="2227702"/>
                </a:lnTo>
                <a:lnTo>
                  <a:pt x="600194" y="2211410"/>
                </a:lnTo>
                <a:lnTo>
                  <a:pt x="638131" y="2105404"/>
                </a:lnTo>
                <a:lnTo>
                  <a:pt x="652761" y="2065777"/>
                </a:lnTo>
                <a:cubicBezTo>
                  <a:pt x="762747" y="1800400"/>
                  <a:pt x="914268" y="1552475"/>
                  <a:pt x="1102577" y="1332509"/>
                </a:cubicBezTo>
                <a:close/>
                <a:moveTo>
                  <a:pt x="1683816" y="1083716"/>
                </a:moveTo>
                <a:lnTo>
                  <a:pt x="1679236" y="1086770"/>
                </a:lnTo>
                <a:lnTo>
                  <a:pt x="1682424" y="1084298"/>
                </a:lnTo>
                <a:close/>
                <a:moveTo>
                  <a:pt x="3808051" y="599460"/>
                </a:moveTo>
                <a:lnTo>
                  <a:pt x="3814670" y="600728"/>
                </a:lnTo>
                <a:lnTo>
                  <a:pt x="3819307" y="603027"/>
                </a:lnTo>
                <a:close/>
                <a:moveTo>
                  <a:pt x="1626222" y="1047191"/>
                </a:moveTo>
                <a:lnTo>
                  <a:pt x="1626514" y="1048557"/>
                </a:lnTo>
                <a:cubicBezTo>
                  <a:pt x="1626514" y="1048557"/>
                  <a:pt x="1626514" y="1048557"/>
                  <a:pt x="1622009" y="1049520"/>
                </a:cubicBezTo>
                <a:close/>
                <a:moveTo>
                  <a:pt x="3198980" y="688397"/>
                </a:moveTo>
                <a:cubicBezTo>
                  <a:pt x="3198171" y="688055"/>
                  <a:pt x="3199015" y="687874"/>
                  <a:pt x="3202634" y="688279"/>
                </a:cubicBezTo>
                <a:lnTo>
                  <a:pt x="3199068" y="688412"/>
                </a:lnTo>
                <a:close/>
                <a:moveTo>
                  <a:pt x="1688956" y="988120"/>
                </a:moveTo>
                <a:cubicBezTo>
                  <a:pt x="1688956" y="988120"/>
                  <a:pt x="1693460" y="987158"/>
                  <a:pt x="1697964" y="986196"/>
                </a:cubicBezTo>
                <a:cubicBezTo>
                  <a:pt x="1694422" y="991662"/>
                  <a:pt x="1694422" y="991662"/>
                  <a:pt x="1694422" y="991662"/>
                </a:cubicBezTo>
                <a:cubicBezTo>
                  <a:pt x="1695385" y="996167"/>
                  <a:pt x="1699889" y="995204"/>
                  <a:pt x="1703431" y="989738"/>
                </a:cubicBezTo>
                <a:cubicBezTo>
                  <a:pt x="1692325" y="1003884"/>
                  <a:pt x="1681622" y="1014413"/>
                  <a:pt x="1668870" y="1023613"/>
                </a:cubicBezTo>
                <a:lnTo>
                  <a:pt x="1626222" y="1047191"/>
                </a:lnTo>
                <a:lnTo>
                  <a:pt x="1625552" y="1044054"/>
                </a:lnTo>
                <a:cubicBezTo>
                  <a:pt x="1625552" y="1044054"/>
                  <a:pt x="1622009" y="1049520"/>
                  <a:pt x="1622009" y="1049520"/>
                </a:cubicBezTo>
                <a:cubicBezTo>
                  <a:pt x="1613002" y="1051444"/>
                  <a:pt x="1613964" y="1055948"/>
                  <a:pt x="1604955" y="1057873"/>
                </a:cubicBezTo>
                <a:cubicBezTo>
                  <a:pt x="1600452" y="1058835"/>
                  <a:pt x="1600452" y="1058835"/>
                  <a:pt x="1600452" y="1058835"/>
                </a:cubicBezTo>
                <a:cubicBezTo>
                  <a:pt x="1600452" y="1058835"/>
                  <a:pt x="1601414" y="1063339"/>
                  <a:pt x="1601414" y="1063339"/>
                </a:cubicBezTo>
                <a:cubicBezTo>
                  <a:pt x="1596910" y="1064302"/>
                  <a:pt x="1596910" y="1064302"/>
                  <a:pt x="1596910" y="1064302"/>
                </a:cubicBezTo>
                <a:lnTo>
                  <a:pt x="1568524" y="1077178"/>
                </a:lnTo>
                <a:lnTo>
                  <a:pt x="1633720" y="1022132"/>
                </a:lnTo>
                <a:lnTo>
                  <a:pt x="1644223" y="1021226"/>
                </a:lnTo>
                <a:cubicBezTo>
                  <a:pt x="1657254" y="1016087"/>
                  <a:pt x="1671575" y="1005962"/>
                  <a:pt x="1688956" y="988120"/>
                </a:cubicBezTo>
                <a:close/>
                <a:moveTo>
                  <a:pt x="1987536" y="886654"/>
                </a:moveTo>
                <a:cubicBezTo>
                  <a:pt x="1983994" y="892120"/>
                  <a:pt x="1993964" y="894699"/>
                  <a:pt x="2023568" y="878956"/>
                </a:cubicBezTo>
                <a:cubicBezTo>
                  <a:pt x="1998468" y="893737"/>
                  <a:pt x="1964360" y="910444"/>
                  <a:pt x="1940222" y="929729"/>
                </a:cubicBezTo>
                <a:cubicBezTo>
                  <a:pt x="1914642" y="942259"/>
                  <a:pt x="1884534" y="958404"/>
                  <a:pt x="1864697" y="973018"/>
                </a:cubicBezTo>
                <a:lnTo>
                  <a:pt x="1854248" y="982182"/>
                </a:lnTo>
                <a:lnTo>
                  <a:pt x="1798385" y="1012071"/>
                </a:lnTo>
                <a:lnTo>
                  <a:pt x="1797668" y="1011991"/>
                </a:lnTo>
                <a:lnTo>
                  <a:pt x="1797543" y="1012522"/>
                </a:lnTo>
                <a:lnTo>
                  <a:pt x="1762279" y="1031390"/>
                </a:lnTo>
                <a:lnTo>
                  <a:pt x="1729692" y="1053121"/>
                </a:lnTo>
                <a:lnTo>
                  <a:pt x="1751010" y="1036088"/>
                </a:lnTo>
                <a:cubicBezTo>
                  <a:pt x="1808294" y="995592"/>
                  <a:pt x="1875548" y="957676"/>
                  <a:pt x="1930252" y="927150"/>
                </a:cubicBezTo>
                <a:cubicBezTo>
                  <a:pt x="1950848" y="913331"/>
                  <a:pt x="1972406" y="904015"/>
                  <a:pt x="1987536" y="886654"/>
                </a:cubicBezTo>
                <a:close/>
                <a:moveTo>
                  <a:pt x="2481059" y="771795"/>
                </a:moveTo>
                <a:cubicBezTo>
                  <a:pt x="2477517" y="777261"/>
                  <a:pt x="2477517" y="777261"/>
                  <a:pt x="2477517" y="777261"/>
                </a:cubicBezTo>
                <a:cubicBezTo>
                  <a:pt x="2473014" y="778224"/>
                  <a:pt x="2473014" y="778224"/>
                  <a:pt x="2473014" y="778224"/>
                </a:cubicBezTo>
                <a:cubicBezTo>
                  <a:pt x="2464005" y="780148"/>
                  <a:pt x="2459502" y="781110"/>
                  <a:pt x="2454997" y="782073"/>
                </a:cubicBezTo>
                <a:cubicBezTo>
                  <a:pt x="2445989" y="783997"/>
                  <a:pt x="2441485" y="784959"/>
                  <a:pt x="2432476" y="786884"/>
                </a:cubicBezTo>
                <a:lnTo>
                  <a:pt x="2427973" y="787846"/>
                </a:lnTo>
                <a:close/>
                <a:moveTo>
                  <a:pt x="2484601" y="766329"/>
                </a:moveTo>
                <a:cubicBezTo>
                  <a:pt x="2489106" y="765367"/>
                  <a:pt x="2489106" y="765367"/>
                  <a:pt x="2489106" y="765367"/>
                </a:cubicBezTo>
                <a:cubicBezTo>
                  <a:pt x="2508084" y="766021"/>
                  <a:pt x="2538651" y="754782"/>
                  <a:pt x="2565675" y="749008"/>
                </a:cubicBezTo>
                <a:cubicBezTo>
                  <a:pt x="2557629" y="755436"/>
                  <a:pt x="2511625" y="760555"/>
                  <a:pt x="2513550" y="769563"/>
                </a:cubicBezTo>
                <a:lnTo>
                  <a:pt x="2509046" y="770525"/>
                </a:lnTo>
                <a:cubicBezTo>
                  <a:pt x="2504542" y="771488"/>
                  <a:pt x="2495533" y="773412"/>
                  <a:pt x="2491030" y="774374"/>
                </a:cubicBezTo>
                <a:cubicBezTo>
                  <a:pt x="2487488" y="779841"/>
                  <a:pt x="2487488" y="779841"/>
                  <a:pt x="2487488" y="779841"/>
                </a:cubicBezTo>
                <a:cubicBezTo>
                  <a:pt x="2487488" y="779841"/>
                  <a:pt x="2492955" y="783383"/>
                  <a:pt x="2492955" y="783383"/>
                </a:cubicBezTo>
                <a:cubicBezTo>
                  <a:pt x="2497458" y="782421"/>
                  <a:pt x="2497458" y="782421"/>
                  <a:pt x="2497458" y="782421"/>
                </a:cubicBezTo>
                <a:cubicBezTo>
                  <a:pt x="2497458" y="782421"/>
                  <a:pt x="2501000" y="776954"/>
                  <a:pt x="2501000" y="776954"/>
                </a:cubicBezTo>
                <a:cubicBezTo>
                  <a:pt x="2501000" y="776954"/>
                  <a:pt x="2505504" y="775992"/>
                  <a:pt x="2505504" y="775992"/>
                </a:cubicBezTo>
                <a:cubicBezTo>
                  <a:pt x="2510009" y="775030"/>
                  <a:pt x="2514512" y="774068"/>
                  <a:pt x="2523521" y="772143"/>
                </a:cubicBezTo>
                <a:cubicBezTo>
                  <a:pt x="2541537" y="768294"/>
                  <a:pt x="2524483" y="776647"/>
                  <a:pt x="2533491" y="774723"/>
                </a:cubicBezTo>
                <a:cubicBezTo>
                  <a:pt x="2541537" y="768294"/>
                  <a:pt x="2561478" y="773452"/>
                  <a:pt x="2565982" y="772490"/>
                </a:cubicBezTo>
                <a:cubicBezTo>
                  <a:pt x="2565019" y="767987"/>
                  <a:pt x="2564057" y="763483"/>
                  <a:pt x="2568561" y="762520"/>
                </a:cubicBezTo>
                <a:cubicBezTo>
                  <a:pt x="2574028" y="766062"/>
                  <a:pt x="2569524" y="767025"/>
                  <a:pt x="2578532" y="765100"/>
                </a:cubicBezTo>
                <a:cubicBezTo>
                  <a:pt x="2577569" y="760596"/>
                  <a:pt x="2591082" y="757709"/>
                  <a:pt x="2600090" y="755784"/>
                </a:cubicBezTo>
                <a:cubicBezTo>
                  <a:pt x="2597510" y="765754"/>
                  <a:pt x="2631618" y="749048"/>
                  <a:pt x="2631618" y="749048"/>
                </a:cubicBezTo>
                <a:cubicBezTo>
                  <a:pt x="2635160" y="743582"/>
                  <a:pt x="2635160" y="743582"/>
                  <a:pt x="2635160" y="743582"/>
                </a:cubicBezTo>
                <a:cubicBezTo>
                  <a:pt x="2648673" y="740695"/>
                  <a:pt x="2637085" y="752590"/>
                  <a:pt x="2650597" y="749704"/>
                </a:cubicBezTo>
                <a:cubicBezTo>
                  <a:pt x="2658643" y="743275"/>
                  <a:pt x="2662185" y="737808"/>
                  <a:pt x="2684705" y="732997"/>
                </a:cubicBezTo>
                <a:cubicBezTo>
                  <a:pt x="2698217" y="730110"/>
                  <a:pt x="2712692" y="731727"/>
                  <a:pt x="2726204" y="728841"/>
                </a:cubicBezTo>
                <a:cubicBezTo>
                  <a:pt x="2730708" y="727878"/>
                  <a:pt x="2735213" y="726916"/>
                  <a:pt x="2739716" y="725954"/>
                </a:cubicBezTo>
                <a:cubicBezTo>
                  <a:pt x="2766741" y="720180"/>
                  <a:pt x="2745183" y="729496"/>
                  <a:pt x="2768666" y="729188"/>
                </a:cubicBezTo>
                <a:cubicBezTo>
                  <a:pt x="2784758" y="716331"/>
                  <a:pt x="2847159" y="721838"/>
                  <a:pt x="2858747" y="709942"/>
                </a:cubicBezTo>
                <a:lnTo>
                  <a:pt x="2860999" y="709461"/>
                </a:lnTo>
                <a:cubicBezTo>
                  <a:pt x="2867755" y="708018"/>
                  <a:pt x="2876763" y="706093"/>
                  <a:pt x="2876763" y="706093"/>
                </a:cubicBezTo>
                <a:cubicBezTo>
                  <a:pt x="2881267" y="705131"/>
                  <a:pt x="2881267" y="705131"/>
                  <a:pt x="2881267" y="705131"/>
                </a:cubicBezTo>
                <a:cubicBezTo>
                  <a:pt x="2881267" y="705131"/>
                  <a:pt x="2885772" y="704169"/>
                  <a:pt x="2890275" y="703207"/>
                </a:cubicBezTo>
                <a:cubicBezTo>
                  <a:pt x="2945287" y="696163"/>
                  <a:pt x="2976815" y="689428"/>
                  <a:pt x="3013155" y="705211"/>
                </a:cubicBezTo>
                <a:cubicBezTo>
                  <a:pt x="3015735" y="695241"/>
                  <a:pt x="3055617" y="705560"/>
                  <a:pt x="3063662" y="699131"/>
                </a:cubicBezTo>
                <a:cubicBezTo>
                  <a:pt x="3053692" y="696551"/>
                  <a:pt x="3091649" y="697862"/>
                  <a:pt x="3095191" y="692395"/>
                </a:cubicBezTo>
                <a:cubicBezTo>
                  <a:pt x="3096153" y="696899"/>
                  <a:pt x="3091649" y="697862"/>
                  <a:pt x="3087145" y="698824"/>
                </a:cubicBezTo>
                <a:cubicBezTo>
                  <a:pt x="3106933" y="692241"/>
                  <a:pt x="3124304" y="690885"/>
                  <a:pt x="3142478" y="690534"/>
                </a:cubicBezTo>
                <a:lnTo>
                  <a:pt x="3199068" y="688412"/>
                </a:lnTo>
                <a:lnTo>
                  <a:pt x="3205247" y="689487"/>
                </a:lnTo>
                <a:cubicBezTo>
                  <a:pt x="3211238" y="689973"/>
                  <a:pt x="3219360" y="689415"/>
                  <a:pt x="3220650" y="684430"/>
                </a:cubicBezTo>
                <a:cubicBezTo>
                  <a:pt x="3222575" y="693437"/>
                  <a:pt x="3239629" y="685085"/>
                  <a:pt x="3249599" y="687664"/>
                </a:cubicBezTo>
                <a:cubicBezTo>
                  <a:pt x="3236087" y="690551"/>
                  <a:pt x="3248944" y="706643"/>
                  <a:pt x="3250561" y="692168"/>
                </a:cubicBezTo>
                <a:cubicBezTo>
                  <a:pt x="3278548" y="690899"/>
                  <a:pt x="3307497" y="694133"/>
                  <a:pt x="3326476" y="694788"/>
                </a:cubicBezTo>
                <a:cubicBezTo>
                  <a:pt x="3312001" y="693171"/>
                  <a:pt x="3339988" y="691901"/>
                  <a:pt x="3358004" y="688052"/>
                </a:cubicBezTo>
                <a:cubicBezTo>
                  <a:pt x="3358967" y="692556"/>
                  <a:pt x="3349958" y="694480"/>
                  <a:pt x="3349958" y="694480"/>
                </a:cubicBezTo>
                <a:cubicBezTo>
                  <a:pt x="3383411" y="696753"/>
                  <a:pt x="3402390" y="697408"/>
                  <a:pt x="3421368" y="698063"/>
                </a:cubicBezTo>
                <a:cubicBezTo>
                  <a:pt x="3444851" y="697756"/>
                  <a:pt x="3463830" y="698411"/>
                  <a:pt x="3507253" y="703262"/>
                </a:cubicBezTo>
                <a:cubicBezTo>
                  <a:pt x="3503711" y="708728"/>
                  <a:pt x="3494703" y="710653"/>
                  <a:pt x="3513682" y="711308"/>
                </a:cubicBezTo>
                <a:cubicBezTo>
                  <a:pt x="3523652" y="713888"/>
                  <a:pt x="3502749" y="704225"/>
                  <a:pt x="3526232" y="703917"/>
                </a:cubicBezTo>
                <a:cubicBezTo>
                  <a:pt x="3542631" y="714542"/>
                  <a:pt x="3557105" y="716160"/>
                  <a:pt x="3569656" y="708768"/>
                </a:cubicBezTo>
                <a:cubicBezTo>
                  <a:pt x="3586055" y="719394"/>
                  <a:pt x="3579626" y="711348"/>
                  <a:pt x="3587017" y="723898"/>
                </a:cubicBezTo>
                <a:cubicBezTo>
                  <a:pt x="3590558" y="718432"/>
                  <a:pt x="3599567" y="716508"/>
                  <a:pt x="3614041" y="718124"/>
                </a:cubicBezTo>
                <a:cubicBezTo>
                  <a:pt x="3614041" y="718124"/>
                  <a:pt x="3605033" y="720049"/>
                  <a:pt x="3610499" y="723591"/>
                </a:cubicBezTo>
                <a:cubicBezTo>
                  <a:pt x="3633020" y="718779"/>
                  <a:pt x="3654885" y="732947"/>
                  <a:pt x="3687376" y="730714"/>
                </a:cubicBezTo>
                <a:cubicBezTo>
                  <a:pt x="3688338" y="735219"/>
                  <a:pt x="3668397" y="730060"/>
                  <a:pt x="3669360" y="734563"/>
                </a:cubicBezTo>
                <a:cubicBezTo>
                  <a:pt x="3690263" y="744226"/>
                  <a:pt x="3711821" y="734912"/>
                  <a:pt x="3729182" y="750040"/>
                </a:cubicBezTo>
                <a:cubicBezTo>
                  <a:pt x="3733686" y="749078"/>
                  <a:pt x="3711821" y="734912"/>
                  <a:pt x="3731761" y="740070"/>
                </a:cubicBezTo>
                <a:cubicBezTo>
                  <a:pt x="3728220" y="745537"/>
                  <a:pt x="3733686" y="749078"/>
                  <a:pt x="3748161" y="750695"/>
                </a:cubicBezTo>
                <a:cubicBezTo>
                  <a:pt x="3760711" y="743304"/>
                  <a:pt x="3783539" y="761976"/>
                  <a:pt x="3786118" y="752006"/>
                </a:cubicBezTo>
                <a:cubicBezTo>
                  <a:pt x="3787080" y="756509"/>
                  <a:pt x="3791584" y="755547"/>
                  <a:pt x="3797051" y="759089"/>
                </a:cubicBezTo>
                <a:cubicBezTo>
                  <a:pt x="3802517" y="762631"/>
                  <a:pt x="3802517" y="762631"/>
                  <a:pt x="3802517" y="762631"/>
                </a:cubicBezTo>
                <a:cubicBezTo>
                  <a:pt x="3802517" y="762631"/>
                  <a:pt x="3801555" y="758127"/>
                  <a:pt x="3801555" y="758127"/>
                </a:cubicBezTo>
                <a:cubicBezTo>
                  <a:pt x="3797051" y="759089"/>
                  <a:pt x="3796088" y="754585"/>
                  <a:pt x="3791584" y="755547"/>
                </a:cubicBezTo>
                <a:cubicBezTo>
                  <a:pt x="3809600" y="751698"/>
                  <a:pt x="3821495" y="763285"/>
                  <a:pt x="3832428" y="770370"/>
                </a:cubicBezTo>
                <a:cubicBezTo>
                  <a:pt x="3836933" y="769407"/>
                  <a:pt x="3841436" y="768445"/>
                  <a:pt x="3852369" y="775528"/>
                </a:cubicBezTo>
                <a:cubicBezTo>
                  <a:pt x="3864919" y="768137"/>
                  <a:pt x="3834046" y="755895"/>
                  <a:pt x="3848520" y="757512"/>
                </a:cubicBezTo>
                <a:cubicBezTo>
                  <a:pt x="3846586" y="764990"/>
                  <a:pt x="3864919" y="768137"/>
                  <a:pt x="3875019" y="773044"/>
                </a:cubicBezTo>
                <a:lnTo>
                  <a:pt x="3878041" y="775787"/>
                </a:lnTo>
                <a:lnTo>
                  <a:pt x="3875851" y="775221"/>
                </a:lnTo>
                <a:cubicBezTo>
                  <a:pt x="3871348" y="776183"/>
                  <a:pt x="3866844" y="777146"/>
                  <a:pt x="3866844" y="777146"/>
                </a:cubicBezTo>
                <a:cubicBezTo>
                  <a:pt x="3866844" y="777146"/>
                  <a:pt x="3866844" y="777146"/>
                  <a:pt x="3872310" y="780688"/>
                </a:cubicBezTo>
                <a:cubicBezTo>
                  <a:pt x="3877776" y="784229"/>
                  <a:pt x="3882280" y="783267"/>
                  <a:pt x="3886784" y="782304"/>
                </a:cubicBezTo>
                <a:cubicBezTo>
                  <a:pt x="3883242" y="787771"/>
                  <a:pt x="3930207" y="787156"/>
                  <a:pt x="3912191" y="791005"/>
                </a:cubicBezTo>
                <a:cubicBezTo>
                  <a:pt x="3936636" y="795202"/>
                  <a:pt x="3957540" y="804865"/>
                  <a:pt x="3991955" y="811642"/>
                </a:cubicBezTo>
                <a:cubicBezTo>
                  <a:pt x="3991955" y="811642"/>
                  <a:pt x="3991955" y="811642"/>
                  <a:pt x="3996459" y="810679"/>
                </a:cubicBezTo>
                <a:cubicBezTo>
                  <a:pt x="3991955" y="811642"/>
                  <a:pt x="3987451" y="812604"/>
                  <a:pt x="3988413" y="817108"/>
                </a:cubicBezTo>
                <a:cubicBezTo>
                  <a:pt x="3988413" y="817108"/>
                  <a:pt x="3988413" y="817108"/>
                  <a:pt x="3993879" y="820649"/>
                </a:cubicBezTo>
                <a:cubicBezTo>
                  <a:pt x="3998384" y="819687"/>
                  <a:pt x="3997422" y="815183"/>
                  <a:pt x="3997422" y="815183"/>
                </a:cubicBezTo>
                <a:cubicBezTo>
                  <a:pt x="4012858" y="821305"/>
                  <a:pt x="4037303" y="825501"/>
                  <a:pt x="4029257" y="831930"/>
                </a:cubicBezTo>
                <a:cubicBezTo>
                  <a:pt x="4049198" y="837088"/>
                  <a:pt x="4049198" y="837088"/>
                  <a:pt x="4075568" y="850293"/>
                </a:cubicBezTo>
                <a:cubicBezTo>
                  <a:pt x="4080071" y="849331"/>
                  <a:pt x="4079109" y="844827"/>
                  <a:pt x="4079109" y="844827"/>
                </a:cubicBezTo>
                <a:cubicBezTo>
                  <a:pt x="4084575" y="848369"/>
                  <a:pt x="4090042" y="851911"/>
                  <a:pt x="4094547" y="850949"/>
                </a:cubicBezTo>
                <a:cubicBezTo>
                  <a:pt x="4106441" y="862536"/>
                  <a:pt x="4107403" y="867041"/>
                  <a:pt x="4102899" y="868003"/>
                </a:cubicBezTo>
                <a:cubicBezTo>
                  <a:pt x="4117373" y="869619"/>
                  <a:pt x="4121878" y="868657"/>
                  <a:pt x="4130886" y="866732"/>
                </a:cubicBezTo>
                <a:cubicBezTo>
                  <a:pt x="4130886" y="866732"/>
                  <a:pt x="4130886" y="866732"/>
                  <a:pt x="4131849" y="871237"/>
                </a:cubicBezTo>
                <a:cubicBezTo>
                  <a:pt x="4137314" y="874779"/>
                  <a:pt x="4133773" y="880244"/>
                  <a:pt x="4143743" y="882824"/>
                </a:cubicBezTo>
                <a:cubicBezTo>
                  <a:pt x="4148247" y="881862"/>
                  <a:pt x="4147285" y="877358"/>
                  <a:pt x="4158217" y="884442"/>
                </a:cubicBezTo>
                <a:cubicBezTo>
                  <a:pt x="4162722" y="883480"/>
                  <a:pt x="4163684" y="887983"/>
                  <a:pt x="4163684" y="887983"/>
                </a:cubicBezTo>
                <a:cubicBezTo>
                  <a:pt x="4163684" y="887983"/>
                  <a:pt x="4163684" y="887983"/>
                  <a:pt x="4164646" y="892487"/>
                </a:cubicBezTo>
                <a:cubicBezTo>
                  <a:pt x="4169151" y="891525"/>
                  <a:pt x="4169151" y="891525"/>
                  <a:pt x="4169151" y="891525"/>
                </a:cubicBezTo>
                <a:cubicBezTo>
                  <a:pt x="4168188" y="887021"/>
                  <a:pt x="4168188" y="887021"/>
                  <a:pt x="4167226" y="882517"/>
                </a:cubicBezTo>
                <a:cubicBezTo>
                  <a:pt x="4167226" y="882517"/>
                  <a:pt x="4182663" y="888638"/>
                  <a:pt x="4188129" y="892180"/>
                </a:cubicBezTo>
                <a:cubicBezTo>
                  <a:pt x="4188129" y="892180"/>
                  <a:pt x="4192633" y="891218"/>
                  <a:pt x="4192633" y="891218"/>
                </a:cubicBezTo>
                <a:cubicBezTo>
                  <a:pt x="4194557" y="900226"/>
                  <a:pt x="4184587" y="897647"/>
                  <a:pt x="4195520" y="904730"/>
                </a:cubicBezTo>
                <a:cubicBezTo>
                  <a:pt x="4194557" y="900226"/>
                  <a:pt x="4229935" y="911506"/>
                  <a:pt x="4236364" y="919552"/>
                </a:cubicBezTo>
                <a:cubicBezTo>
                  <a:pt x="4241830" y="923094"/>
                  <a:pt x="4241830" y="923094"/>
                  <a:pt x="4241830" y="923094"/>
                </a:cubicBezTo>
                <a:cubicBezTo>
                  <a:pt x="4237326" y="924056"/>
                  <a:pt x="4237326" y="924056"/>
                  <a:pt x="4237326" y="924056"/>
                </a:cubicBezTo>
                <a:cubicBezTo>
                  <a:pt x="4236364" y="919552"/>
                  <a:pt x="4231859" y="920514"/>
                  <a:pt x="4227356" y="921476"/>
                </a:cubicBezTo>
                <a:cubicBezTo>
                  <a:pt x="4228318" y="925981"/>
                  <a:pt x="4228318" y="925981"/>
                  <a:pt x="4228318" y="925981"/>
                </a:cubicBezTo>
                <a:cubicBezTo>
                  <a:pt x="4237326" y="924056"/>
                  <a:pt x="4238288" y="928560"/>
                  <a:pt x="4242793" y="927598"/>
                </a:cubicBezTo>
                <a:cubicBezTo>
                  <a:pt x="4261771" y="928252"/>
                  <a:pt x="4262734" y="932757"/>
                  <a:pt x="4284599" y="946924"/>
                </a:cubicBezTo>
                <a:cubicBezTo>
                  <a:pt x="4284599" y="946924"/>
                  <a:pt x="4289102" y="945962"/>
                  <a:pt x="4288140" y="941457"/>
                </a:cubicBezTo>
                <a:cubicBezTo>
                  <a:pt x="4293607" y="945000"/>
                  <a:pt x="4299073" y="948541"/>
                  <a:pt x="4300036" y="953045"/>
                </a:cubicBezTo>
                <a:cubicBezTo>
                  <a:pt x="4305502" y="956587"/>
                  <a:pt x="4310968" y="960129"/>
                  <a:pt x="4310968" y="960129"/>
                </a:cubicBezTo>
                <a:cubicBezTo>
                  <a:pt x="4321901" y="967212"/>
                  <a:pt x="4326405" y="966250"/>
                  <a:pt x="4331871" y="969792"/>
                </a:cubicBezTo>
                <a:cubicBezTo>
                  <a:pt x="4341842" y="972371"/>
                  <a:pt x="4352774" y="979455"/>
                  <a:pt x="4358241" y="982997"/>
                </a:cubicBezTo>
                <a:cubicBezTo>
                  <a:pt x="4359203" y="987500"/>
                  <a:pt x="4359203" y="987500"/>
                  <a:pt x="4360165" y="992005"/>
                </a:cubicBezTo>
                <a:cubicBezTo>
                  <a:pt x="4364670" y="991042"/>
                  <a:pt x="4365632" y="995547"/>
                  <a:pt x="4365632" y="995547"/>
                </a:cubicBezTo>
                <a:cubicBezTo>
                  <a:pt x="4370136" y="994585"/>
                  <a:pt x="4371098" y="999088"/>
                  <a:pt x="4375602" y="998126"/>
                </a:cubicBezTo>
                <a:cubicBezTo>
                  <a:pt x="4375602" y="998126"/>
                  <a:pt x="4380106" y="997163"/>
                  <a:pt x="4380106" y="997163"/>
                </a:cubicBezTo>
                <a:cubicBezTo>
                  <a:pt x="4385572" y="1000705"/>
                  <a:pt x="4396505" y="1007789"/>
                  <a:pt x="4401972" y="1011331"/>
                </a:cubicBezTo>
                <a:cubicBezTo>
                  <a:pt x="4401972" y="1011331"/>
                  <a:pt x="4401972" y="1011331"/>
                  <a:pt x="4406475" y="1010369"/>
                </a:cubicBezTo>
                <a:cubicBezTo>
                  <a:pt x="4423837" y="1025498"/>
                  <a:pt x="4445702" y="1039665"/>
                  <a:pt x="4466605" y="1049328"/>
                </a:cubicBezTo>
                <a:cubicBezTo>
                  <a:pt x="4467567" y="1053832"/>
                  <a:pt x="4467567" y="1053832"/>
                  <a:pt x="4467567" y="1053832"/>
                </a:cubicBezTo>
                <a:cubicBezTo>
                  <a:pt x="4467567" y="1053832"/>
                  <a:pt x="4472072" y="1052869"/>
                  <a:pt x="4472072" y="1052869"/>
                </a:cubicBezTo>
                <a:cubicBezTo>
                  <a:pt x="4511298" y="1082166"/>
                  <a:pt x="4550525" y="1111463"/>
                  <a:pt x="4585248" y="1141721"/>
                </a:cubicBezTo>
                <a:cubicBezTo>
                  <a:pt x="4602609" y="1156851"/>
                  <a:pt x="4641836" y="1186147"/>
                  <a:pt x="4665626" y="1209323"/>
                </a:cubicBezTo>
                <a:cubicBezTo>
                  <a:pt x="4676558" y="1216406"/>
                  <a:pt x="4679445" y="1229918"/>
                  <a:pt x="4690378" y="1237001"/>
                </a:cubicBezTo>
                <a:cubicBezTo>
                  <a:pt x="4732492" y="1279810"/>
                  <a:pt x="4791659" y="1314266"/>
                  <a:pt x="4825726" y="1363503"/>
                </a:cubicBezTo>
                <a:cubicBezTo>
                  <a:pt x="4831193" y="1367045"/>
                  <a:pt x="4832155" y="1371548"/>
                  <a:pt x="4836660" y="1370586"/>
                </a:cubicBezTo>
                <a:cubicBezTo>
                  <a:pt x="4833117" y="1376052"/>
                  <a:pt x="4837622" y="1375090"/>
                  <a:pt x="4837622" y="1375090"/>
                </a:cubicBezTo>
                <a:cubicBezTo>
                  <a:pt x="4854021" y="1385715"/>
                  <a:pt x="4865915" y="1397303"/>
                  <a:pt x="4878773" y="1413395"/>
                </a:cubicBezTo>
                <a:cubicBezTo>
                  <a:pt x="4878773" y="1413395"/>
                  <a:pt x="4879735" y="1417899"/>
                  <a:pt x="4884239" y="1416937"/>
                </a:cubicBezTo>
                <a:cubicBezTo>
                  <a:pt x="4885201" y="1421441"/>
                  <a:pt x="4885201" y="1421441"/>
                  <a:pt x="4889705" y="1420479"/>
                </a:cubicBezTo>
                <a:cubicBezTo>
                  <a:pt x="4902563" y="1436570"/>
                  <a:pt x="4920886" y="1456204"/>
                  <a:pt x="4938248" y="1471333"/>
                </a:cubicBezTo>
                <a:cubicBezTo>
                  <a:pt x="4937285" y="1466829"/>
                  <a:pt x="4930857" y="1458783"/>
                  <a:pt x="4929894" y="1454279"/>
                </a:cubicBezTo>
                <a:cubicBezTo>
                  <a:pt x="4929894" y="1454279"/>
                  <a:pt x="4934399" y="1453317"/>
                  <a:pt x="4935361" y="1457821"/>
                </a:cubicBezTo>
                <a:cubicBezTo>
                  <a:pt x="4935361" y="1457821"/>
                  <a:pt x="4935361" y="1457821"/>
                  <a:pt x="4936323" y="1462325"/>
                </a:cubicBezTo>
                <a:cubicBezTo>
                  <a:pt x="4936323" y="1462325"/>
                  <a:pt x="4940827" y="1461362"/>
                  <a:pt x="4940827" y="1461362"/>
                </a:cubicBezTo>
                <a:cubicBezTo>
                  <a:pt x="4945331" y="1460400"/>
                  <a:pt x="4945331" y="1460400"/>
                  <a:pt x="4945331" y="1460400"/>
                </a:cubicBezTo>
                <a:cubicBezTo>
                  <a:pt x="4946293" y="1464904"/>
                  <a:pt x="4950797" y="1463942"/>
                  <a:pt x="4950797" y="1463942"/>
                </a:cubicBezTo>
                <a:cubicBezTo>
                  <a:pt x="4957226" y="1471987"/>
                  <a:pt x="4962693" y="1475529"/>
                  <a:pt x="4975550" y="1491621"/>
                </a:cubicBezTo>
                <a:cubicBezTo>
                  <a:pt x="4974587" y="1487117"/>
                  <a:pt x="4974587" y="1487117"/>
                  <a:pt x="4974587" y="1487117"/>
                </a:cubicBezTo>
                <a:cubicBezTo>
                  <a:pt x="4980054" y="1490659"/>
                  <a:pt x="4980054" y="1490659"/>
                  <a:pt x="4980054" y="1490659"/>
                </a:cubicBezTo>
                <a:cubicBezTo>
                  <a:pt x="4986482" y="1498705"/>
                  <a:pt x="4986482" y="1498705"/>
                  <a:pt x="4986482" y="1498705"/>
                </a:cubicBezTo>
                <a:cubicBezTo>
                  <a:pt x="4981016" y="1495162"/>
                  <a:pt x="4975550" y="1491621"/>
                  <a:pt x="4971045" y="1492584"/>
                </a:cubicBezTo>
                <a:cubicBezTo>
                  <a:pt x="4976512" y="1496125"/>
                  <a:pt x="4977474" y="1500629"/>
                  <a:pt x="4978437" y="1505133"/>
                </a:cubicBezTo>
                <a:cubicBezTo>
                  <a:pt x="4978437" y="1505133"/>
                  <a:pt x="4973932" y="1506096"/>
                  <a:pt x="4973932" y="1506096"/>
                </a:cubicBezTo>
                <a:cubicBezTo>
                  <a:pt x="4973932" y="1506096"/>
                  <a:pt x="4974894" y="1510600"/>
                  <a:pt x="4974894" y="1510600"/>
                </a:cubicBezTo>
                <a:cubicBezTo>
                  <a:pt x="4980361" y="1514141"/>
                  <a:pt x="4981323" y="1518646"/>
                  <a:pt x="4984865" y="1513179"/>
                </a:cubicBezTo>
                <a:cubicBezTo>
                  <a:pt x="4987752" y="1526691"/>
                  <a:pt x="4993218" y="1530233"/>
                  <a:pt x="4998684" y="1533775"/>
                </a:cubicBezTo>
                <a:cubicBezTo>
                  <a:pt x="4995142" y="1539241"/>
                  <a:pt x="4995142" y="1539241"/>
                  <a:pt x="4995142" y="1539241"/>
                </a:cubicBezTo>
                <a:cubicBezTo>
                  <a:pt x="5002533" y="1551791"/>
                  <a:pt x="5008962" y="1559837"/>
                  <a:pt x="5015391" y="1567882"/>
                </a:cubicBezTo>
                <a:cubicBezTo>
                  <a:pt x="5019895" y="1566920"/>
                  <a:pt x="5020857" y="1571425"/>
                  <a:pt x="5020857" y="1571425"/>
                </a:cubicBezTo>
                <a:cubicBezTo>
                  <a:pt x="5025361" y="1570462"/>
                  <a:pt x="5026324" y="1574967"/>
                  <a:pt x="5027286" y="1579470"/>
                </a:cubicBezTo>
                <a:cubicBezTo>
                  <a:pt x="5028248" y="1583974"/>
                  <a:pt x="5033715" y="1587517"/>
                  <a:pt x="5037257" y="1582050"/>
                </a:cubicBezTo>
                <a:cubicBezTo>
                  <a:pt x="5038219" y="1586554"/>
                  <a:pt x="5038219" y="1586554"/>
                  <a:pt x="5038219" y="1586554"/>
                </a:cubicBezTo>
                <a:cubicBezTo>
                  <a:pt x="5039181" y="1591057"/>
                  <a:pt x="5039181" y="1591057"/>
                  <a:pt x="5034677" y="1592020"/>
                </a:cubicBezTo>
                <a:cubicBezTo>
                  <a:pt x="5034677" y="1592020"/>
                  <a:pt x="5035639" y="1596524"/>
                  <a:pt x="5035639" y="1596524"/>
                </a:cubicBezTo>
                <a:cubicBezTo>
                  <a:pt x="5035639" y="1596524"/>
                  <a:pt x="5041106" y="1600066"/>
                  <a:pt x="5041106" y="1600066"/>
                </a:cubicBezTo>
                <a:cubicBezTo>
                  <a:pt x="5040144" y="1595562"/>
                  <a:pt x="5044647" y="1594600"/>
                  <a:pt x="5044647" y="1594600"/>
                </a:cubicBezTo>
                <a:cubicBezTo>
                  <a:pt x="5043685" y="1590095"/>
                  <a:pt x="5043685" y="1590095"/>
                  <a:pt x="5043685" y="1590095"/>
                </a:cubicBezTo>
                <a:cubicBezTo>
                  <a:pt x="5043685" y="1590095"/>
                  <a:pt x="5043685" y="1590095"/>
                  <a:pt x="5042723" y="1585592"/>
                </a:cubicBezTo>
                <a:cubicBezTo>
                  <a:pt x="5047227" y="1584630"/>
                  <a:pt x="5047227" y="1584630"/>
                  <a:pt x="5046264" y="1580125"/>
                </a:cubicBezTo>
                <a:cubicBezTo>
                  <a:pt x="5046264" y="1580125"/>
                  <a:pt x="5046264" y="1580125"/>
                  <a:pt x="5050769" y="1579163"/>
                </a:cubicBezTo>
                <a:cubicBezTo>
                  <a:pt x="5051731" y="1583667"/>
                  <a:pt x="5051731" y="1583667"/>
                  <a:pt x="5057197" y="1587208"/>
                </a:cubicBezTo>
                <a:cubicBezTo>
                  <a:pt x="5057197" y="1587208"/>
                  <a:pt x="5057197" y="1587208"/>
                  <a:pt x="5058159" y="1591713"/>
                </a:cubicBezTo>
                <a:cubicBezTo>
                  <a:pt x="5058159" y="1591713"/>
                  <a:pt x="5058159" y="1591713"/>
                  <a:pt x="5054618" y="1597179"/>
                </a:cubicBezTo>
                <a:cubicBezTo>
                  <a:pt x="5055580" y="1601683"/>
                  <a:pt x="5061046" y="1605225"/>
                  <a:pt x="5062008" y="1609729"/>
                </a:cubicBezTo>
                <a:cubicBezTo>
                  <a:pt x="5062970" y="1614234"/>
                  <a:pt x="5062970" y="1614234"/>
                  <a:pt x="5067475" y="1613271"/>
                </a:cubicBezTo>
                <a:lnTo>
                  <a:pt x="5066513" y="1608767"/>
                </a:lnTo>
                <a:cubicBezTo>
                  <a:pt x="5066513" y="1608767"/>
                  <a:pt x="5061046" y="1605225"/>
                  <a:pt x="5060083" y="1600720"/>
                </a:cubicBezTo>
                <a:cubicBezTo>
                  <a:pt x="5060083" y="1600720"/>
                  <a:pt x="5063626" y="1595255"/>
                  <a:pt x="5063626" y="1595255"/>
                </a:cubicBezTo>
                <a:cubicBezTo>
                  <a:pt x="5064588" y="1599758"/>
                  <a:pt x="5070054" y="1603300"/>
                  <a:pt x="5070054" y="1603300"/>
                </a:cubicBezTo>
                <a:cubicBezTo>
                  <a:pt x="5078408" y="1620354"/>
                  <a:pt x="5085798" y="1632904"/>
                  <a:pt x="5086760" y="1637409"/>
                </a:cubicBezTo>
                <a:cubicBezTo>
                  <a:pt x="5086760" y="1637409"/>
                  <a:pt x="5082257" y="1638371"/>
                  <a:pt x="5083219" y="1642874"/>
                </a:cubicBezTo>
                <a:cubicBezTo>
                  <a:pt x="5083219" y="1642874"/>
                  <a:pt x="5077753" y="1639333"/>
                  <a:pt x="5072286" y="1635791"/>
                </a:cubicBezTo>
                <a:cubicBezTo>
                  <a:pt x="5082564" y="1661853"/>
                  <a:pt x="5093496" y="1668937"/>
                  <a:pt x="5108279" y="1694036"/>
                </a:cubicBezTo>
                <a:cubicBezTo>
                  <a:pt x="5110857" y="1684066"/>
                  <a:pt x="5126602" y="1713669"/>
                  <a:pt x="5132069" y="1717212"/>
                </a:cubicBezTo>
                <a:cubicBezTo>
                  <a:pt x="5136572" y="1716250"/>
                  <a:pt x="5136572" y="1716250"/>
                  <a:pt x="5136572" y="1716250"/>
                </a:cubicBezTo>
                <a:cubicBezTo>
                  <a:pt x="5137534" y="1720754"/>
                  <a:pt x="5143001" y="1724295"/>
                  <a:pt x="5143963" y="1728799"/>
                </a:cubicBezTo>
                <a:cubicBezTo>
                  <a:pt x="5147505" y="1723332"/>
                  <a:pt x="5147505" y="1723332"/>
                  <a:pt x="5147505" y="1723332"/>
                </a:cubicBezTo>
                <a:cubicBezTo>
                  <a:pt x="5147505" y="1723332"/>
                  <a:pt x="5148468" y="1727837"/>
                  <a:pt x="5148468" y="1727837"/>
                </a:cubicBezTo>
                <a:cubicBezTo>
                  <a:pt x="5154896" y="1735882"/>
                  <a:pt x="5155859" y="1740387"/>
                  <a:pt x="5162286" y="1748432"/>
                </a:cubicBezTo>
                <a:cubicBezTo>
                  <a:pt x="5167753" y="1751974"/>
                  <a:pt x="5168715" y="1756478"/>
                  <a:pt x="5175144" y="1764524"/>
                </a:cubicBezTo>
                <a:cubicBezTo>
                  <a:pt x="5171602" y="1769991"/>
                  <a:pt x="5183497" y="1781578"/>
                  <a:pt x="5184459" y="1786082"/>
                </a:cubicBezTo>
                <a:cubicBezTo>
                  <a:pt x="5194430" y="1788661"/>
                  <a:pt x="5194430" y="1788661"/>
                  <a:pt x="5198934" y="1787699"/>
                </a:cubicBezTo>
                <a:cubicBezTo>
                  <a:pt x="5199897" y="1792203"/>
                  <a:pt x="5200859" y="1796708"/>
                  <a:pt x="5200859" y="1796708"/>
                </a:cubicBezTo>
                <a:cubicBezTo>
                  <a:pt x="5196355" y="1797670"/>
                  <a:pt x="5195392" y="1793166"/>
                  <a:pt x="5196355" y="1797670"/>
                </a:cubicBezTo>
                <a:cubicBezTo>
                  <a:pt x="5196355" y="1797670"/>
                  <a:pt x="5196355" y="1797670"/>
                  <a:pt x="5197317" y="1802173"/>
                </a:cubicBezTo>
                <a:cubicBezTo>
                  <a:pt x="5198279" y="1806678"/>
                  <a:pt x="5198279" y="1806678"/>
                  <a:pt x="5198279" y="1806678"/>
                </a:cubicBezTo>
                <a:cubicBezTo>
                  <a:pt x="5198279" y="1806678"/>
                  <a:pt x="5194737" y="1812144"/>
                  <a:pt x="5190233" y="1813107"/>
                </a:cubicBezTo>
                <a:cubicBezTo>
                  <a:pt x="5210789" y="1865230"/>
                  <a:pt x="5248706" y="1932483"/>
                  <a:pt x="5281503" y="1953734"/>
                </a:cubicBezTo>
                <a:cubicBezTo>
                  <a:pt x="5279886" y="1968208"/>
                  <a:pt x="5285352" y="1971750"/>
                  <a:pt x="5295322" y="1974330"/>
                </a:cubicBezTo>
                <a:cubicBezTo>
                  <a:pt x="5297247" y="1983338"/>
                  <a:pt x="5299172" y="1992347"/>
                  <a:pt x="5305600" y="2000392"/>
                </a:cubicBezTo>
                <a:cubicBezTo>
                  <a:pt x="5312029" y="2008437"/>
                  <a:pt x="5314916" y="2021950"/>
                  <a:pt x="5321344" y="2029996"/>
                </a:cubicBezTo>
                <a:cubicBezTo>
                  <a:pt x="5328735" y="2042546"/>
                  <a:pt x="5332584" y="2060562"/>
                  <a:pt x="5339975" y="2073112"/>
                </a:cubicBezTo>
                <a:cubicBezTo>
                  <a:pt x="5341900" y="2082120"/>
                  <a:pt x="5349291" y="2094669"/>
                  <a:pt x="5354757" y="2098212"/>
                </a:cubicBezTo>
                <a:cubicBezTo>
                  <a:pt x="5355719" y="2102716"/>
                  <a:pt x="5355719" y="2102716"/>
                  <a:pt x="5355719" y="2102716"/>
                </a:cubicBezTo>
                <a:cubicBezTo>
                  <a:pt x="5363110" y="2115266"/>
                  <a:pt x="5365035" y="2124274"/>
                  <a:pt x="5372426" y="2136823"/>
                </a:cubicBezTo>
                <a:cubicBezTo>
                  <a:pt x="5374350" y="2145831"/>
                  <a:pt x="5380779" y="2153877"/>
                  <a:pt x="5388169" y="2166427"/>
                </a:cubicBezTo>
                <a:cubicBezTo>
                  <a:pt x="5386553" y="2180901"/>
                  <a:pt x="5391056" y="2179939"/>
                  <a:pt x="5395560" y="2178977"/>
                </a:cubicBezTo>
                <a:cubicBezTo>
                  <a:pt x="5396523" y="2183482"/>
                  <a:pt x="5396523" y="2183482"/>
                  <a:pt x="5396523" y="2183482"/>
                </a:cubicBezTo>
                <a:cubicBezTo>
                  <a:pt x="5397485" y="2187985"/>
                  <a:pt x="5393943" y="2193452"/>
                  <a:pt x="5394905" y="2197956"/>
                </a:cubicBezTo>
                <a:cubicBezTo>
                  <a:pt x="5394905" y="2197956"/>
                  <a:pt x="5395867" y="2202459"/>
                  <a:pt x="5395867" y="2202459"/>
                </a:cubicBezTo>
                <a:cubicBezTo>
                  <a:pt x="5396830" y="2206963"/>
                  <a:pt x="5396830" y="2206963"/>
                  <a:pt x="5402296" y="2210505"/>
                </a:cubicBezTo>
                <a:cubicBezTo>
                  <a:pt x="5402296" y="2210505"/>
                  <a:pt x="5402296" y="2210505"/>
                  <a:pt x="5406801" y="2209543"/>
                </a:cubicBezTo>
                <a:cubicBezTo>
                  <a:pt x="5411612" y="2232063"/>
                  <a:pt x="5411612" y="2232063"/>
                  <a:pt x="5411612" y="2232063"/>
                </a:cubicBezTo>
                <a:cubicBezTo>
                  <a:pt x="5411612" y="2232063"/>
                  <a:pt x="5417078" y="2235605"/>
                  <a:pt x="5417078" y="2235605"/>
                </a:cubicBezTo>
                <a:cubicBezTo>
                  <a:pt x="5417078" y="2235605"/>
                  <a:pt x="5416115" y="2231101"/>
                  <a:pt x="5416115" y="2231101"/>
                </a:cubicBezTo>
                <a:cubicBezTo>
                  <a:pt x="5406801" y="2209543"/>
                  <a:pt x="5406801" y="2209543"/>
                  <a:pt x="5406801" y="2209543"/>
                </a:cubicBezTo>
                <a:cubicBezTo>
                  <a:pt x="5406801" y="2209543"/>
                  <a:pt x="5411304" y="2208581"/>
                  <a:pt x="5411304" y="2208581"/>
                </a:cubicBezTo>
                <a:cubicBezTo>
                  <a:pt x="5412267" y="2213086"/>
                  <a:pt x="5413229" y="2217589"/>
                  <a:pt x="5413229" y="2217589"/>
                </a:cubicBezTo>
                <a:cubicBezTo>
                  <a:pt x="5414191" y="2222093"/>
                  <a:pt x="5414191" y="2222093"/>
                  <a:pt x="5414191" y="2222093"/>
                </a:cubicBezTo>
                <a:cubicBezTo>
                  <a:pt x="5415153" y="2226597"/>
                  <a:pt x="5420620" y="2230138"/>
                  <a:pt x="5421582" y="2234643"/>
                </a:cubicBezTo>
                <a:cubicBezTo>
                  <a:pt x="5422544" y="2239147"/>
                  <a:pt x="5423507" y="2243651"/>
                  <a:pt x="5425431" y="2252659"/>
                </a:cubicBezTo>
                <a:cubicBezTo>
                  <a:pt x="5424469" y="2248155"/>
                  <a:pt x="5419964" y="2249117"/>
                  <a:pt x="5419964" y="2249117"/>
                </a:cubicBezTo>
                <a:cubicBezTo>
                  <a:pt x="5419964" y="2249117"/>
                  <a:pt x="5420927" y="2253622"/>
                  <a:pt x="5421889" y="2258125"/>
                </a:cubicBezTo>
                <a:cubicBezTo>
                  <a:pt x="5421889" y="2258125"/>
                  <a:pt x="5422851" y="2262630"/>
                  <a:pt x="5423814" y="2267134"/>
                </a:cubicBezTo>
                <a:cubicBezTo>
                  <a:pt x="5429280" y="2270676"/>
                  <a:pt x="5430242" y="2275179"/>
                  <a:pt x="5431205" y="2279684"/>
                </a:cubicBezTo>
                <a:cubicBezTo>
                  <a:pt x="5432167" y="2284188"/>
                  <a:pt x="5432167" y="2284188"/>
                  <a:pt x="5433129" y="2288691"/>
                </a:cubicBezTo>
                <a:cubicBezTo>
                  <a:pt x="5438596" y="2292233"/>
                  <a:pt x="5438596" y="2292233"/>
                  <a:pt x="5438596" y="2292233"/>
                </a:cubicBezTo>
                <a:cubicBezTo>
                  <a:pt x="5439558" y="2296738"/>
                  <a:pt x="5445025" y="2300279"/>
                  <a:pt x="5445987" y="2304783"/>
                </a:cubicBezTo>
                <a:cubicBezTo>
                  <a:pt x="5446949" y="2309287"/>
                  <a:pt x="5447912" y="2313792"/>
                  <a:pt x="5447912" y="2313792"/>
                </a:cubicBezTo>
                <a:cubicBezTo>
                  <a:pt x="5443407" y="2314754"/>
                  <a:pt x="5443407" y="2314754"/>
                  <a:pt x="5444369" y="2319257"/>
                </a:cubicBezTo>
                <a:cubicBezTo>
                  <a:pt x="5444369" y="2319257"/>
                  <a:pt x="5445332" y="2323762"/>
                  <a:pt x="5449836" y="2322799"/>
                </a:cubicBezTo>
                <a:cubicBezTo>
                  <a:pt x="5449836" y="2322799"/>
                  <a:pt x="5450798" y="2327304"/>
                  <a:pt x="5447256" y="2332770"/>
                </a:cubicBezTo>
                <a:cubicBezTo>
                  <a:pt x="5453685" y="2340816"/>
                  <a:pt x="5453685" y="2340816"/>
                  <a:pt x="5453685" y="2340816"/>
                </a:cubicBezTo>
                <a:cubicBezTo>
                  <a:pt x="5453685" y="2340816"/>
                  <a:pt x="5452723" y="2336311"/>
                  <a:pt x="5457226" y="2335349"/>
                </a:cubicBezTo>
                <a:cubicBezTo>
                  <a:pt x="5458189" y="2339854"/>
                  <a:pt x="5459151" y="2344357"/>
                  <a:pt x="5460113" y="2348861"/>
                </a:cubicBezTo>
                <a:cubicBezTo>
                  <a:pt x="5461075" y="2353366"/>
                  <a:pt x="5461075" y="2353366"/>
                  <a:pt x="5461075" y="2353366"/>
                </a:cubicBezTo>
                <a:cubicBezTo>
                  <a:pt x="5467504" y="2361411"/>
                  <a:pt x="5468467" y="2365915"/>
                  <a:pt x="5469429" y="2370419"/>
                </a:cubicBezTo>
                <a:cubicBezTo>
                  <a:pt x="5471353" y="2379427"/>
                  <a:pt x="5472316" y="2383932"/>
                  <a:pt x="5473278" y="2388435"/>
                </a:cubicBezTo>
                <a:cubicBezTo>
                  <a:pt x="5474240" y="2392940"/>
                  <a:pt x="5474240" y="2392940"/>
                  <a:pt x="5476165" y="2401947"/>
                </a:cubicBezTo>
                <a:cubicBezTo>
                  <a:pt x="5472623" y="2407414"/>
                  <a:pt x="5480014" y="2419964"/>
                  <a:pt x="5481938" y="2428972"/>
                </a:cubicBezTo>
                <a:cubicBezTo>
                  <a:pt x="5482900" y="2433476"/>
                  <a:pt x="5479358" y="2438942"/>
                  <a:pt x="5480321" y="2443447"/>
                </a:cubicBezTo>
                <a:cubicBezTo>
                  <a:pt x="5480321" y="2443447"/>
                  <a:pt x="5474855" y="2439905"/>
                  <a:pt x="5474855" y="2439905"/>
                </a:cubicBezTo>
                <a:cubicBezTo>
                  <a:pt x="5473893" y="2435400"/>
                  <a:pt x="5469388" y="2436363"/>
                  <a:pt x="5469388" y="2436363"/>
                </a:cubicBezTo>
                <a:cubicBezTo>
                  <a:pt x="5469388" y="2436363"/>
                  <a:pt x="5469388" y="2436363"/>
                  <a:pt x="5470351" y="2440867"/>
                </a:cubicBezTo>
                <a:cubicBezTo>
                  <a:pt x="5471313" y="2445371"/>
                  <a:pt x="5471313" y="2445371"/>
                  <a:pt x="5471313" y="2445371"/>
                </a:cubicBezTo>
                <a:cubicBezTo>
                  <a:pt x="5472275" y="2449875"/>
                  <a:pt x="5472275" y="2449875"/>
                  <a:pt x="5476780" y="2448912"/>
                </a:cubicBezTo>
                <a:cubicBezTo>
                  <a:pt x="5476780" y="2448912"/>
                  <a:pt x="5482245" y="2452454"/>
                  <a:pt x="5482245" y="2452454"/>
                </a:cubicBezTo>
                <a:cubicBezTo>
                  <a:pt x="5486750" y="2451492"/>
                  <a:pt x="5486750" y="2451492"/>
                  <a:pt x="5486750" y="2451492"/>
                </a:cubicBezTo>
                <a:cubicBezTo>
                  <a:pt x="5485787" y="2446988"/>
                  <a:pt x="5488367" y="2437018"/>
                  <a:pt x="5486443" y="2428009"/>
                </a:cubicBezTo>
                <a:cubicBezTo>
                  <a:pt x="5485480" y="2423506"/>
                  <a:pt x="5485480" y="2423506"/>
                  <a:pt x="5485480" y="2423506"/>
                </a:cubicBezTo>
                <a:cubicBezTo>
                  <a:pt x="5484518" y="2419002"/>
                  <a:pt x="5478089" y="2410956"/>
                  <a:pt x="5481631" y="2405489"/>
                </a:cubicBezTo>
                <a:cubicBezTo>
                  <a:pt x="5480669" y="2400985"/>
                  <a:pt x="5480669" y="2400985"/>
                  <a:pt x="5479707" y="2396482"/>
                </a:cubicBezTo>
                <a:cubicBezTo>
                  <a:pt x="5485172" y="2400023"/>
                  <a:pt x="5487097" y="2409031"/>
                  <a:pt x="5489021" y="2418039"/>
                </a:cubicBezTo>
                <a:cubicBezTo>
                  <a:pt x="5490946" y="2427047"/>
                  <a:pt x="5492871" y="2436056"/>
                  <a:pt x="5499299" y="2444101"/>
                </a:cubicBezTo>
                <a:cubicBezTo>
                  <a:pt x="5500262" y="2448605"/>
                  <a:pt x="5495757" y="2449568"/>
                  <a:pt x="5496720" y="2454072"/>
                </a:cubicBezTo>
                <a:cubicBezTo>
                  <a:pt x="5498644" y="2463080"/>
                  <a:pt x="5498644" y="2463080"/>
                  <a:pt x="5498644" y="2463080"/>
                </a:cubicBezTo>
                <a:cubicBezTo>
                  <a:pt x="5500569" y="2472087"/>
                  <a:pt x="5501531" y="2476592"/>
                  <a:pt x="5503455" y="2485600"/>
                </a:cubicBezTo>
                <a:cubicBezTo>
                  <a:pt x="5497990" y="2482058"/>
                  <a:pt x="5497990" y="2482058"/>
                  <a:pt x="5497990" y="2482058"/>
                </a:cubicBezTo>
                <a:cubicBezTo>
                  <a:pt x="5497028" y="2477554"/>
                  <a:pt x="5497028" y="2477554"/>
                  <a:pt x="5493486" y="2483021"/>
                </a:cubicBezTo>
                <a:cubicBezTo>
                  <a:pt x="5493486" y="2483021"/>
                  <a:pt x="5493486" y="2483021"/>
                  <a:pt x="5494448" y="2487524"/>
                </a:cubicBezTo>
                <a:cubicBezTo>
                  <a:pt x="5494448" y="2487524"/>
                  <a:pt x="5495410" y="2492028"/>
                  <a:pt x="5495410" y="2492028"/>
                </a:cubicBezTo>
                <a:cubicBezTo>
                  <a:pt x="5500877" y="2495570"/>
                  <a:pt x="5500877" y="2495570"/>
                  <a:pt x="5500877" y="2495570"/>
                </a:cubicBezTo>
                <a:cubicBezTo>
                  <a:pt x="5500877" y="2495570"/>
                  <a:pt x="5501839" y="2500075"/>
                  <a:pt x="5501839" y="2500075"/>
                </a:cubicBezTo>
                <a:cubicBezTo>
                  <a:pt x="5501839" y="2500075"/>
                  <a:pt x="5501839" y="2500075"/>
                  <a:pt x="5502801" y="2504578"/>
                </a:cubicBezTo>
                <a:cubicBezTo>
                  <a:pt x="5503763" y="2509082"/>
                  <a:pt x="5510191" y="2517128"/>
                  <a:pt x="5511154" y="2521632"/>
                </a:cubicBezTo>
                <a:cubicBezTo>
                  <a:pt x="5514040" y="2535144"/>
                  <a:pt x="5519507" y="2538686"/>
                  <a:pt x="5515965" y="2544153"/>
                </a:cubicBezTo>
                <a:cubicBezTo>
                  <a:pt x="5511462" y="2545115"/>
                  <a:pt x="5512424" y="2549619"/>
                  <a:pt x="5512424" y="2549619"/>
                </a:cubicBezTo>
                <a:cubicBezTo>
                  <a:pt x="5512424" y="2549619"/>
                  <a:pt x="5507919" y="2550581"/>
                  <a:pt x="5506957" y="2546078"/>
                </a:cubicBezTo>
                <a:cubicBezTo>
                  <a:pt x="5503108" y="2528061"/>
                  <a:pt x="5499259" y="2510045"/>
                  <a:pt x="5490906" y="2492991"/>
                </a:cubicBezTo>
                <a:cubicBezTo>
                  <a:pt x="5489943" y="2488486"/>
                  <a:pt x="5489943" y="2488486"/>
                  <a:pt x="5489943" y="2488486"/>
                </a:cubicBezTo>
                <a:cubicBezTo>
                  <a:pt x="5485440" y="2489448"/>
                  <a:pt x="5486402" y="2493953"/>
                  <a:pt x="5486402" y="2493953"/>
                </a:cubicBezTo>
                <a:cubicBezTo>
                  <a:pt x="5494755" y="2511007"/>
                  <a:pt x="5498604" y="2529024"/>
                  <a:pt x="5502453" y="2547040"/>
                </a:cubicBezTo>
                <a:cubicBezTo>
                  <a:pt x="5497950" y="2548002"/>
                  <a:pt x="5493445" y="2548964"/>
                  <a:pt x="5490865" y="2558934"/>
                </a:cubicBezTo>
                <a:cubicBezTo>
                  <a:pt x="5495677" y="2581454"/>
                  <a:pt x="5487631" y="2587883"/>
                  <a:pt x="5492443" y="2610404"/>
                </a:cubicBezTo>
                <a:cubicBezTo>
                  <a:pt x="5482431" y="2673768"/>
                  <a:pt x="5488820" y="2747757"/>
                  <a:pt x="5494900" y="2798263"/>
                </a:cubicBezTo>
                <a:cubicBezTo>
                  <a:pt x="5495863" y="2802768"/>
                  <a:pt x="5495863" y="2802768"/>
                  <a:pt x="5495863" y="2802768"/>
                </a:cubicBezTo>
                <a:cubicBezTo>
                  <a:pt x="5495863" y="2802768"/>
                  <a:pt x="5496825" y="2807272"/>
                  <a:pt x="5496825" y="2807272"/>
                </a:cubicBezTo>
                <a:cubicBezTo>
                  <a:pt x="5501329" y="2806310"/>
                  <a:pt x="5501329" y="2806310"/>
                  <a:pt x="5500367" y="2801805"/>
                </a:cubicBezTo>
                <a:cubicBezTo>
                  <a:pt x="5494285" y="2751298"/>
                  <a:pt x="5488860" y="2681813"/>
                  <a:pt x="5498871" y="2618449"/>
                </a:cubicBezTo>
                <a:cubicBezTo>
                  <a:pt x="5499833" y="2622954"/>
                  <a:pt x="5499833" y="2622954"/>
                  <a:pt x="5499833" y="2622954"/>
                </a:cubicBezTo>
                <a:cubicBezTo>
                  <a:pt x="5504337" y="2621991"/>
                  <a:pt x="5503375" y="2617487"/>
                  <a:pt x="5506917" y="2612020"/>
                </a:cubicBezTo>
                <a:cubicBezTo>
                  <a:pt x="5507879" y="2616525"/>
                  <a:pt x="5508842" y="2621029"/>
                  <a:pt x="5509804" y="2625532"/>
                </a:cubicBezTo>
                <a:cubicBezTo>
                  <a:pt x="5509804" y="2625532"/>
                  <a:pt x="5509804" y="2625532"/>
                  <a:pt x="5505299" y="2626495"/>
                </a:cubicBezTo>
                <a:cubicBezTo>
                  <a:pt x="5506262" y="2630999"/>
                  <a:pt x="5506262" y="2630999"/>
                  <a:pt x="5506262" y="2630999"/>
                </a:cubicBezTo>
                <a:cubicBezTo>
                  <a:pt x="5506262" y="2630999"/>
                  <a:pt x="5506262" y="2630999"/>
                  <a:pt x="5507224" y="2635503"/>
                </a:cubicBezTo>
                <a:cubicBezTo>
                  <a:pt x="5507224" y="2635503"/>
                  <a:pt x="5511728" y="2634541"/>
                  <a:pt x="5511728" y="2634541"/>
                </a:cubicBezTo>
                <a:cubicBezTo>
                  <a:pt x="5509148" y="2644511"/>
                  <a:pt x="5511073" y="2653519"/>
                  <a:pt x="5512035" y="2658023"/>
                </a:cubicBezTo>
                <a:cubicBezTo>
                  <a:pt x="5512998" y="2662528"/>
                  <a:pt x="5512998" y="2662528"/>
                  <a:pt x="5513960" y="2667032"/>
                </a:cubicBezTo>
                <a:cubicBezTo>
                  <a:pt x="5514922" y="2671535"/>
                  <a:pt x="5515884" y="2676040"/>
                  <a:pt x="5516847" y="2680544"/>
                </a:cubicBezTo>
                <a:lnTo>
                  <a:pt x="5517809" y="2685047"/>
                </a:lnTo>
                <a:cubicBezTo>
                  <a:pt x="5513304" y="2686010"/>
                  <a:pt x="5513304" y="2686010"/>
                  <a:pt x="5514267" y="2690514"/>
                </a:cubicBezTo>
                <a:cubicBezTo>
                  <a:pt x="5515229" y="2695018"/>
                  <a:pt x="5515229" y="2695018"/>
                  <a:pt x="5516191" y="2699522"/>
                </a:cubicBezTo>
                <a:cubicBezTo>
                  <a:pt x="5516191" y="2699522"/>
                  <a:pt x="5521658" y="2703064"/>
                  <a:pt x="5521658" y="2703064"/>
                </a:cubicBezTo>
                <a:cubicBezTo>
                  <a:pt x="5533861" y="2738134"/>
                  <a:pt x="5541559" y="2774166"/>
                  <a:pt x="5544752" y="2811161"/>
                </a:cubicBezTo>
                <a:cubicBezTo>
                  <a:pt x="5544097" y="2830139"/>
                  <a:pt x="5546984" y="2843652"/>
                  <a:pt x="5546330" y="2862630"/>
                </a:cubicBezTo>
                <a:cubicBezTo>
                  <a:pt x="5546330" y="2862630"/>
                  <a:pt x="5550833" y="2861668"/>
                  <a:pt x="5549871" y="2857164"/>
                </a:cubicBezTo>
                <a:cubicBezTo>
                  <a:pt x="5552103" y="2889654"/>
                  <a:pt x="5557877" y="2916679"/>
                  <a:pt x="5560108" y="2949169"/>
                </a:cubicBezTo>
                <a:cubicBezTo>
                  <a:pt x="5561071" y="2953673"/>
                  <a:pt x="5561071" y="2953673"/>
                  <a:pt x="5565575" y="2952711"/>
                </a:cubicBezTo>
                <a:cubicBezTo>
                  <a:pt x="5567500" y="2961719"/>
                  <a:pt x="5563957" y="2967185"/>
                  <a:pt x="5565882" y="2976194"/>
                </a:cubicBezTo>
                <a:cubicBezTo>
                  <a:pt x="5564920" y="2971690"/>
                  <a:pt x="5561378" y="2977156"/>
                  <a:pt x="5562340" y="2981660"/>
                </a:cubicBezTo>
                <a:cubicBezTo>
                  <a:pt x="5566844" y="2980697"/>
                  <a:pt x="5567807" y="2985202"/>
                  <a:pt x="5568769" y="2989706"/>
                </a:cubicBezTo>
                <a:cubicBezTo>
                  <a:pt x="5570693" y="2998714"/>
                  <a:pt x="5568113" y="3008684"/>
                  <a:pt x="5570038" y="3017692"/>
                </a:cubicBezTo>
                <a:cubicBezTo>
                  <a:pt x="5570038" y="3017692"/>
                  <a:pt x="5571000" y="3022197"/>
                  <a:pt x="5571000" y="3022197"/>
                </a:cubicBezTo>
                <a:cubicBezTo>
                  <a:pt x="5571963" y="3026700"/>
                  <a:pt x="5568422" y="3032167"/>
                  <a:pt x="5569384" y="3036671"/>
                </a:cubicBezTo>
                <a:cubicBezTo>
                  <a:pt x="5570346" y="3041174"/>
                  <a:pt x="5570346" y="3041174"/>
                  <a:pt x="5570346" y="3041174"/>
                </a:cubicBezTo>
                <a:cubicBezTo>
                  <a:pt x="5570346" y="3041174"/>
                  <a:pt x="5571308" y="3045679"/>
                  <a:pt x="5571308" y="3045679"/>
                </a:cubicBezTo>
                <a:cubicBezTo>
                  <a:pt x="5572578" y="3073665"/>
                  <a:pt x="5569342" y="3102614"/>
                  <a:pt x="5569650" y="3126097"/>
                </a:cubicBezTo>
                <a:cubicBezTo>
                  <a:pt x="5569650" y="3126097"/>
                  <a:pt x="5576078" y="3134142"/>
                  <a:pt x="5572537" y="3139609"/>
                </a:cubicBezTo>
                <a:cubicBezTo>
                  <a:pt x="5572537" y="3139609"/>
                  <a:pt x="5573500" y="3144113"/>
                  <a:pt x="5573500" y="3144113"/>
                </a:cubicBezTo>
                <a:cubicBezTo>
                  <a:pt x="5572537" y="3139609"/>
                  <a:pt x="5575424" y="3153121"/>
                  <a:pt x="5577349" y="3162129"/>
                </a:cubicBezTo>
                <a:cubicBezTo>
                  <a:pt x="5576693" y="3181107"/>
                  <a:pt x="5571534" y="3201048"/>
                  <a:pt x="5569917" y="3215523"/>
                </a:cubicBezTo>
                <a:cubicBezTo>
                  <a:pt x="5563755" y="3296903"/>
                  <a:pt x="5558248" y="3359305"/>
                  <a:pt x="5551779" y="3417202"/>
                </a:cubicBezTo>
                <a:cubicBezTo>
                  <a:pt x="5552741" y="3421707"/>
                  <a:pt x="5552741" y="3421707"/>
                  <a:pt x="5552741" y="3421707"/>
                </a:cubicBezTo>
                <a:cubicBezTo>
                  <a:pt x="5549200" y="3427172"/>
                  <a:pt x="5549200" y="3427172"/>
                  <a:pt x="5549200" y="3427172"/>
                </a:cubicBezTo>
                <a:cubicBezTo>
                  <a:pt x="5542269" y="3449847"/>
                  <a:pt x="5535099" y="3471394"/>
                  <a:pt x="5528169" y="3494068"/>
                </a:cubicBezTo>
                <a:lnTo>
                  <a:pt x="5510688" y="3559800"/>
                </a:lnTo>
                <a:lnTo>
                  <a:pt x="5510930" y="3558388"/>
                </a:lnTo>
                <a:cubicBezTo>
                  <a:pt x="5511768" y="3552322"/>
                  <a:pt x="5512375" y="3546894"/>
                  <a:pt x="5512778" y="3543275"/>
                </a:cubicBezTo>
                <a:cubicBezTo>
                  <a:pt x="5511816" y="3538772"/>
                  <a:pt x="5515358" y="3533305"/>
                  <a:pt x="5515358" y="3533305"/>
                </a:cubicBezTo>
                <a:cubicBezTo>
                  <a:pt x="5520517" y="3513364"/>
                  <a:pt x="5527601" y="3502432"/>
                  <a:pt x="5522135" y="3498890"/>
                </a:cubicBezTo>
                <a:cubicBezTo>
                  <a:pt x="5530181" y="3492461"/>
                  <a:pt x="5533415" y="3463512"/>
                  <a:pt x="5533108" y="3440030"/>
                </a:cubicBezTo>
                <a:cubicBezTo>
                  <a:pt x="5532146" y="3435526"/>
                  <a:pt x="5531183" y="3431021"/>
                  <a:pt x="5535687" y="3430059"/>
                </a:cubicBezTo>
                <a:cubicBezTo>
                  <a:pt x="5535687" y="3430059"/>
                  <a:pt x="5539229" y="3424593"/>
                  <a:pt x="5538267" y="3420089"/>
                </a:cubicBezTo>
                <a:cubicBezTo>
                  <a:pt x="5537304" y="3415585"/>
                  <a:pt x="5536342" y="3411081"/>
                  <a:pt x="5532800" y="3416547"/>
                </a:cubicBezTo>
                <a:cubicBezTo>
                  <a:pt x="5528297" y="3417509"/>
                  <a:pt x="5525717" y="3427480"/>
                  <a:pt x="5523137" y="3437450"/>
                </a:cubicBezTo>
                <a:cubicBezTo>
                  <a:pt x="5524099" y="3441955"/>
                  <a:pt x="5524099" y="3441955"/>
                  <a:pt x="5524099" y="3441955"/>
                </a:cubicBezTo>
                <a:cubicBezTo>
                  <a:pt x="5513781" y="3481836"/>
                  <a:pt x="5507660" y="3497272"/>
                  <a:pt x="5505387" y="3530725"/>
                </a:cubicBezTo>
                <a:cubicBezTo>
                  <a:pt x="5505387" y="3530725"/>
                  <a:pt x="5506350" y="3535230"/>
                  <a:pt x="5506350" y="3535230"/>
                </a:cubicBezTo>
                <a:cubicBezTo>
                  <a:pt x="5502809" y="3540696"/>
                  <a:pt x="5496687" y="3556133"/>
                  <a:pt x="5493145" y="3561598"/>
                </a:cubicBezTo>
                <a:cubicBezTo>
                  <a:pt x="5499574" y="3569645"/>
                  <a:pt x="5490566" y="3571569"/>
                  <a:pt x="5485406" y="3591510"/>
                </a:cubicBezTo>
                <a:cubicBezTo>
                  <a:pt x="5482018" y="3608717"/>
                  <a:pt x="5478226" y="3629544"/>
                  <a:pt x="5472745" y="3650731"/>
                </a:cubicBezTo>
                <a:lnTo>
                  <a:pt x="5453639" y="3702176"/>
                </a:lnTo>
                <a:lnTo>
                  <a:pt x="5451565" y="3697642"/>
                </a:lnTo>
                <a:cubicBezTo>
                  <a:pt x="5430929" y="3777405"/>
                  <a:pt x="5403864" y="3849122"/>
                  <a:pt x="5369715" y="3931772"/>
                </a:cubicBezTo>
                <a:cubicBezTo>
                  <a:pt x="5369715" y="3931772"/>
                  <a:pt x="5365212" y="3932734"/>
                  <a:pt x="5365212" y="3932734"/>
                </a:cubicBezTo>
                <a:cubicBezTo>
                  <a:pt x="5366174" y="3937239"/>
                  <a:pt x="5366174" y="3937239"/>
                  <a:pt x="5366174" y="3937239"/>
                </a:cubicBezTo>
                <a:cubicBezTo>
                  <a:pt x="5366174" y="3937239"/>
                  <a:pt x="5366174" y="3937239"/>
                  <a:pt x="5367136" y="3941742"/>
                </a:cubicBezTo>
                <a:cubicBezTo>
                  <a:pt x="5363594" y="3947209"/>
                  <a:pt x="5355549" y="3953638"/>
                  <a:pt x="5352006" y="3959103"/>
                </a:cubicBezTo>
                <a:cubicBezTo>
                  <a:pt x="5363901" y="3970692"/>
                  <a:pt x="5338146" y="4004452"/>
                  <a:pt x="5329445" y="4029858"/>
                </a:cubicBezTo>
                <a:cubicBezTo>
                  <a:pt x="5323979" y="4026316"/>
                  <a:pt x="5331063" y="4015384"/>
                  <a:pt x="5326559" y="4016346"/>
                </a:cubicBezTo>
                <a:cubicBezTo>
                  <a:pt x="5308849" y="4043679"/>
                  <a:pt x="5336530" y="4018926"/>
                  <a:pt x="5319782" y="4050762"/>
                </a:cubicBezTo>
                <a:cubicBezTo>
                  <a:pt x="5315278" y="4051724"/>
                  <a:pt x="5318820" y="4046257"/>
                  <a:pt x="5314316" y="4047220"/>
                </a:cubicBezTo>
                <a:cubicBezTo>
                  <a:pt x="5303035" y="4082597"/>
                  <a:pt x="5280823" y="4110892"/>
                  <a:pt x="5276625" y="4135336"/>
                </a:cubicBezTo>
                <a:cubicBezTo>
                  <a:pt x="5276625" y="4135336"/>
                  <a:pt x="5279205" y="4125366"/>
                  <a:pt x="5272122" y="4136298"/>
                </a:cubicBezTo>
                <a:cubicBezTo>
                  <a:pt x="5272429" y="4159781"/>
                  <a:pt x="5248292" y="4179067"/>
                  <a:pt x="5234124" y="4200931"/>
                </a:cubicBezTo>
                <a:cubicBezTo>
                  <a:pt x="5226386" y="4230843"/>
                  <a:pt x="5208676" y="4258175"/>
                  <a:pt x="5190005" y="4281002"/>
                </a:cubicBezTo>
                <a:cubicBezTo>
                  <a:pt x="5180669" y="4292416"/>
                  <a:pt x="5171334" y="4303830"/>
                  <a:pt x="5161796" y="4317053"/>
                </a:cubicBezTo>
                <a:lnTo>
                  <a:pt x="5135887" y="4358358"/>
                </a:lnTo>
                <a:lnTo>
                  <a:pt x="5134954" y="4353989"/>
                </a:lnTo>
                <a:cubicBezTo>
                  <a:pt x="5130449" y="4354951"/>
                  <a:pt x="5130449" y="4354951"/>
                  <a:pt x="5131412" y="4359456"/>
                </a:cubicBezTo>
                <a:cubicBezTo>
                  <a:pt x="5128832" y="4369426"/>
                  <a:pt x="5128832" y="4369426"/>
                  <a:pt x="5128832" y="4369426"/>
                </a:cubicBezTo>
                <a:cubicBezTo>
                  <a:pt x="5127869" y="4364921"/>
                  <a:pt x="5127869" y="4364921"/>
                  <a:pt x="5127869" y="4364921"/>
                </a:cubicBezTo>
                <a:cubicBezTo>
                  <a:pt x="5119824" y="4371350"/>
                  <a:pt x="5112740" y="4382283"/>
                  <a:pt x="5106619" y="4397719"/>
                </a:cubicBezTo>
                <a:cubicBezTo>
                  <a:pt x="5106619" y="4397719"/>
                  <a:pt x="5107581" y="4402224"/>
                  <a:pt x="5107581" y="4402224"/>
                </a:cubicBezTo>
                <a:cubicBezTo>
                  <a:pt x="5108544" y="4406728"/>
                  <a:pt x="5104039" y="4407690"/>
                  <a:pt x="5105001" y="4412194"/>
                </a:cubicBezTo>
                <a:cubicBezTo>
                  <a:pt x="5104039" y="4407690"/>
                  <a:pt x="5107581" y="4402224"/>
                  <a:pt x="5103077" y="4403186"/>
                </a:cubicBezTo>
                <a:cubicBezTo>
                  <a:pt x="5099535" y="4408653"/>
                  <a:pt x="5095994" y="4414118"/>
                  <a:pt x="5092452" y="4419585"/>
                </a:cubicBezTo>
                <a:cubicBezTo>
                  <a:pt x="5091489" y="4415080"/>
                  <a:pt x="5091489" y="4415080"/>
                  <a:pt x="5091489" y="4415080"/>
                </a:cubicBezTo>
                <a:cubicBezTo>
                  <a:pt x="5091489" y="4415080"/>
                  <a:pt x="5091489" y="4415080"/>
                  <a:pt x="5090527" y="4410577"/>
                </a:cubicBezTo>
                <a:cubicBezTo>
                  <a:pt x="5090527" y="4410577"/>
                  <a:pt x="5090527" y="4410577"/>
                  <a:pt x="5086023" y="4411539"/>
                </a:cubicBezTo>
                <a:cubicBezTo>
                  <a:pt x="5086985" y="4416043"/>
                  <a:pt x="5087947" y="4420547"/>
                  <a:pt x="5087947" y="4420547"/>
                </a:cubicBezTo>
                <a:cubicBezTo>
                  <a:pt x="5087947" y="4420547"/>
                  <a:pt x="5087947" y="4420547"/>
                  <a:pt x="5088910" y="4425051"/>
                </a:cubicBezTo>
                <a:cubicBezTo>
                  <a:pt x="5088910" y="4425051"/>
                  <a:pt x="5085368" y="4430518"/>
                  <a:pt x="5085368" y="4430518"/>
                </a:cubicBezTo>
                <a:cubicBezTo>
                  <a:pt x="5085368" y="4430518"/>
                  <a:pt x="5080864" y="4431480"/>
                  <a:pt x="5080864" y="4431480"/>
                </a:cubicBezTo>
                <a:cubicBezTo>
                  <a:pt x="5080864" y="4431480"/>
                  <a:pt x="5076360" y="4432443"/>
                  <a:pt x="5076360" y="4432443"/>
                </a:cubicBezTo>
                <a:cubicBezTo>
                  <a:pt x="5077322" y="4436946"/>
                  <a:pt x="5077322" y="4436946"/>
                  <a:pt x="5077322" y="4436946"/>
                </a:cubicBezTo>
                <a:cubicBezTo>
                  <a:pt x="5078284" y="4441450"/>
                  <a:pt x="5078284" y="4441450"/>
                  <a:pt x="5078284" y="4441450"/>
                </a:cubicBezTo>
                <a:cubicBezTo>
                  <a:pt x="5074742" y="4446917"/>
                  <a:pt x="5071201" y="4452382"/>
                  <a:pt x="5066697" y="4453345"/>
                </a:cubicBezTo>
                <a:cubicBezTo>
                  <a:pt x="5066697" y="4453345"/>
                  <a:pt x="5066697" y="4453345"/>
                  <a:pt x="5065735" y="4448841"/>
                </a:cubicBezTo>
                <a:cubicBezTo>
                  <a:pt x="5065735" y="4448841"/>
                  <a:pt x="5062192" y="4454307"/>
                  <a:pt x="5062192" y="4454307"/>
                </a:cubicBezTo>
                <a:cubicBezTo>
                  <a:pt x="5058650" y="4459774"/>
                  <a:pt x="5058650" y="4459774"/>
                  <a:pt x="5058650" y="4459774"/>
                </a:cubicBezTo>
                <a:cubicBezTo>
                  <a:pt x="5058650" y="4459774"/>
                  <a:pt x="5055109" y="4465240"/>
                  <a:pt x="5056071" y="4469744"/>
                </a:cubicBezTo>
                <a:cubicBezTo>
                  <a:pt x="5055109" y="4465240"/>
                  <a:pt x="5055109" y="4465240"/>
                  <a:pt x="5055109" y="4465240"/>
                </a:cubicBezTo>
                <a:cubicBezTo>
                  <a:pt x="5050605" y="4466203"/>
                  <a:pt x="5047063" y="4471668"/>
                  <a:pt x="5039017" y="4478097"/>
                </a:cubicBezTo>
                <a:cubicBezTo>
                  <a:pt x="5041596" y="4468127"/>
                  <a:pt x="5034513" y="4479059"/>
                  <a:pt x="5037093" y="4469089"/>
                </a:cubicBezTo>
                <a:cubicBezTo>
                  <a:pt x="5021963" y="4486451"/>
                  <a:pt x="5021963" y="4486451"/>
                  <a:pt x="5021963" y="4486451"/>
                </a:cubicBezTo>
                <a:cubicBezTo>
                  <a:pt x="5021963" y="4486451"/>
                  <a:pt x="5021001" y="4481946"/>
                  <a:pt x="5021001" y="4481946"/>
                </a:cubicBezTo>
                <a:cubicBezTo>
                  <a:pt x="5024543" y="4476480"/>
                  <a:pt x="5024543" y="4476480"/>
                  <a:pt x="5024543" y="4476480"/>
                </a:cubicBezTo>
                <a:cubicBezTo>
                  <a:pt x="5024543" y="4476480"/>
                  <a:pt x="5029046" y="4475517"/>
                  <a:pt x="5023581" y="4471976"/>
                </a:cubicBezTo>
                <a:cubicBezTo>
                  <a:pt x="5023581" y="4471976"/>
                  <a:pt x="5023581" y="4471976"/>
                  <a:pt x="5020039" y="4477442"/>
                </a:cubicBezTo>
                <a:cubicBezTo>
                  <a:pt x="5016497" y="4482909"/>
                  <a:pt x="5016497" y="4482909"/>
                  <a:pt x="5016497" y="4482909"/>
                </a:cubicBezTo>
                <a:cubicBezTo>
                  <a:pt x="5017459" y="4487413"/>
                  <a:pt x="5012955" y="4488375"/>
                  <a:pt x="5013917" y="4492879"/>
                </a:cubicBezTo>
                <a:cubicBezTo>
                  <a:pt x="5013917" y="4492879"/>
                  <a:pt x="5019383" y="4496421"/>
                  <a:pt x="5022925" y="4490954"/>
                </a:cubicBezTo>
                <a:cubicBezTo>
                  <a:pt x="5019383" y="4496421"/>
                  <a:pt x="5019383" y="4496421"/>
                  <a:pt x="5019383" y="4496421"/>
                </a:cubicBezTo>
                <a:cubicBezTo>
                  <a:pt x="5009720" y="4517324"/>
                  <a:pt x="5004254" y="4513782"/>
                  <a:pt x="5002636" y="4528256"/>
                </a:cubicBezTo>
                <a:cubicBezTo>
                  <a:pt x="5009720" y="4517324"/>
                  <a:pt x="5015187" y="4520866"/>
                  <a:pt x="5019690" y="4519904"/>
                </a:cubicBezTo>
                <a:cubicBezTo>
                  <a:pt x="5016149" y="4525369"/>
                  <a:pt x="5008103" y="4531798"/>
                  <a:pt x="5004561" y="4537265"/>
                </a:cubicBezTo>
                <a:cubicBezTo>
                  <a:pt x="5001020" y="4542730"/>
                  <a:pt x="4997478" y="4548197"/>
                  <a:pt x="4993936" y="4553664"/>
                </a:cubicBezTo>
                <a:cubicBezTo>
                  <a:pt x="4989432" y="4554626"/>
                  <a:pt x="4985890" y="4560092"/>
                  <a:pt x="4985890" y="4560092"/>
                </a:cubicBezTo>
                <a:cubicBezTo>
                  <a:pt x="4981386" y="4561054"/>
                  <a:pt x="4984928" y="4555588"/>
                  <a:pt x="4983966" y="4551084"/>
                </a:cubicBezTo>
                <a:cubicBezTo>
                  <a:pt x="4969798" y="4572949"/>
                  <a:pt x="4969798" y="4572949"/>
                  <a:pt x="4969798" y="4572949"/>
                </a:cubicBezTo>
                <a:cubicBezTo>
                  <a:pt x="4964332" y="4569407"/>
                  <a:pt x="4964332" y="4569407"/>
                  <a:pt x="4964332" y="4569407"/>
                </a:cubicBezTo>
                <a:cubicBezTo>
                  <a:pt x="4964332" y="4569407"/>
                  <a:pt x="4963369" y="4564903"/>
                  <a:pt x="4967874" y="4563941"/>
                </a:cubicBezTo>
                <a:cubicBezTo>
                  <a:pt x="4966911" y="4559437"/>
                  <a:pt x="4966911" y="4559437"/>
                  <a:pt x="4966911" y="4559437"/>
                </a:cubicBezTo>
                <a:cubicBezTo>
                  <a:pt x="4966911" y="4559437"/>
                  <a:pt x="4966911" y="4559437"/>
                  <a:pt x="4962407" y="4560400"/>
                </a:cubicBezTo>
                <a:cubicBezTo>
                  <a:pt x="4957904" y="4561362"/>
                  <a:pt x="4958866" y="4565865"/>
                  <a:pt x="4958866" y="4565865"/>
                </a:cubicBezTo>
                <a:cubicBezTo>
                  <a:pt x="4959828" y="4570370"/>
                  <a:pt x="4959828" y="4570370"/>
                  <a:pt x="4959828" y="4570370"/>
                </a:cubicBezTo>
                <a:cubicBezTo>
                  <a:pt x="4959828" y="4570370"/>
                  <a:pt x="4955324" y="4571332"/>
                  <a:pt x="4956286" y="4575836"/>
                </a:cubicBezTo>
                <a:cubicBezTo>
                  <a:pt x="4956286" y="4575836"/>
                  <a:pt x="4956286" y="4575836"/>
                  <a:pt x="4952744" y="4581303"/>
                </a:cubicBezTo>
                <a:cubicBezTo>
                  <a:pt x="4952744" y="4581303"/>
                  <a:pt x="4952744" y="4581303"/>
                  <a:pt x="4948240" y="4582265"/>
                </a:cubicBezTo>
                <a:cubicBezTo>
                  <a:pt x="4948240" y="4582265"/>
                  <a:pt x="4949202" y="4586769"/>
                  <a:pt x="4949202" y="4586769"/>
                </a:cubicBezTo>
                <a:cubicBezTo>
                  <a:pt x="4944698" y="4587731"/>
                  <a:pt x="4944698" y="4587731"/>
                  <a:pt x="4944698" y="4587731"/>
                </a:cubicBezTo>
                <a:cubicBezTo>
                  <a:pt x="4943735" y="4583228"/>
                  <a:pt x="4943735" y="4583228"/>
                  <a:pt x="4943735" y="4583228"/>
                </a:cubicBezTo>
                <a:cubicBezTo>
                  <a:pt x="4946315" y="4573257"/>
                  <a:pt x="4946315" y="4573257"/>
                  <a:pt x="4946315" y="4573257"/>
                </a:cubicBezTo>
                <a:cubicBezTo>
                  <a:pt x="4949857" y="4567790"/>
                  <a:pt x="4954362" y="4566827"/>
                  <a:pt x="4953399" y="4562324"/>
                </a:cubicBezTo>
                <a:cubicBezTo>
                  <a:pt x="4953399" y="4562324"/>
                  <a:pt x="4953399" y="4562324"/>
                  <a:pt x="4948895" y="4563286"/>
                </a:cubicBezTo>
                <a:cubicBezTo>
                  <a:pt x="4944391" y="4564249"/>
                  <a:pt x="4945353" y="4568752"/>
                  <a:pt x="4945353" y="4568752"/>
                </a:cubicBezTo>
                <a:cubicBezTo>
                  <a:pt x="4937307" y="4575181"/>
                  <a:pt x="4938270" y="4579685"/>
                  <a:pt x="4934728" y="4585152"/>
                </a:cubicBezTo>
                <a:cubicBezTo>
                  <a:pt x="4935690" y="4589655"/>
                  <a:pt x="4935690" y="4589655"/>
                  <a:pt x="4935690" y="4589655"/>
                </a:cubicBezTo>
                <a:cubicBezTo>
                  <a:pt x="4933110" y="4599626"/>
                  <a:pt x="4928607" y="4600589"/>
                  <a:pt x="4929569" y="4605092"/>
                </a:cubicBezTo>
                <a:cubicBezTo>
                  <a:pt x="4914439" y="4622453"/>
                  <a:pt x="4894805" y="4640777"/>
                  <a:pt x="4880638" y="4662642"/>
                </a:cubicBezTo>
                <a:cubicBezTo>
                  <a:pt x="4876134" y="4663604"/>
                  <a:pt x="4876134" y="4663604"/>
                  <a:pt x="4876134" y="4663604"/>
                </a:cubicBezTo>
                <a:cubicBezTo>
                  <a:pt x="4871630" y="4664567"/>
                  <a:pt x="4872593" y="4669071"/>
                  <a:pt x="4872593" y="4669071"/>
                </a:cubicBezTo>
                <a:cubicBezTo>
                  <a:pt x="4868088" y="4670033"/>
                  <a:pt x="4864546" y="4675500"/>
                  <a:pt x="4861005" y="4680965"/>
                </a:cubicBezTo>
                <a:cubicBezTo>
                  <a:pt x="4861005" y="4680965"/>
                  <a:pt x="4861005" y="4680965"/>
                  <a:pt x="4857463" y="4686432"/>
                </a:cubicBezTo>
                <a:cubicBezTo>
                  <a:pt x="4852959" y="4687394"/>
                  <a:pt x="4849417" y="4692861"/>
                  <a:pt x="4845875" y="4698327"/>
                </a:cubicBezTo>
                <a:cubicBezTo>
                  <a:pt x="4841371" y="4699289"/>
                  <a:pt x="4837829" y="4704756"/>
                  <a:pt x="4834288" y="4710222"/>
                </a:cubicBezTo>
                <a:cubicBezTo>
                  <a:pt x="4825279" y="4712147"/>
                  <a:pt x="4815616" y="4733050"/>
                  <a:pt x="4798562" y="4741402"/>
                </a:cubicBezTo>
                <a:cubicBezTo>
                  <a:pt x="4795982" y="4751374"/>
                  <a:pt x="4772807" y="4775163"/>
                  <a:pt x="4762182" y="4791561"/>
                </a:cubicBezTo>
                <a:cubicBezTo>
                  <a:pt x="4762182" y="4791561"/>
                  <a:pt x="4746090" y="4804419"/>
                  <a:pt x="4750594" y="4803457"/>
                </a:cubicBezTo>
                <a:cubicBezTo>
                  <a:pt x="4770227" y="4785134"/>
                  <a:pt x="4753481" y="4816969"/>
                  <a:pt x="4761527" y="4810540"/>
                </a:cubicBezTo>
                <a:cubicBezTo>
                  <a:pt x="4768610" y="4799608"/>
                  <a:pt x="4767648" y="4795104"/>
                  <a:pt x="4792748" y="4780322"/>
                </a:cubicBezTo>
                <a:cubicBezTo>
                  <a:pt x="4782777" y="4777742"/>
                  <a:pt x="4832015" y="4743675"/>
                  <a:pt x="4825586" y="4735629"/>
                </a:cubicBezTo>
                <a:cubicBezTo>
                  <a:pt x="4810457" y="4752990"/>
                  <a:pt x="4829128" y="4730163"/>
                  <a:pt x="4840716" y="4718268"/>
                </a:cubicBezTo>
                <a:cubicBezTo>
                  <a:pt x="4840716" y="4718268"/>
                  <a:pt x="4840716" y="4718268"/>
                  <a:pt x="4841678" y="4722772"/>
                </a:cubicBezTo>
                <a:cubicBezTo>
                  <a:pt x="4837175" y="4723734"/>
                  <a:pt x="4837175" y="4723734"/>
                  <a:pt x="4837175" y="4723734"/>
                </a:cubicBezTo>
                <a:cubicBezTo>
                  <a:pt x="4833633" y="4729201"/>
                  <a:pt x="4833633" y="4729201"/>
                  <a:pt x="4838137" y="4728239"/>
                </a:cubicBezTo>
                <a:cubicBezTo>
                  <a:pt x="4838137" y="4728239"/>
                  <a:pt x="4838137" y="4728239"/>
                  <a:pt x="4842641" y="4727276"/>
                </a:cubicBezTo>
                <a:cubicBezTo>
                  <a:pt x="4846183" y="4721810"/>
                  <a:pt x="4846183" y="4721810"/>
                  <a:pt x="4846183" y="4721810"/>
                </a:cubicBezTo>
                <a:cubicBezTo>
                  <a:pt x="4849725" y="4716343"/>
                  <a:pt x="4848762" y="4711839"/>
                  <a:pt x="4843296" y="4708298"/>
                </a:cubicBezTo>
                <a:cubicBezTo>
                  <a:pt x="4846838" y="4702831"/>
                  <a:pt x="4850379" y="4697365"/>
                  <a:pt x="4854883" y="4696402"/>
                </a:cubicBezTo>
                <a:cubicBezTo>
                  <a:pt x="4859387" y="4695440"/>
                  <a:pt x="4859387" y="4695440"/>
                  <a:pt x="4863892" y="4694478"/>
                </a:cubicBezTo>
                <a:cubicBezTo>
                  <a:pt x="4863892" y="4694478"/>
                  <a:pt x="4863892" y="4694478"/>
                  <a:pt x="4864854" y="4698982"/>
                </a:cubicBezTo>
                <a:cubicBezTo>
                  <a:pt x="4869358" y="4698020"/>
                  <a:pt x="4868395" y="4693515"/>
                  <a:pt x="4868395" y="4693515"/>
                </a:cubicBezTo>
                <a:cubicBezTo>
                  <a:pt x="4868395" y="4693515"/>
                  <a:pt x="4867433" y="4689012"/>
                  <a:pt x="4867433" y="4689012"/>
                </a:cubicBezTo>
                <a:cubicBezTo>
                  <a:pt x="4866471" y="4684508"/>
                  <a:pt x="4870975" y="4683545"/>
                  <a:pt x="4870013" y="4679041"/>
                </a:cubicBezTo>
                <a:cubicBezTo>
                  <a:pt x="4874517" y="4678079"/>
                  <a:pt x="4878058" y="4672613"/>
                  <a:pt x="4878058" y="4672613"/>
                </a:cubicBezTo>
                <a:cubicBezTo>
                  <a:pt x="4878058" y="4672613"/>
                  <a:pt x="4878058" y="4672613"/>
                  <a:pt x="4882563" y="4671651"/>
                </a:cubicBezTo>
                <a:cubicBezTo>
                  <a:pt x="4881600" y="4667146"/>
                  <a:pt x="4881600" y="4667146"/>
                  <a:pt x="4881600" y="4667146"/>
                </a:cubicBezTo>
                <a:cubicBezTo>
                  <a:pt x="4881600" y="4667146"/>
                  <a:pt x="4886105" y="4666184"/>
                  <a:pt x="4885142" y="4661680"/>
                </a:cubicBezTo>
                <a:cubicBezTo>
                  <a:pt x="4900272" y="4644319"/>
                  <a:pt x="4914439" y="4622453"/>
                  <a:pt x="4935035" y="4608634"/>
                </a:cubicBezTo>
                <a:cubicBezTo>
                  <a:pt x="4938577" y="4603167"/>
                  <a:pt x="4938577" y="4603167"/>
                  <a:pt x="4938577" y="4603167"/>
                </a:cubicBezTo>
                <a:cubicBezTo>
                  <a:pt x="4938577" y="4603167"/>
                  <a:pt x="4937615" y="4598664"/>
                  <a:pt x="4937615" y="4598664"/>
                </a:cubicBezTo>
                <a:cubicBezTo>
                  <a:pt x="4937615" y="4598664"/>
                  <a:pt x="4942119" y="4597702"/>
                  <a:pt x="4942119" y="4597702"/>
                </a:cubicBezTo>
                <a:cubicBezTo>
                  <a:pt x="4942119" y="4597702"/>
                  <a:pt x="4943081" y="4602205"/>
                  <a:pt x="4943081" y="4602205"/>
                </a:cubicBezTo>
                <a:cubicBezTo>
                  <a:pt x="4952089" y="4600281"/>
                  <a:pt x="4955631" y="4594815"/>
                  <a:pt x="4963677" y="4588386"/>
                </a:cubicBezTo>
                <a:cubicBezTo>
                  <a:pt x="4962715" y="4583882"/>
                  <a:pt x="4962715" y="4583882"/>
                  <a:pt x="4962715" y="4583882"/>
                </a:cubicBezTo>
                <a:cubicBezTo>
                  <a:pt x="4977189" y="4585499"/>
                  <a:pt x="4955631" y="4594815"/>
                  <a:pt x="4961097" y="4598356"/>
                </a:cubicBezTo>
                <a:cubicBezTo>
                  <a:pt x="4964640" y="4592890"/>
                  <a:pt x="4980730" y="4580033"/>
                  <a:pt x="4991357" y="4563634"/>
                </a:cubicBezTo>
                <a:cubicBezTo>
                  <a:pt x="4994898" y="4558167"/>
                  <a:pt x="5001982" y="4547235"/>
                  <a:pt x="5010027" y="4540806"/>
                </a:cubicBezTo>
                <a:cubicBezTo>
                  <a:pt x="5013570" y="4535340"/>
                  <a:pt x="5020653" y="4524407"/>
                  <a:pt x="5028699" y="4517979"/>
                </a:cubicBezTo>
                <a:cubicBezTo>
                  <a:pt x="5039324" y="4501580"/>
                  <a:pt x="5051874" y="4494189"/>
                  <a:pt x="5061537" y="4473286"/>
                </a:cubicBezTo>
                <a:cubicBezTo>
                  <a:pt x="5065079" y="4467819"/>
                  <a:pt x="5073126" y="4461391"/>
                  <a:pt x="5073126" y="4461391"/>
                </a:cubicBezTo>
                <a:cubicBezTo>
                  <a:pt x="5076667" y="4455925"/>
                  <a:pt x="5081171" y="4454962"/>
                  <a:pt x="5080209" y="4450458"/>
                </a:cubicBezTo>
                <a:cubicBezTo>
                  <a:pt x="5084713" y="4449496"/>
                  <a:pt x="5084713" y="4449496"/>
                  <a:pt x="5088254" y="4444030"/>
                </a:cubicBezTo>
                <a:cubicBezTo>
                  <a:pt x="5087292" y="4439526"/>
                  <a:pt x="5095338" y="4433097"/>
                  <a:pt x="5098881" y="4427631"/>
                </a:cubicBezTo>
                <a:cubicBezTo>
                  <a:pt x="5099843" y="4432134"/>
                  <a:pt x="5110468" y="4415736"/>
                  <a:pt x="5110468" y="4415736"/>
                </a:cubicBezTo>
                <a:cubicBezTo>
                  <a:pt x="5114009" y="4410269"/>
                  <a:pt x="5117551" y="4404803"/>
                  <a:pt x="5116589" y="4400299"/>
                </a:cubicBezTo>
                <a:cubicBezTo>
                  <a:pt x="5121093" y="4399337"/>
                  <a:pt x="5121093" y="4399337"/>
                  <a:pt x="5121093" y="4399337"/>
                </a:cubicBezTo>
                <a:cubicBezTo>
                  <a:pt x="5159398" y="4358185"/>
                  <a:pt x="5202862" y="4297094"/>
                  <a:pt x="5231197" y="4253363"/>
                </a:cubicBezTo>
                <a:cubicBezTo>
                  <a:pt x="5235700" y="4252401"/>
                  <a:pt x="5235700" y="4252401"/>
                  <a:pt x="5235700" y="4252401"/>
                </a:cubicBezTo>
                <a:cubicBezTo>
                  <a:pt x="5235700" y="4252401"/>
                  <a:pt x="5235700" y="4252401"/>
                  <a:pt x="5240205" y="4251439"/>
                </a:cubicBezTo>
                <a:cubicBezTo>
                  <a:pt x="5236663" y="4256905"/>
                  <a:pt x="5236663" y="4256905"/>
                  <a:pt x="5233121" y="4262371"/>
                </a:cubicBezTo>
                <a:cubicBezTo>
                  <a:pt x="5233121" y="4262371"/>
                  <a:pt x="5229579" y="4267837"/>
                  <a:pt x="5226037" y="4273304"/>
                </a:cubicBezTo>
                <a:cubicBezTo>
                  <a:pt x="5222495" y="4278771"/>
                  <a:pt x="5222495" y="4278771"/>
                  <a:pt x="5218954" y="4284236"/>
                </a:cubicBezTo>
                <a:cubicBezTo>
                  <a:pt x="5218954" y="4284236"/>
                  <a:pt x="5218954" y="4284236"/>
                  <a:pt x="5219916" y="4288741"/>
                </a:cubicBezTo>
                <a:cubicBezTo>
                  <a:pt x="5211870" y="4295170"/>
                  <a:pt x="5209291" y="4305140"/>
                  <a:pt x="5202207" y="4316072"/>
                </a:cubicBezTo>
                <a:cubicBezTo>
                  <a:pt x="5202207" y="4316072"/>
                  <a:pt x="5198665" y="4321539"/>
                  <a:pt x="5203169" y="4320576"/>
                </a:cubicBezTo>
                <a:cubicBezTo>
                  <a:pt x="5204132" y="4325081"/>
                  <a:pt x="5207674" y="4319614"/>
                  <a:pt x="5207674" y="4319614"/>
                </a:cubicBezTo>
                <a:cubicBezTo>
                  <a:pt x="5211216" y="4314147"/>
                  <a:pt x="5211216" y="4314147"/>
                  <a:pt x="5211216" y="4314147"/>
                </a:cubicBezTo>
                <a:cubicBezTo>
                  <a:pt x="5211216" y="4314147"/>
                  <a:pt x="5215719" y="4313185"/>
                  <a:pt x="5214757" y="4308682"/>
                </a:cubicBezTo>
                <a:cubicBezTo>
                  <a:pt x="5218299" y="4303215"/>
                  <a:pt x="5218299" y="4303215"/>
                  <a:pt x="5218299" y="4303215"/>
                </a:cubicBezTo>
                <a:cubicBezTo>
                  <a:pt x="5217337" y="4298711"/>
                  <a:pt x="5221841" y="4297748"/>
                  <a:pt x="5225382" y="4292283"/>
                </a:cubicBezTo>
                <a:cubicBezTo>
                  <a:pt x="5221841" y="4297748"/>
                  <a:pt x="5217916" y="4304180"/>
                  <a:pt x="5214073" y="4310299"/>
                </a:cubicBezTo>
                <a:lnTo>
                  <a:pt x="5204204" y="4325020"/>
                </a:lnTo>
                <a:lnTo>
                  <a:pt x="5204132" y="4325081"/>
                </a:lnTo>
                <a:lnTo>
                  <a:pt x="5204128" y="4325131"/>
                </a:lnTo>
                <a:lnTo>
                  <a:pt x="5203246" y="4326447"/>
                </a:lnTo>
                <a:cubicBezTo>
                  <a:pt x="5196808" y="4334887"/>
                  <a:pt x="5192544" y="4336975"/>
                  <a:pt x="5194162" y="4322501"/>
                </a:cubicBezTo>
                <a:cubicBezTo>
                  <a:pt x="5181919" y="4353374"/>
                  <a:pt x="5173872" y="4359803"/>
                  <a:pt x="5159705" y="4381669"/>
                </a:cubicBezTo>
                <a:cubicBezTo>
                  <a:pt x="5164209" y="4380706"/>
                  <a:pt x="5164209" y="4380706"/>
                  <a:pt x="5164209" y="4380706"/>
                </a:cubicBezTo>
                <a:cubicBezTo>
                  <a:pt x="5153584" y="4397105"/>
                  <a:pt x="5153584" y="4397105"/>
                  <a:pt x="5153584" y="4397105"/>
                </a:cubicBezTo>
                <a:cubicBezTo>
                  <a:pt x="5149080" y="4398068"/>
                  <a:pt x="5149080" y="4398068"/>
                  <a:pt x="5149080" y="4398068"/>
                </a:cubicBezTo>
                <a:cubicBezTo>
                  <a:pt x="5150042" y="4402571"/>
                  <a:pt x="5150042" y="4402571"/>
                  <a:pt x="5150042" y="4402571"/>
                </a:cubicBezTo>
                <a:cubicBezTo>
                  <a:pt x="5145539" y="4403533"/>
                  <a:pt x="5145539" y="4403533"/>
                  <a:pt x="5145539" y="4403533"/>
                </a:cubicBezTo>
                <a:cubicBezTo>
                  <a:pt x="5141997" y="4409000"/>
                  <a:pt x="5142959" y="4413504"/>
                  <a:pt x="5138455" y="4414466"/>
                </a:cubicBezTo>
                <a:cubicBezTo>
                  <a:pt x="5139417" y="4418971"/>
                  <a:pt x="5134912" y="4419933"/>
                  <a:pt x="5135875" y="4424436"/>
                </a:cubicBezTo>
                <a:cubicBezTo>
                  <a:pt x="5131371" y="4425399"/>
                  <a:pt x="5132334" y="4429903"/>
                  <a:pt x="5132334" y="4429903"/>
                </a:cubicBezTo>
                <a:cubicBezTo>
                  <a:pt x="5128792" y="4435370"/>
                  <a:pt x="5125249" y="4440835"/>
                  <a:pt x="5121707" y="4446302"/>
                </a:cubicBezTo>
                <a:cubicBezTo>
                  <a:pt x="5122670" y="4450806"/>
                  <a:pt x="5122670" y="4450806"/>
                  <a:pt x="5122670" y="4450806"/>
                </a:cubicBezTo>
                <a:cubicBezTo>
                  <a:pt x="5122670" y="4450806"/>
                  <a:pt x="5118166" y="4451768"/>
                  <a:pt x="5119128" y="4456272"/>
                </a:cubicBezTo>
                <a:cubicBezTo>
                  <a:pt x="5107541" y="4468167"/>
                  <a:pt x="5096915" y="4484566"/>
                  <a:pt x="5086289" y="4500965"/>
                </a:cubicBezTo>
                <a:cubicBezTo>
                  <a:pt x="5085327" y="4496461"/>
                  <a:pt x="5085327" y="4496461"/>
                  <a:pt x="5080824" y="4497423"/>
                </a:cubicBezTo>
                <a:cubicBezTo>
                  <a:pt x="5084365" y="4491957"/>
                  <a:pt x="5084365" y="4491957"/>
                  <a:pt x="5084365" y="4491957"/>
                </a:cubicBezTo>
                <a:cubicBezTo>
                  <a:pt x="5088869" y="4490995"/>
                  <a:pt x="5087907" y="4486491"/>
                  <a:pt x="5087907" y="4486491"/>
                </a:cubicBezTo>
                <a:cubicBezTo>
                  <a:pt x="5087907" y="4486491"/>
                  <a:pt x="5083403" y="4487453"/>
                  <a:pt x="5083403" y="4487453"/>
                </a:cubicBezTo>
                <a:cubicBezTo>
                  <a:pt x="5079862" y="4492920"/>
                  <a:pt x="5079862" y="4492920"/>
                  <a:pt x="5079862" y="4492920"/>
                </a:cubicBezTo>
                <a:cubicBezTo>
                  <a:pt x="5079862" y="4492920"/>
                  <a:pt x="5076319" y="4498385"/>
                  <a:pt x="5076319" y="4498385"/>
                </a:cubicBezTo>
                <a:cubicBezTo>
                  <a:pt x="5077282" y="4502890"/>
                  <a:pt x="5077282" y="4502890"/>
                  <a:pt x="5077282" y="4502890"/>
                </a:cubicBezTo>
                <a:cubicBezTo>
                  <a:pt x="5077282" y="4502890"/>
                  <a:pt x="5077282" y="4502890"/>
                  <a:pt x="5078244" y="4507394"/>
                </a:cubicBezTo>
                <a:cubicBezTo>
                  <a:pt x="5066656" y="4519289"/>
                  <a:pt x="5056030" y="4535688"/>
                  <a:pt x="5044443" y="4547582"/>
                </a:cubicBezTo>
                <a:cubicBezTo>
                  <a:pt x="5044443" y="4547582"/>
                  <a:pt x="5044443" y="4547582"/>
                  <a:pt x="5045405" y="4552086"/>
                </a:cubicBezTo>
                <a:cubicBezTo>
                  <a:pt x="5018688" y="4581343"/>
                  <a:pt x="4996475" y="4609636"/>
                  <a:pt x="4968796" y="4634389"/>
                </a:cubicBezTo>
                <a:cubicBezTo>
                  <a:pt x="4934994" y="4674578"/>
                  <a:pt x="4900232" y="4710262"/>
                  <a:pt x="4860964" y="4746909"/>
                </a:cubicBezTo>
                <a:cubicBezTo>
                  <a:pt x="4852918" y="4753338"/>
                  <a:pt x="4835864" y="4761691"/>
                  <a:pt x="4837789" y="4770699"/>
                </a:cubicBezTo>
                <a:cubicBezTo>
                  <a:pt x="4837789" y="4770699"/>
                  <a:pt x="4837789" y="4770699"/>
                  <a:pt x="4833284" y="4771662"/>
                </a:cubicBezTo>
                <a:cubicBezTo>
                  <a:pt x="4828781" y="4772624"/>
                  <a:pt x="4825239" y="4778090"/>
                  <a:pt x="4820735" y="4779052"/>
                </a:cubicBezTo>
                <a:cubicBezTo>
                  <a:pt x="4820735" y="4779052"/>
                  <a:pt x="4817192" y="4784519"/>
                  <a:pt x="4817192" y="4784519"/>
                </a:cubicBezTo>
                <a:cubicBezTo>
                  <a:pt x="4817192" y="4784519"/>
                  <a:pt x="4821697" y="4783556"/>
                  <a:pt x="4821697" y="4783556"/>
                </a:cubicBezTo>
                <a:cubicBezTo>
                  <a:pt x="4802064" y="4801880"/>
                  <a:pt x="4782430" y="4820203"/>
                  <a:pt x="4762796" y="4838527"/>
                </a:cubicBezTo>
                <a:cubicBezTo>
                  <a:pt x="4715484" y="4881602"/>
                  <a:pt x="4715484" y="4881602"/>
                  <a:pt x="4715484" y="4881602"/>
                </a:cubicBezTo>
                <a:cubicBezTo>
                  <a:pt x="4699392" y="4894460"/>
                  <a:pt x="4699392" y="4894460"/>
                  <a:pt x="4699392" y="4894460"/>
                </a:cubicBezTo>
                <a:cubicBezTo>
                  <a:pt x="4691345" y="4900888"/>
                  <a:pt x="4670750" y="4914708"/>
                  <a:pt x="4654658" y="4927565"/>
                </a:cubicBezTo>
                <a:cubicBezTo>
                  <a:pt x="4635024" y="4945888"/>
                  <a:pt x="4618932" y="4958746"/>
                  <a:pt x="4623437" y="4957784"/>
                </a:cubicBezTo>
                <a:cubicBezTo>
                  <a:pt x="4567115" y="5002783"/>
                  <a:pt x="4510794" y="5047783"/>
                  <a:pt x="4440960" y="5095671"/>
                </a:cubicBezTo>
                <a:cubicBezTo>
                  <a:pt x="4403311" y="5117843"/>
                  <a:pt x="4336057" y="5155760"/>
                  <a:pt x="4291323" y="5188865"/>
                </a:cubicBezTo>
                <a:cubicBezTo>
                  <a:pt x="4239199" y="5209421"/>
                  <a:pt x="4189961" y="5243488"/>
                  <a:pt x="4134296" y="5269510"/>
                </a:cubicBezTo>
                <a:cubicBezTo>
                  <a:pt x="4126249" y="5275939"/>
                  <a:pt x="4125287" y="5271434"/>
                  <a:pt x="4117242" y="5277863"/>
                </a:cubicBezTo>
                <a:cubicBezTo>
                  <a:pt x="4013954" y="5323478"/>
                  <a:pt x="3908744" y="5360084"/>
                  <a:pt x="3802571" y="5392188"/>
                </a:cubicBezTo>
                <a:cubicBezTo>
                  <a:pt x="3747232" y="5408720"/>
                  <a:pt x="3692538" y="5422760"/>
                  <a:pt x="3637806" y="5433865"/>
                </a:cubicBezTo>
                <a:lnTo>
                  <a:pt x="3560810" y="5445094"/>
                </a:lnTo>
                <a:lnTo>
                  <a:pt x="3576039" y="5442351"/>
                </a:lnTo>
                <a:cubicBezTo>
                  <a:pt x="3593372" y="5438059"/>
                  <a:pt x="3608895" y="5433565"/>
                  <a:pt x="3617903" y="5431641"/>
                </a:cubicBezTo>
                <a:cubicBezTo>
                  <a:pt x="3617903" y="5431641"/>
                  <a:pt x="3622408" y="5430679"/>
                  <a:pt x="3622408" y="5430679"/>
                </a:cubicBezTo>
                <a:cubicBezTo>
                  <a:pt x="3671952" y="5420094"/>
                  <a:pt x="3707984" y="5412396"/>
                  <a:pt x="3756567" y="5397306"/>
                </a:cubicBezTo>
                <a:cubicBezTo>
                  <a:pt x="3761071" y="5396344"/>
                  <a:pt x="3761071" y="5396344"/>
                  <a:pt x="3761071" y="5396344"/>
                </a:cubicBezTo>
                <a:cubicBezTo>
                  <a:pt x="3765576" y="5395381"/>
                  <a:pt x="3765576" y="5395381"/>
                  <a:pt x="3764613" y="5390877"/>
                </a:cubicBezTo>
                <a:cubicBezTo>
                  <a:pt x="3760109" y="5391839"/>
                  <a:pt x="3755605" y="5392802"/>
                  <a:pt x="3755605" y="5392802"/>
                </a:cubicBezTo>
                <a:cubicBezTo>
                  <a:pt x="3756567" y="5397306"/>
                  <a:pt x="3756567" y="5397306"/>
                  <a:pt x="3756567" y="5397306"/>
                </a:cubicBezTo>
                <a:cubicBezTo>
                  <a:pt x="3702519" y="5408853"/>
                  <a:pt x="3670990" y="5415589"/>
                  <a:pt x="3621445" y="5426174"/>
                </a:cubicBezTo>
                <a:cubicBezTo>
                  <a:pt x="3624986" y="5420708"/>
                  <a:pt x="3620483" y="5421670"/>
                  <a:pt x="3615016" y="5418129"/>
                </a:cubicBezTo>
                <a:cubicBezTo>
                  <a:pt x="3610512" y="5419091"/>
                  <a:pt x="3610512" y="5419091"/>
                  <a:pt x="3610512" y="5419091"/>
                </a:cubicBezTo>
                <a:cubicBezTo>
                  <a:pt x="3611474" y="5423595"/>
                  <a:pt x="3611474" y="5423595"/>
                  <a:pt x="3611474" y="5423595"/>
                </a:cubicBezTo>
                <a:cubicBezTo>
                  <a:pt x="3571900" y="5436759"/>
                  <a:pt x="3527514" y="5427403"/>
                  <a:pt x="3516889" y="5443802"/>
                </a:cubicBezTo>
                <a:cubicBezTo>
                  <a:pt x="3517851" y="5448307"/>
                  <a:pt x="3517851" y="5448307"/>
                  <a:pt x="3517851" y="5448307"/>
                </a:cubicBezTo>
                <a:cubicBezTo>
                  <a:pt x="3512384" y="5444765"/>
                  <a:pt x="3503377" y="5446689"/>
                  <a:pt x="3498872" y="5447651"/>
                </a:cubicBezTo>
                <a:cubicBezTo>
                  <a:pt x="3494368" y="5448614"/>
                  <a:pt x="3489865" y="5449576"/>
                  <a:pt x="3489865" y="5449576"/>
                </a:cubicBezTo>
                <a:cubicBezTo>
                  <a:pt x="3488902" y="5445073"/>
                  <a:pt x="3486978" y="5436064"/>
                  <a:pt x="3490519" y="5430598"/>
                </a:cubicBezTo>
                <a:cubicBezTo>
                  <a:pt x="3495023" y="5429636"/>
                  <a:pt x="3504032" y="5427711"/>
                  <a:pt x="3508535" y="5426749"/>
                </a:cubicBezTo>
                <a:cubicBezTo>
                  <a:pt x="3517544" y="5424825"/>
                  <a:pt x="3527514" y="5427403"/>
                  <a:pt x="3535561" y="5420975"/>
                </a:cubicBezTo>
                <a:cubicBezTo>
                  <a:pt x="3535561" y="5420975"/>
                  <a:pt x="3540064" y="5420013"/>
                  <a:pt x="3540064" y="5420013"/>
                </a:cubicBezTo>
                <a:cubicBezTo>
                  <a:pt x="3540064" y="5420013"/>
                  <a:pt x="3540064" y="5420013"/>
                  <a:pt x="3544568" y="5419051"/>
                </a:cubicBezTo>
                <a:cubicBezTo>
                  <a:pt x="3549073" y="5418089"/>
                  <a:pt x="3549073" y="5418089"/>
                  <a:pt x="3553577" y="5417126"/>
                </a:cubicBezTo>
                <a:cubicBezTo>
                  <a:pt x="3558080" y="5416164"/>
                  <a:pt x="3558080" y="5416164"/>
                  <a:pt x="3558080" y="5416164"/>
                </a:cubicBezTo>
                <a:cubicBezTo>
                  <a:pt x="3558080" y="5416164"/>
                  <a:pt x="3557118" y="5411660"/>
                  <a:pt x="3552615" y="5412622"/>
                </a:cubicBezTo>
                <a:cubicBezTo>
                  <a:pt x="3548110" y="5413584"/>
                  <a:pt x="3543606" y="5414547"/>
                  <a:pt x="3543606" y="5414547"/>
                </a:cubicBezTo>
                <a:cubicBezTo>
                  <a:pt x="3539102" y="5415509"/>
                  <a:pt x="3539102" y="5415509"/>
                  <a:pt x="3539102" y="5415509"/>
                </a:cubicBezTo>
                <a:cubicBezTo>
                  <a:pt x="3542644" y="5410042"/>
                  <a:pt x="3538139" y="5411005"/>
                  <a:pt x="3538139" y="5411005"/>
                </a:cubicBezTo>
                <a:cubicBezTo>
                  <a:pt x="3533636" y="5411967"/>
                  <a:pt x="3533636" y="5411967"/>
                  <a:pt x="3533636" y="5411967"/>
                </a:cubicBezTo>
                <a:cubicBezTo>
                  <a:pt x="3533636" y="5411967"/>
                  <a:pt x="3529132" y="5412929"/>
                  <a:pt x="3529132" y="5412929"/>
                </a:cubicBezTo>
                <a:cubicBezTo>
                  <a:pt x="3530094" y="5417433"/>
                  <a:pt x="3530094" y="5417433"/>
                  <a:pt x="3530094" y="5417433"/>
                </a:cubicBezTo>
                <a:cubicBezTo>
                  <a:pt x="3526552" y="5422900"/>
                  <a:pt x="3516582" y="5420320"/>
                  <a:pt x="3507573" y="5422245"/>
                </a:cubicBezTo>
                <a:cubicBezTo>
                  <a:pt x="3503070" y="5423207"/>
                  <a:pt x="3498565" y="5424169"/>
                  <a:pt x="3489557" y="5426094"/>
                </a:cubicBezTo>
                <a:cubicBezTo>
                  <a:pt x="3462533" y="5431868"/>
                  <a:pt x="3462533" y="5431868"/>
                  <a:pt x="3462533" y="5431868"/>
                </a:cubicBezTo>
                <a:cubicBezTo>
                  <a:pt x="3457066" y="5428326"/>
                  <a:pt x="3458028" y="5432830"/>
                  <a:pt x="3458028" y="5432830"/>
                </a:cubicBezTo>
                <a:cubicBezTo>
                  <a:pt x="3458028" y="5432830"/>
                  <a:pt x="3458991" y="5437334"/>
                  <a:pt x="3463495" y="5436372"/>
                </a:cubicBezTo>
                <a:cubicBezTo>
                  <a:pt x="3481511" y="5432523"/>
                  <a:pt x="3481511" y="5432523"/>
                  <a:pt x="3481511" y="5432523"/>
                </a:cubicBezTo>
                <a:cubicBezTo>
                  <a:pt x="3477969" y="5437988"/>
                  <a:pt x="3475389" y="5447960"/>
                  <a:pt x="3476352" y="5452463"/>
                </a:cubicBezTo>
                <a:cubicBezTo>
                  <a:pt x="3471848" y="5453425"/>
                  <a:pt x="3467344" y="5454387"/>
                  <a:pt x="3467344" y="5454387"/>
                </a:cubicBezTo>
                <a:cubicBezTo>
                  <a:pt x="3462839" y="5455350"/>
                  <a:pt x="3462839" y="5455350"/>
                  <a:pt x="3462839" y="5455350"/>
                </a:cubicBezTo>
                <a:cubicBezTo>
                  <a:pt x="3466382" y="5449884"/>
                  <a:pt x="3466382" y="5449884"/>
                  <a:pt x="3466382" y="5449884"/>
                </a:cubicBezTo>
                <a:cubicBezTo>
                  <a:pt x="3466382" y="5449884"/>
                  <a:pt x="3461877" y="5450846"/>
                  <a:pt x="3460915" y="5446342"/>
                </a:cubicBezTo>
                <a:cubicBezTo>
                  <a:pt x="3456412" y="5447304"/>
                  <a:pt x="3457374" y="5451808"/>
                  <a:pt x="3452870" y="5452771"/>
                </a:cubicBezTo>
                <a:cubicBezTo>
                  <a:pt x="3452870" y="5452771"/>
                  <a:pt x="3448365" y="5453733"/>
                  <a:pt x="3448365" y="5453733"/>
                </a:cubicBezTo>
                <a:cubicBezTo>
                  <a:pt x="3443861" y="5454695"/>
                  <a:pt x="3438395" y="5451153"/>
                  <a:pt x="3429387" y="5453078"/>
                </a:cubicBezTo>
                <a:cubicBezTo>
                  <a:pt x="3411370" y="5456927"/>
                  <a:pt x="3432929" y="5447611"/>
                  <a:pt x="3418454" y="5445995"/>
                </a:cubicBezTo>
                <a:cubicBezTo>
                  <a:pt x="3411370" y="5456927"/>
                  <a:pt x="3395934" y="5450806"/>
                  <a:pt x="3385964" y="5448226"/>
                </a:cubicBezTo>
                <a:cubicBezTo>
                  <a:pt x="3386926" y="5452731"/>
                  <a:pt x="3387888" y="5457234"/>
                  <a:pt x="3383384" y="5458196"/>
                </a:cubicBezTo>
                <a:cubicBezTo>
                  <a:pt x="3382422" y="5453693"/>
                  <a:pt x="3381459" y="5449188"/>
                  <a:pt x="3376955" y="5450151"/>
                </a:cubicBezTo>
                <a:cubicBezTo>
                  <a:pt x="3373414" y="5455617"/>
                  <a:pt x="3359901" y="5458504"/>
                  <a:pt x="3350893" y="5460429"/>
                </a:cubicBezTo>
                <a:cubicBezTo>
                  <a:pt x="3353473" y="5450458"/>
                  <a:pt x="3321944" y="5457194"/>
                  <a:pt x="3318402" y="5462660"/>
                </a:cubicBezTo>
                <a:cubicBezTo>
                  <a:pt x="3313898" y="5463623"/>
                  <a:pt x="3313898" y="5463623"/>
                  <a:pt x="3313898" y="5463623"/>
                </a:cubicBezTo>
                <a:cubicBezTo>
                  <a:pt x="3300386" y="5466509"/>
                  <a:pt x="3311973" y="5454614"/>
                  <a:pt x="3298461" y="5457501"/>
                </a:cubicBezTo>
                <a:cubicBezTo>
                  <a:pt x="3290416" y="5463930"/>
                  <a:pt x="3286874" y="5469396"/>
                  <a:pt x="3263391" y="5469703"/>
                </a:cubicBezTo>
                <a:cubicBezTo>
                  <a:pt x="3253421" y="5467123"/>
                  <a:pt x="3238946" y="5465507"/>
                  <a:pt x="3225433" y="5468394"/>
                </a:cubicBezTo>
                <a:cubicBezTo>
                  <a:pt x="3220930" y="5469356"/>
                  <a:pt x="3211921" y="5471281"/>
                  <a:pt x="3206456" y="5467738"/>
                </a:cubicBezTo>
                <a:cubicBezTo>
                  <a:pt x="3178468" y="5469008"/>
                  <a:pt x="3200989" y="5464196"/>
                  <a:pt x="3181048" y="5459038"/>
                </a:cubicBezTo>
                <a:cubicBezTo>
                  <a:pt x="3164956" y="5471895"/>
                  <a:pt x="3105133" y="5456418"/>
                  <a:pt x="3088079" y="5464771"/>
                </a:cubicBezTo>
                <a:cubicBezTo>
                  <a:pt x="3108020" y="5469930"/>
                  <a:pt x="3070064" y="5468620"/>
                  <a:pt x="3070064" y="5468620"/>
                </a:cubicBezTo>
                <a:cubicBezTo>
                  <a:pt x="3065559" y="5469583"/>
                  <a:pt x="3061055" y="5470545"/>
                  <a:pt x="3056551" y="5471507"/>
                </a:cubicBezTo>
                <a:cubicBezTo>
                  <a:pt x="2999616" y="5469542"/>
                  <a:pt x="2967125" y="5471774"/>
                  <a:pt x="2934326" y="5450524"/>
                </a:cubicBezTo>
                <a:cubicBezTo>
                  <a:pt x="2931747" y="5460493"/>
                  <a:pt x="2895408" y="5444710"/>
                  <a:pt x="2882857" y="5452101"/>
                </a:cubicBezTo>
                <a:cubicBezTo>
                  <a:pt x="2892828" y="5454680"/>
                  <a:pt x="2858412" y="5447903"/>
                  <a:pt x="2853908" y="5448866"/>
                </a:cubicBezTo>
                <a:cubicBezTo>
                  <a:pt x="2853908" y="5448866"/>
                  <a:pt x="2858412" y="5447903"/>
                  <a:pt x="2858412" y="5447903"/>
                </a:cubicBezTo>
                <a:cubicBezTo>
                  <a:pt x="2821417" y="5451098"/>
                  <a:pt x="2791506" y="5443359"/>
                  <a:pt x="2748082" y="5438507"/>
                </a:cubicBezTo>
                <a:cubicBezTo>
                  <a:pt x="2759016" y="5445591"/>
                  <a:pt x="2732646" y="5432386"/>
                  <a:pt x="2730066" y="5442356"/>
                </a:cubicBezTo>
                <a:cubicBezTo>
                  <a:pt x="2728141" y="5433349"/>
                  <a:pt x="2711087" y="5441702"/>
                  <a:pt x="2695651" y="5435580"/>
                </a:cubicBezTo>
                <a:cubicBezTo>
                  <a:pt x="2714629" y="5436236"/>
                  <a:pt x="2700810" y="5415640"/>
                  <a:pt x="2699193" y="5430115"/>
                </a:cubicBezTo>
                <a:cubicBezTo>
                  <a:pt x="2671206" y="5431384"/>
                  <a:pt x="2644837" y="5418179"/>
                  <a:pt x="2625858" y="5417524"/>
                </a:cubicBezTo>
                <a:cubicBezTo>
                  <a:pt x="2636790" y="5424608"/>
                  <a:pt x="2606879" y="5416869"/>
                  <a:pt x="2592405" y="5415252"/>
                </a:cubicBezTo>
                <a:cubicBezTo>
                  <a:pt x="2592405" y="5415252"/>
                  <a:pt x="2596909" y="5414289"/>
                  <a:pt x="2601413" y="5413327"/>
                </a:cubicBezTo>
                <a:cubicBezTo>
                  <a:pt x="2566997" y="5406551"/>
                  <a:pt x="2548018" y="5405896"/>
                  <a:pt x="2528079" y="5400737"/>
                </a:cubicBezTo>
                <a:cubicBezTo>
                  <a:pt x="2508137" y="5395578"/>
                  <a:pt x="2489159" y="5394923"/>
                  <a:pt x="2448315" y="5380101"/>
                </a:cubicBezTo>
                <a:cubicBezTo>
                  <a:pt x="2448315" y="5380101"/>
                  <a:pt x="2457322" y="5378176"/>
                  <a:pt x="2442848" y="5376560"/>
                </a:cubicBezTo>
                <a:cubicBezTo>
                  <a:pt x="2428374" y="5374942"/>
                  <a:pt x="2449277" y="5384605"/>
                  <a:pt x="2429336" y="5379447"/>
                </a:cubicBezTo>
                <a:cubicBezTo>
                  <a:pt x="2412937" y="5368821"/>
                  <a:pt x="2398463" y="5367204"/>
                  <a:pt x="2384951" y="5370091"/>
                </a:cubicBezTo>
                <a:cubicBezTo>
                  <a:pt x="2373055" y="5358503"/>
                  <a:pt x="2374017" y="5363006"/>
                  <a:pt x="2372093" y="5353999"/>
                </a:cubicBezTo>
                <a:cubicBezTo>
                  <a:pt x="2363085" y="5355923"/>
                  <a:pt x="2358581" y="5356886"/>
                  <a:pt x="2344107" y="5355268"/>
                </a:cubicBezTo>
                <a:cubicBezTo>
                  <a:pt x="2343144" y="5350765"/>
                  <a:pt x="2353114" y="5353344"/>
                  <a:pt x="2343144" y="5350765"/>
                </a:cubicBezTo>
                <a:cubicBezTo>
                  <a:pt x="2324166" y="5350109"/>
                  <a:pt x="2301338" y="5331439"/>
                  <a:pt x="2273352" y="5332708"/>
                </a:cubicBezTo>
                <a:cubicBezTo>
                  <a:pt x="2271427" y="5323699"/>
                  <a:pt x="2287826" y="5334326"/>
                  <a:pt x="2292330" y="5333363"/>
                </a:cubicBezTo>
                <a:cubicBezTo>
                  <a:pt x="2270465" y="5319196"/>
                  <a:pt x="2247944" y="5324007"/>
                  <a:pt x="2235087" y="5307915"/>
                </a:cubicBezTo>
                <a:cubicBezTo>
                  <a:pt x="2226078" y="5309840"/>
                  <a:pt x="2246982" y="5319503"/>
                  <a:pt x="2231545" y="5313382"/>
                </a:cubicBezTo>
                <a:cubicBezTo>
                  <a:pt x="2236049" y="5312420"/>
                  <a:pt x="2229620" y="5304373"/>
                  <a:pt x="2215146" y="5302757"/>
                </a:cubicBezTo>
                <a:cubicBezTo>
                  <a:pt x="2202596" y="5310147"/>
                  <a:pt x="2178806" y="5286972"/>
                  <a:pt x="2180731" y="5295981"/>
                </a:cubicBezTo>
                <a:cubicBezTo>
                  <a:pt x="2175264" y="5292439"/>
                  <a:pt x="2169798" y="5288897"/>
                  <a:pt x="2164331" y="5285355"/>
                </a:cubicBezTo>
                <a:cubicBezTo>
                  <a:pt x="2164331" y="5285355"/>
                  <a:pt x="2164331" y="5285355"/>
                  <a:pt x="2159828" y="5286317"/>
                </a:cubicBezTo>
                <a:cubicBezTo>
                  <a:pt x="2165293" y="5289859"/>
                  <a:pt x="2170760" y="5293401"/>
                  <a:pt x="2170760" y="5293401"/>
                </a:cubicBezTo>
                <a:cubicBezTo>
                  <a:pt x="2156286" y="5291783"/>
                  <a:pt x="2144391" y="5280196"/>
                  <a:pt x="2132496" y="5268608"/>
                </a:cubicBezTo>
                <a:cubicBezTo>
                  <a:pt x="2128954" y="5274075"/>
                  <a:pt x="2123488" y="5270533"/>
                  <a:pt x="2117059" y="5262487"/>
                </a:cubicBezTo>
                <a:cubicBezTo>
                  <a:pt x="2108050" y="5264412"/>
                  <a:pt x="2114479" y="5272458"/>
                  <a:pt x="2119946" y="5276000"/>
                </a:cubicBezTo>
                <a:cubicBezTo>
                  <a:pt x="2115441" y="5276962"/>
                  <a:pt x="2115441" y="5276962"/>
                  <a:pt x="2115441" y="5276962"/>
                </a:cubicBezTo>
                <a:cubicBezTo>
                  <a:pt x="2109012" y="5268916"/>
                  <a:pt x="2084568" y="5264719"/>
                  <a:pt x="2083606" y="5260215"/>
                </a:cubicBezTo>
                <a:cubicBezTo>
                  <a:pt x="2082644" y="5255711"/>
                  <a:pt x="2082644" y="5255711"/>
                  <a:pt x="2082644" y="5255711"/>
                </a:cubicBezTo>
                <a:cubicBezTo>
                  <a:pt x="2088110" y="5259252"/>
                  <a:pt x="2092614" y="5258290"/>
                  <a:pt x="2092614" y="5258290"/>
                </a:cubicBezTo>
                <a:cubicBezTo>
                  <a:pt x="2098080" y="5261832"/>
                  <a:pt x="2098080" y="5261832"/>
                  <a:pt x="2098080" y="5261832"/>
                </a:cubicBezTo>
                <a:cubicBezTo>
                  <a:pt x="2102585" y="5260870"/>
                  <a:pt x="2097118" y="5257328"/>
                  <a:pt x="2097118" y="5257328"/>
                </a:cubicBezTo>
                <a:cubicBezTo>
                  <a:pt x="2091652" y="5253787"/>
                  <a:pt x="2086186" y="5250245"/>
                  <a:pt x="2081681" y="5251207"/>
                </a:cubicBezTo>
                <a:cubicBezTo>
                  <a:pt x="2085223" y="5245740"/>
                  <a:pt x="2037295" y="5241851"/>
                  <a:pt x="2059816" y="5237040"/>
                </a:cubicBezTo>
                <a:cubicBezTo>
                  <a:pt x="2045342" y="5235422"/>
                  <a:pt x="2029905" y="5229301"/>
                  <a:pt x="2014467" y="5223180"/>
                </a:cubicBezTo>
                <a:cubicBezTo>
                  <a:pt x="2003535" y="5216096"/>
                  <a:pt x="1992603" y="5209013"/>
                  <a:pt x="1987136" y="5205471"/>
                </a:cubicBezTo>
                <a:cubicBezTo>
                  <a:pt x="1986174" y="5200967"/>
                  <a:pt x="1986174" y="5200967"/>
                  <a:pt x="1981670" y="5201929"/>
                </a:cubicBezTo>
                <a:cubicBezTo>
                  <a:pt x="1981670" y="5201929"/>
                  <a:pt x="1980707" y="5197426"/>
                  <a:pt x="1977165" y="5202891"/>
                </a:cubicBezTo>
                <a:cubicBezTo>
                  <a:pt x="1955300" y="5188725"/>
                  <a:pt x="1917036" y="5163932"/>
                  <a:pt x="1895171" y="5149765"/>
                </a:cubicBezTo>
                <a:cubicBezTo>
                  <a:pt x="1884238" y="5142682"/>
                  <a:pt x="1876847" y="5130132"/>
                  <a:pt x="1865914" y="5123048"/>
                </a:cubicBezTo>
                <a:cubicBezTo>
                  <a:pt x="1815754" y="5086668"/>
                  <a:pt x="1758511" y="5061221"/>
                  <a:pt x="1715436" y="5013908"/>
                </a:cubicBezTo>
                <a:cubicBezTo>
                  <a:pt x="1663659" y="4992003"/>
                  <a:pt x="1636982" y="4955315"/>
                  <a:pt x="1588748" y="4927943"/>
                </a:cubicBezTo>
                <a:cubicBezTo>
                  <a:pt x="1595177" y="4935989"/>
                  <a:pt x="1601605" y="4944035"/>
                  <a:pt x="1598064" y="4949501"/>
                </a:cubicBezTo>
                <a:cubicBezTo>
                  <a:pt x="1581664" y="4938876"/>
                  <a:pt x="1576198" y="4935335"/>
                  <a:pt x="1564303" y="4923746"/>
                </a:cubicBezTo>
                <a:cubicBezTo>
                  <a:pt x="1558836" y="4920205"/>
                  <a:pt x="1553371" y="4916663"/>
                  <a:pt x="1547904" y="4913121"/>
                </a:cubicBezTo>
                <a:cubicBezTo>
                  <a:pt x="1546942" y="4908617"/>
                  <a:pt x="1545017" y="4899609"/>
                  <a:pt x="1545979" y="4904113"/>
                </a:cubicBezTo>
                <a:cubicBezTo>
                  <a:pt x="1539551" y="4896067"/>
                  <a:pt x="1540513" y="4900571"/>
                  <a:pt x="1541475" y="4905075"/>
                </a:cubicBezTo>
                <a:cubicBezTo>
                  <a:pt x="1507715" y="4879321"/>
                  <a:pt x="1520265" y="4871929"/>
                  <a:pt x="1523807" y="4866464"/>
                </a:cubicBezTo>
                <a:cubicBezTo>
                  <a:pt x="1522845" y="4861959"/>
                  <a:pt x="1522845" y="4861959"/>
                  <a:pt x="1517378" y="4858417"/>
                </a:cubicBezTo>
                <a:cubicBezTo>
                  <a:pt x="1517378" y="4858417"/>
                  <a:pt x="1515454" y="4849410"/>
                  <a:pt x="1511912" y="4854876"/>
                </a:cubicBezTo>
                <a:cubicBezTo>
                  <a:pt x="1511912" y="4854876"/>
                  <a:pt x="1510949" y="4850372"/>
                  <a:pt x="1506446" y="4851334"/>
                </a:cubicBezTo>
                <a:cubicBezTo>
                  <a:pt x="1513529" y="4840401"/>
                  <a:pt x="1492626" y="4830738"/>
                  <a:pt x="1483618" y="4832662"/>
                </a:cubicBezTo>
                <a:cubicBezTo>
                  <a:pt x="1482656" y="4828159"/>
                  <a:pt x="1478151" y="4829121"/>
                  <a:pt x="1478151" y="4829121"/>
                </a:cubicBezTo>
                <a:cubicBezTo>
                  <a:pt x="1473647" y="4830084"/>
                  <a:pt x="1473647" y="4830084"/>
                  <a:pt x="1479114" y="4833625"/>
                </a:cubicBezTo>
                <a:cubicBezTo>
                  <a:pt x="1480076" y="4838129"/>
                  <a:pt x="1485543" y="4841671"/>
                  <a:pt x="1485543" y="4841671"/>
                </a:cubicBezTo>
                <a:cubicBezTo>
                  <a:pt x="1482000" y="4847137"/>
                  <a:pt x="1458210" y="4823962"/>
                  <a:pt x="1462060" y="4841978"/>
                </a:cubicBezTo>
                <a:cubicBezTo>
                  <a:pt x="1461097" y="4837474"/>
                  <a:pt x="1461097" y="4837474"/>
                  <a:pt x="1461097" y="4837474"/>
                </a:cubicBezTo>
                <a:cubicBezTo>
                  <a:pt x="1442774" y="4817841"/>
                  <a:pt x="1394232" y="4766987"/>
                  <a:pt x="1435076" y="4781808"/>
                </a:cubicBezTo>
                <a:cubicBezTo>
                  <a:pt x="1434114" y="4777305"/>
                  <a:pt x="1434114" y="4777305"/>
                  <a:pt x="1429609" y="4778267"/>
                </a:cubicBezTo>
                <a:cubicBezTo>
                  <a:pt x="1428647" y="4773763"/>
                  <a:pt x="1428647" y="4773763"/>
                  <a:pt x="1428647" y="4773763"/>
                </a:cubicBezTo>
                <a:cubicBezTo>
                  <a:pt x="1415790" y="4757671"/>
                  <a:pt x="1404857" y="4750588"/>
                  <a:pt x="1391038" y="4729991"/>
                </a:cubicBezTo>
                <a:cubicBezTo>
                  <a:pt x="1388458" y="4739962"/>
                  <a:pt x="1369172" y="4715825"/>
                  <a:pt x="1363706" y="4712283"/>
                </a:cubicBezTo>
                <a:cubicBezTo>
                  <a:pt x="1363706" y="4712283"/>
                  <a:pt x="1363706" y="4712283"/>
                  <a:pt x="1362744" y="4707779"/>
                </a:cubicBezTo>
                <a:cubicBezTo>
                  <a:pt x="1362744" y="4707779"/>
                  <a:pt x="1358239" y="4708741"/>
                  <a:pt x="1358239" y="4708741"/>
                </a:cubicBezTo>
                <a:cubicBezTo>
                  <a:pt x="1352773" y="4705200"/>
                  <a:pt x="1352773" y="4705200"/>
                  <a:pt x="1347307" y="4701658"/>
                </a:cubicBezTo>
                <a:cubicBezTo>
                  <a:pt x="1348269" y="4706162"/>
                  <a:pt x="1348269" y="4706162"/>
                  <a:pt x="1348269" y="4706162"/>
                </a:cubicBezTo>
                <a:cubicBezTo>
                  <a:pt x="1353736" y="4709703"/>
                  <a:pt x="1353736" y="4709703"/>
                  <a:pt x="1354698" y="4714207"/>
                </a:cubicBezTo>
                <a:cubicBezTo>
                  <a:pt x="1354698" y="4714207"/>
                  <a:pt x="1344727" y="4711628"/>
                  <a:pt x="1338299" y="4703582"/>
                </a:cubicBezTo>
                <a:cubicBezTo>
                  <a:pt x="1332832" y="4700040"/>
                  <a:pt x="1321899" y="4692957"/>
                  <a:pt x="1318358" y="4698423"/>
                </a:cubicBezTo>
                <a:cubicBezTo>
                  <a:pt x="1316434" y="4689415"/>
                  <a:pt x="1310005" y="4681370"/>
                  <a:pt x="1303576" y="4673323"/>
                </a:cubicBezTo>
                <a:cubicBezTo>
                  <a:pt x="1308080" y="4672361"/>
                  <a:pt x="1308080" y="4672361"/>
                  <a:pt x="1308080" y="4672361"/>
                </a:cubicBezTo>
                <a:cubicBezTo>
                  <a:pt x="1307118" y="4667857"/>
                  <a:pt x="1307118" y="4667857"/>
                  <a:pt x="1307118" y="4667857"/>
                </a:cubicBezTo>
                <a:cubicBezTo>
                  <a:pt x="1307118" y="4667857"/>
                  <a:pt x="1306156" y="4663353"/>
                  <a:pt x="1301651" y="4664315"/>
                </a:cubicBezTo>
                <a:cubicBezTo>
                  <a:pt x="1300689" y="4659811"/>
                  <a:pt x="1295223" y="4656270"/>
                  <a:pt x="1294261" y="4651766"/>
                </a:cubicBezTo>
                <a:cubicBezTo>
                  <a:pt x="1289757" y="4652728"/>
                  <a:pt x="1288794" y="4648223"/>
                  <a:pt x="1288794" y="4648223"/>
                </a:cubicBezTo>
                <a:cubicBezTo>
                  <a:pt x="1282366" y="4640178"/>
                  <a:pt x="1281403" y="4635674"/>
                  <a:pt x="1284945" y="4630207"/>
                </a:cubicBezTo>
                <a:cubicBezTo>
                  <a:pt x="1292336" y="4642757"/>
                  <a:pt x="1298764" y="4650803"/>
                  <a:pt x="1303269" y="4649841"/>
                </a:cubicBezTo>
                <a:cubicBezTo>
                  <a:pt x="1296840" y="4641795"/>
                  <a:pt x="1301344" y="4640832"/>
                  <a:pt x="1300382" y="4636329"/>
                </a:cubicBezTo>
                <a:cubicBezTo>
                  <a:pt x="1294915" y="4632787"/>
                  <a:pt x="1293953" y="4628283"/>
                  <a:pt x="1288488" y="4624741"/>
                </a:cubicBezTo>
                <a:cubicBezTo>
                  <a:pt x="1272743" y="4595138"/>
                  <a:pt x="1250571" y="4557488"/>
                  <a:pt x="1225818" y="4529809"/>
                </a:cubicBezTo>
                <a:cubicBezTo>
                  <a:pt x="1213924" y="4518221"/>
                  <a:pt x="1196561" y="4503092"/>
                  <a:pt x="1185629" y="4496009"/>
                </a:cubicBezTo>
                <a:cubicBezTo>
                  <a:pt x="1184667" y="4491504"/>
                  <a:pt x="1184667" y="4491504"/>
                  <a:pt x="1189171" y="4490542"/>
                </a:cubicBezTo>
                <a:cubicBezTo>
                  <a:pt x="1188209" y="4486037"/>
                  <a:pt x="1188209" y="4486037"/>
                  <a:pt x="1182742" y="4482495"/>
                </a:cubicBezTo>
                <a:cubicBezTo>
                  <a:pt x="1181780" y="4477992"/>
                  <a:pt x="1177276" y="4478954"/>
                  <a:pt x="1177276" y="4478954"/>
                </a:cubicBezTo>
                <a:cubicBezTo>
                  <a:pt x="1177276" y="4478954"/>
                  <a:pt x="1178238" y="4483458"/>
                  <a:pt x="1178238" y="4483458"/>
                </a:cubicBezTo>
                <a:cubicBezTo>
                  <a:pt x="1172772" y="4479917"/>
                  <a:pt x="1171809" y="4475412"/>
                  <a:pt x="1166343" y="4471870"/>
                </a:cubicBezTo>
                <a:cubicBezTo>
                  <a:pt x="1166343" y="4471870"/>
                  <a:pt x="1165381" y="4467367"/>
                  <a:pt x="1169885" y="4466405"/>
                </a:cubicBezTo>
                <a:cubicBezTo>
                  <a:pt x="1157990" y="4454817"/>
                  <a:pt x="1146096" y="4443229"/>
                  <a:pt x="1139667" y="4435183"/>
                </a:cubicBezTo>
                <a:cubicBezTo>
                  <a:pt x="1139667" y="4435183"/>
                  <a:pt x="1139667" y="4435183"/>
                  <a:pt x="1138704" y="4430679"/>
                </a:cubicBezTo>
                <a:cubicBezTo>
                  <a:pt x="1138704" y="4430679"/>
                  <a:pt x="1134200" y="4431641"/>
                  <a:pt x="1134200" y="4431641"/>
                </a:cubicBezTo>
                <a:cubicBezTo>
                  <a:pt x="1129696" y="4432603"/>
                  <a:pt x="1129696" y="4432603"/>
                  <a:pt x="1129696" y="4432603"/>
                </a:cubicBezTo>
                <a:cubicBezTo>
                  <a:pt x="1129696" y="4432603"/>
                  <a:pt x="1129696" y="4432603"/>
                  <a:pt x="1128734" y="4428100"/>
                </a:cubicBezTo>
                <a:cubicBezTo>
                  <a:pt x="1123268" y="4424558"/>
                  <a:pt x="1118764" y="4425520"/>
                  <a:pt x="1118764" y="4425520"/>
                </a:cubicBezTo>
                <a:lnTo>
                  <a:pt x="1120688" y="4434529"/>
                </a:lnTo>
                <a:lnTo>
                  <a:pt x="1115221" y="4430987"/>
                </a:lnTo>
                <a:cubicBezTo>
                  <a:pt x="1108794" y="4422940"/>
                  <a:pt x="1095936" y="4406849"/>
                  <a:pt x="1091431" y="4407812"/>
                </a:cubicBezTo>
                <a:cubicBezTo>
                  <a:pt x="1070221" y="4374666"/>
                  <a:pt x="1076650" y="4382711"/>
                  <a:pt x="1073763" y="4369199"/>
                </a:cubicBezTo>
                <a:cubicBezTo>
                  <a:pt x="1059943" y="4348604"/>
                  <a:pt x="1072146" y="4383673"/>
                  <a:pt x="1063792" y="4366620"/>
                </a:cubicBezTo>
                <a:cubicBezTo>
                  <a:pt x="1062830" y="4362116"/>
                  <a:pt x="1069915" y="4351183"/>
                  <a:pt x="1058981" y="4344100"/>
                </a:cubicBezTo>
                <a:cubicBezTo>
                  <a:pt x="1060906" y="4353108"/>
                  <a:pt x="1057364" y="4358574"/>
                  <a:pt x="1050936" y="4350528"/>
                </a:cubicBezTo>
                <a:cubicBezTo>
                  <a:pt x="1056402" y="4354070"/>
                  <a:pt x="1052553" y="4336054"/>
                  <a:pt x="1048049" y="4337016"/>
                </a:cubicBezTo>
                <a:cubicBezTo>
                  <a:pt x="1031650" y="4326391"/>
                  <a:pt x="1013674" y="4264296"/>
                  <a:pt x="988922" y="4236617"/>
                </a:cubicBezTo>
                <a:cubicBezTo>
                  <a:pt x="996006" y="4225685"/>
                  <a:pt x="979606" y="4215060"/>
                  <a:pt x="981224" y="4200585"/>
                </a:cubicBezTo>
                <a:cubicBezTo>
                  <a:pt x="974140" y="4211517"/>
                  <a:pt x="955509" y="4168401"/>
                  <a:pt x="970291" y="4193501"/>
                </a:cubicBezTo>
                <a:cubicBezTo>
                  <a:pt x="962900" y="4180951"/>
                  <a:pt x="956471" y="4172906"/>
                  <a:pt x="953584" y="4159394"/>
                </a:cubicBezTo>
                <a:cubicBezTo>
                  <a:pt x="950043" y="4164859"/>
                  <a:pt x="951968" y="4173868"/>
                  <a:pt x="943614" y="4156814"/>
                </a:cubicBezTo>
                <a:cubicBezTo>
                  <a:pt x="943614" y="4156814"/>
                  <a:pt x="948119" y="4155851"/>
                  <a:pt x="947156" y="4151347"/>
                </a:cubicBezTo>
                <a:cubicBezTo>
                  <a:pt x="932681" y="4149731"/>
                  <a:pt x="938496" y="4110811"/>
                  <a:pt x="918555" y="4105652"/>
                </a:cubicBezTo>
                <a:cubicBezTo>
                  <a:pt x="925638" y="4094719"/>
                  <a:pt x="903773" y="4080553"/>
                  <a:pt x="910857" y="4069620"/>
                </a:cubicBezTo>
                <a:cubicBezTo>
                  <a:pt x="904428" y="4061574"/>
                  <a:pt x="899924" y="4062536"/>
                  <a:pt x="892533" y="4049987"/>
                </a:cubicBezTo>
                <a:cubicBezTo>
                  <a:pt x="908932" y="4060612"/>
                  <a:pt x="888684" y="4031970"/>
                  <a:pt x="891263" y="4022000"/>
                </a:cubicBezTo>
                <a:cubicBezTo>
                  <a:pt x="875826" y="4015878"/>
                  <a:pt x="878099" y="3982425"/>
                  <a:pt x="869091" y="3984350"/>
                </a:cubicBezTo>
                <a:cubicBezTo>
                  <a:pt x="866204" y="3970838"/>
                  <a:pt x="866204" y="3970838"/>
                  <a:pt x="873595" y="3983387"/>
                </a:cubicBezTo>
                <a:cubicBezTo>
                  <a:pt x="865242" y="3966334"/>
                  <a:pt x="855926" y="3944776"/>
                  <a:pt x="852077" y="3926760"/>
                </a:cubicBezTo>
                <a:cubicBezTo>
                  <a:pt x="857543" y="3930302"/>
                  <a:pt x="858506" y="3934806"/>
                  <a:pt x="863010" y="3933844"/>
                </a:cubicBezTo>
                <a:lnTo>
                  <a:pt x="869247" y="3944432"/>
                </a:lnTo>
                <a:lnTo>
                  <a:pt x="868668" y="3952062"/>
                </a:lnTo>
                <a:cubicBezTo>
                  <a:pt x="868706" y="3954997"/>
                  <a:pt x="867822" y="3956363"/>
                  <a:pt x="862355" y="3952821"/>
                </a:cubicBezTo>
                <a:cubicBezTo>
                  <a:pt x="868784" y="3960868"/>
                  <a:pt x="870708" y="3969875"/>
                  <a:pt x="875212" y="3968913"/>
                </a:cubicBezTo>
                <a:cubicBezTo>
                  <a:pt x="877137" y="3977922"/>
                  <a:pt x="884528" y="3990472"/>
                  <a:pt x="890956" y="3998517"/>
                </a:cubicBezTo>
                <a:cubicBezTo>
                  <a:pt x="891918" y="4003022"/>
                  <a:pt x="891918" y="4003022"/>
                  <a:pt x="891918" y="4003022"/>
                </a:cubicBezTo>
                <a:cubicBezTo>
                  <a:pt x="892881" y="4007525"/>
                  <a:pt x="892881" y="4007525"/>
                  <a:pt x="892881" y="4007525"/>
                </a:cubicBezTo>
                <a:cubicBezTo>
                  <a:pt x="897385" y="4006563"/>
                  <a:pt x="897385" y="4006563"/>
                  <a:pt x="897385" y="4006563"/>
                </a:cubicBezTo>
                <a:cubicBezTo>
                  <a:pt x="897385" y="4006563"/>
                  <a:pt x="899964" y="3996593"/>
                  <a:pt x="897077" y="3983081"/>
                </a:cubicBezTo>
                <a:cubicBezTo>
                  <a:pt x="891611" y="3979538"/>
                  <a:pt x="891611" y="3979538"/>
                  <a:pt x="891611" y="3979538"/>
                </a:cubicBezTo>
                <a:cubicBezTo>
                  <a:pt x="890649" y="3975035"/>
                  <a:pt x="890649" y="3975035"/>
                  <a:pt x="890649" y="3975035"/>
                </a:cubicBezTo>
                <a:cubicBezTo>
                  <a:pt x="890649" y="3975035"/>
                  <a:pt x="889687" y="3970531"/>
                  <a:pt x="885183" y="3971493"/>
                </a:cubicBezTo>
                <a:cubicBezTo>
                  <a:pt x="886800" y="3957019"/>
                  <a:pt x="887762" y="3961523"/>
                  <a:pt x="878447" y="3939965"/>
                </a:cubicBezTo>
                <a:cubicBezTo>
                  <a:pt x="882951" y="3939002"/>
                  <a:pt x="887454" y="3938040"/>
                  <a:pt x="890034" y="3928070"/>
                </a:cubicBezTo>
                <a:cubicBezTo>
                  <a:pt x="880718" y="3906512"/>
                  <a:pt x="887803" y="3895579"/>
                  <a:pt x="879449" y="3878525"/>
                </a:cubicBezTo>
                <a:cubicBezTo>
                  <a:pt x="879490" y="3812581"/>
                  <a:pt x="864093" y="3740517"/>
                  <a:pt x="852546" y="3686468"/>
                </a:cubicBezTo>
                <a:cubicBezTo>
                  <a:pt x="851584" y="3681964"/>
                  <a:pt x="847081" y="3682926"/>
                  <a:pt x="847081" y="3682926"/>
                </a:cubicBezTo>
                <a:cubicBezTo>
                  <a:pt x="847081" y="3682926"/>
                  <a:pt x="842576" y="3683888"/>
                  <a:pt x="843539" y="3688393"/>
                </a:cubicBezTo>
                <a:cubicBezTo>
                  <a:pt x="858628" y="3736975"/>
                  <a:pt x="874024" y="3809040"/>
                  <a:pt x="872058" y="3865975"/>
                </a:cubicBezTo>
                <a:cubicBezTo>
                  <a:pt x="872058" y="3865975"/>
                  <a:pt x="872058" y="3865975"/>
                  <a:pt x="867555" y="3866938"/>
                </a:cubicBezTo>
                <a:cubicBezTo>
                  <a:pt x="866592" y="3862433"/>
                  <a:pt x="866592" y="3862433"/>
                  <a:pt x="861126" y="3858892"/>
                </a:cubicBezTo>
                <a:cubicBezTo>
                  <a:pt x="866592" y="3862433"/>
                  <a:pt x="867555" y="3866938"/>
                  <a:pt x="868517" y="3871442"/>
                </a:cubicBezTo>
                <a:cubicBezTo>
                  <a:pt x="868517" y="3871442"/>
                  <a:pt x="868517" y="3871442"/>
                  <a:pt x="864975" y="3876908"/>
                </a:cubicBezTo>
                <a:cubicBezTo>
                  <a:pt x="861126" y="3858892"/>
                  <a:pt x="854390" y="3827364"/>
                  <a:pt x="849886" y="3828326"/>
                </a:cubicBezTo>
                <a:cubicBezTo>
                  <a:pt x="856314" y="3836371"/>
                  <a:pt x="852773" y="3841838"/>
                  <a:pt x="848269" y="3842800"/>
                </a:cubicBezTo>
                <a:cubicBezTo>
                  <a:pt x="841840" y="3834754"/>
                  <a:pt x="839916" y="3825746"/>
                  <a:pt x="832524" y="3813196"/>
                </a:cubicBezTo>
                <a:cubicBezTo>
                  <a:pt x="830600" y="3804189"/>
                  <a:pt x="831255" y="3785210"/>
                  <a:pt x="822902" y="3768156"/>
                </a:cubicBezTo>
                <a:cubicBezTo>
                  <a:pt x="820977" y="3759148"/>
                  <a:pt x="819053" y="3750139"/>
                  <a:pt x="812624" y="3742094"/>
                </a:cubicBezTo>
                <a:cubicBezTo>
                  <a:pt x="804926" y="3706061"/>
                  <a:pt x="798190" y="3674534"/>
                  <a:pt x="789529" y="3633997"/>
                </a:cubicBezTo>
                <a:cubicBezTo>
                  <a:pt x="789529" y="3633997"/>
                  <a:pt x="785988" y="3639463"/>
                  <a:pt x="786951" y="3643967"/>
                </a:cubicBezTo>
                <a:cubicBezTo>
                  <a:pt x="786951" y="3643967"/>
                  <a:pt x="785988" y="3639463"/>
                  <a:pt x="785988" y="3639463"/>
                </a:cubicBezTo>
                <a:cubicBezTo>
                  <a:pt x="785026" y="3634959"/>
                  <a:pt x="785026" y="3634959"/>
                  <a:pt x="785026" y="3634959"/>
                </a:cubicBezTo>
                <a:cubicBezTo>
                  <a:pt x="784064" y="3630455"/>
                  <a:pt x="784064" y="3630455"/>
                  <a:pt x="783101" y="3625951"/>
                </a:cubicBezTo>
                <a:cubicBezTo>
                  <a:pt x="778290" y="3603430"/>
                  <a:pt x="768975" y="3581873"/>
                  <a:pt x="765126" y="3563856"/>
                </a:cubicBezTo>
                <a:cubicBezTo>
                  <a:pt x="764163" y="3559353"/>
                  <a:pt x="764163" y="3559353"/>
                  <a:pt x="763201" y="3554849"/>
                </a:cubicBezTo>
                <a:cubicBezTo>
                  <a:pt x="762239" y="3550344"/>
                  <a:pt x="761276" y="3545840"/>
                  <a:pt x="760314" y="3541336"/>
                </a:cubicBezTo>
                <a:cubicBezTo>
                  <a:pt x="758390" y="3532328"/>
                  <a:pt x="756465" y="3523320"/>
                  <a:pt x="754541" y="3514312"/>
                </a:cubicBezTo>
                <a:cubicBezTo>
                  <a:pt x="753578" y="3509808"/>
                  <a:pt x="753578" y="3509808"/>
                  <a:pt x="753578" y="3509808"/>
                </a:cubicBezTo>
                <a:cubicBezTo>
                  <a:pt x="752616" y="3505304"/>
                  <a:pt x="752616" y="3505304"/>
                  <a:pt x="752616" y="3505304"/>
                </a:cubicBezTo>
                <a:cubicBezTo>
                  <a:pt x="752616" y="3505304"/>
                  <a:pt x="752616" y="3505304"/>
                  <a:pt x="748111" y="3506266"/>
                </a:cubicBezTo>
                <a:cubicBezTo>
                  <a:pt x="751654" y="3500799"/>
                  <a:pt x="751654" y="3500799"/>
                  <a:pt x="756158" y="3499837"/>
                </a:cubicBezTo>
                <a:cubicBezTo>
                  <a:pt x="748767" y="3487287"/>
                  <a:pt x="748767" y="3487287"/>
                  <a:pt x="748767" y="3487287"/>
                </a:cubicBezTo>
                <a:cubicBezTo>
                  <a:pt x="748767" y="3487287"/>
                  <a:pt x="748767" y="3487287"/>
                  <a:pt x="745225" y="3492754"/>
                </a:cubicBezTo>
                <a:cubicBezTo>
                  <a:pt x="744262" y="3488250"/>
                  <a:pt x="744262" y="3488250"/>
                  <a:pt x="743300" y="3483746"/>
                </a:cubicBezTo>
                <a:cubicBezTo>
                  <a:pt x="743956" y="3464767"/>
                  <a:pt x="739144" y="3442247"/>
                  <a:pt x="735295" y="3424231"/>
                </a:cubicBezTo>
                <a:cubicBezTo>
                  <a:pt x="738837" y="3418765"/>
                  <a:pt x="736913" y="3409757"/>
                  <a:pt x="735950" y="3405253"/>
                </a:cubicBezTo>
                <a:cubicBezTo>
                  <a:pt x="734988" y="3400748"/>
                  <a:pt x="734988" y="3400748"/>
                  <a:pt x="734026" y="3396245"/>
                </a:cubicBezTo>
                <a:cubicBezTo>
                  <a:pt x="733064" y="3391740"/>
                  <a:pt x="736605" y="3386274"/>
                  <a:pt x="736605" y="3386274"/>
                </a:cubicBezTo>
                <a:cubicBezTo>
                  <a:pt x="741109" y="3385312"/>
                  <a:pt x="741109" y="3385312"/>
                  <a:pt x="742071" y="3389816"/>
                </a:cubicBezTo>
                <a:cubicBezTo>
                  <a:pt x="742071" y="3389816"/>
                  <a:pt x="746576" y="3388854"/>
                  <a:pt x="747538" y="3393358"/>
                </a:cubicBezTo>
                <a:cubicBezTo>
                  <a:pt x="747538" y="3393358"/>
                  <a:pt x="747538" y="3393358"/>
                  <a:pt x="746576" y="3388854"/>
                </a:cubicBezTo>
                <a:cubicBezTo>
                  <a:pt x="751080" y="3387891"/>
                  <a:pt x="751080" y="3387891"/>
                  <a:pt x="751080" y="3387891"/>
                </a:cubicBezTo>
                <a:cubicBezTo>
                  <a:pt x="750118" y="3383387"/>
                  <a:pt x="745614" y="3384350"/>
                  <a:pt x="744651" y="3379845"/>
                </a:cubicBezTo>
                <a:cubicBezTo>
                  <a:pt x="739184" y="3376304"/>
                  <a:pt x="738222" y="3371800"/>
                  <a:pt x="733718" y="3372762"/>
                </a:cubicBezTo>
                <a:cubicBezTo>
                  <a:pt x="734680" y="3377266"/>
                  <a:pt x="730177" y="3378228"/>
                  <a:pt x="730177" y="3378228"/>
                </a:cubicBezTo>
                <a:cubicBezTo>
                  <a:pt x="730177" y="3378228"/>
                  <a:pt x="728252" y="3369221"/>
                  <a:pt x="722786" y="3365679"/>
                </a:cubicBezTo>
                <a:cubicBezTo>
                  <a:pt x="720861" y="3356670"/>
                  <a:pt x="719899" y="3352167"/>
                  <a:pt x="722479" y="3342196"/>
                </a:cubicBezTo>
                <a:cubicBezTo>
                  <a:pt x="723441" y="3346700"/>
                  <a:pt x="727944" y="3345738"/>
                  <a:pt x="727944" y="3345738"/>
                </a:cubicBezTo>
                <a:cubicBezTo>
                  <a:pt x="726982" y="3341234"/>
                  <a:pt x="726982" y="3341234"/>
                  <a:pt x="726982" y="3341234"/>
                </a:cubicBezTo>
                <a:cubicBezTo>
                  <a:pt x="726020" y="3336730"/>
                  <a:pt x="726020" y="3336730"/>
                  <a:pt x="725057" y="3332226"/>
                </a:cubicBezTo>
                <a:cubicBezTo>
                  <a:pt x="724095" y="3327721"/>
                  <a:pt x="724095" y="3327721"/>
                  <a:pt x="724095" y="3327721"/>
                </a:cubicBezTo>
                <a:cubicBezTo>
                  <a:pt x="724095" y="3327721"/>
                  <a:pt x="724095" y="3327721"/>
                  <a:pt x="723133" y="3323218"/>
                </a:cubicBezTo>
                <a:cubicBezTo>
                  <a:pt x="721208" y="3314209"/>
                  <a:pt x="720246" y="3309705"/>
                  <a:pt x="719284" y="3305202"/>
                </a:cubicBezTo>
                <a:cubicBezTo>
                  <a:pt x="718321" y="3300697"/>
                  <a:pt x="717359" y="3296193"/>
                  <a:pt x="716397" y="3291690"/>
                </a:cubicBezTo>
                <a:cubicBezTo>
                  <a:pt x="719939" y="3286223"/>
                  <a:pt x="718977" y="3281718"/>
                  <a:pt x="718015" y="3277215"/>
                </a:cubicBezTo>
                <a:cubicBezTo>
                  <a:pt x="726061" y="3270786"/>
                  <a:pt x="716745" y="3249228"/>
                  <a:pt x="716438" y="3225746"/>
                </a:cubicBezTo>
                <a:cubicBezTo>
                  <a:pt x="711934" y="3226708"/>
                  <a:pt x="711934" y="3226708"/>
                  <a:pt x="711934" y="3226708"/>
                </a:cubicBezTo>
                <a:cubicBezTo>
                  <a:pt x="708740" y="3189713"/>
                  <a:pt x="707470" y="3161726"/>
                  <a:pt x="710705" y="3132778"/>
                </a:cubicBezTo>
                <a:cubicBezTo>
                  <a:pt x="709743" y="3128274"/>
                  <a:pt x="714246" y="3127311"/>
                  <a:pt x="713284" y="3122808"/>
                </a:cubicBezTo>
                <a:cubicBezTo>
                  <a:pt x="712322" y="3118304"/>
                  <a:pt x="712322" y="3118304"/>
                  <a:pt x="712322" y="3118304"/>
                </a:cubicBezTo>
                <a:cubicBezTo>
                  <a:pt x="708780" y="3123770"/>
                  <a:pt x="708780" y="3123770"/>
                  <a:pt x="708780" y="3123770"/>
                </a:cubicBezTo>
                <a:cubicBezTo>
                  <a:pt x="706856" y="3114761"/>
                  <a:pt x="710397" y="3109296"/>
                  <a:pt x="708472" y="3100287"/>
                </a:cubicBezTo>
                <a:cubicBezTo>
                  <a:pt x="707510" y="3095784"/>
                  <a:pt x="712015" y="3094821"/>
                  <a:pt x="712015" y="3094821"/>
                </a:cubicBezTo>
                <a:cubicBezTo>
                  <a:pt x="711052" y="3090317"/>
                  <a:pt x="711052" y="3090317"/>
                  <a:pt x="706548" y="3091280"/>
                </a:cubicBezTo>
                <a:cubicBezTo>
                  <a:pt x="705586" y="3086775"/>
                  <a:pt x="710090" y="3085813"/>
                  <a:pt x="709128" y="3081309"/>
                </a:cubicBezTo>
                <a:cubicBezTo>
                  <a:pt x="708166" y="3076805"/>
                  <a:pt x="707203" y="3072301"/>
                  <a:pt x="709783" y="3062331"/>
                </a:cubicBezTo>
                <a:cubicBezTo>
                  <a:pt x="709783" y="3062331"/>
                  <a:pt x="709783" y="3062331"/>
                  <a:pt x="708821" y="3057826"/>
                </a:cubicBezTo>
                <a:cubicBezTo>
                  <a:pt x="707859" y="3053322"/>
                  <a:pt x="706897" y="3048818"/>
                  <a:pt x="705934" y="3044314"/>
                </a:cubicBezTo>
                <a:cubicBezTo>
                  <a:pt x="710439" y="3043352"/>
                  <a:pt x="710439" y="3043352"/>
                  <a:pt x="710439" y="3043352"/>
                </a:cubicBezTo>
                <a:cubicBezTo>
                  <a:pt x="709823" y="2996387"/>
                  <a:pt x="712751" y="2943955"/>
                  <a:pt x="717295" y="2877050"/>
                </a:cubicBezTo>
                <a:cubicBezTo>
                  <a:pt x="717295" y="2877050"/>
                  <a:pt x="722762" y="2880591"/>
                  <a:pt x="721799" y="2876088"/>
                </a:cubicBezTo>
                <a:cubicBezTo>
                  <a:pt x="723724" y="2885095"/>
                  <a:pt x="720182" y="2890562"/>
                  <a:pt x="722107" y="2899570"/>
                </a:cubicBezTo>
                <a:cubicBezTo>
                  <a:pt x="723069" y="2904074"/>
                  <a:pt x="719527" y="2909541"/>
                  <a:pt x="723376" y="2927557"/>
                </a:cubicBezTo>
                <a:cubicBezTo>
                  <a:pt x="721759" y="2942030"/>
                  <a:pt x="720141" y="2956505"/>
                  <a:pt x="719487" y="2975484"/>
                </a:cubicBezTo>
                <a:cubicBezTo>
                  <a:pt x="720101" y="3022449"/>
                  <a:pt x="717174" y="3074880"/>
                  <a:pt x="727759" y="3124424"/>
                </a:cubicBezTo>
                <a:cubicBezTo>
                  <a:pt x="727759" y="3124424"/>
                  <a:pt x="724217" y="3129891"/>
                  <a:pt x="724217" y="3129891"/>
                </a:cubicBezTo>
                <a:cubicBezTo>
                  <a:pt x="725180" y="3134395"/>
                  <a:pt x="725180" y="3134395"/>
                  <a:pt x="726142" y="3138899"/>
                </a:cubicBezTo>
                <a:cubicBezTo>
                  <a:pt x="722599" y="3144365"/>
                  <a:pt x="723562" y="3148870"/>
                  <a:pt x="724524" y="3153374"/>
                </a:cubicBezTo>
                <a:cubicBezTo>
                  <a:pt x="729029" y="3152412"/>
                  <a:pt x="729029" y="3152412"/>
                  <a:pt x="728066" y="3147907"/>
                </a:cubicBezTo>
                <a:cubicBezTo>
                  <a:pt x="729991" y="3156915"/>
                  <a:pt x="730953" y="3161420"/>
                  <a:pt x="726449" y="3162382"/>
                </a:cubicBezTo>
                <a:cubicBezTo>
                  <a:pt x="727411" y="3166886"/>
                  <a:pt x="728373" y="3171389"/>
                  <a:pt x="729335" y="3175894"/>
                </a:cubicBezTo>
                <a:cubicBezTo>
                  <a:pt x="733840" y="3174931"/>
                  <a:pt x="733840" y="3174931"/>
                  <a:pt x="732878" y="3170427"/>
                </a:cubicBezTo>
                <a:cubicBezTo>
                  <a:pt x="736420" y="3164962"/>
                  <a:pt x="735458" y="3160457"/>
                  <a:pt x="735458" y="3160457"/>
                </a:cubicBezTo>
                <a:cubicBezTo>
                  <a:pt x="733533" y="3151449"/>
                  <a:pt x="732571" y="3146945"/>
                  <a:pt x="731608" y="3142441"/>
                </a:cubicBezTo>
                <a:cubicBezTo>
                  <a:pt x="731608" y="3142441"/>
                  <a:pt x="735149" y="3136974"/>
                  <a:pt x="735149" y="3136974"/>
                </a:cubicBezTo>
                <a:cubicBezTo>
                  <a:pt x="736112" y="3141478"/>
                  <a:pt x="740616" y="3140516"/>
                  <a:pt x="739654" y="3136012"/>
                </a:cubicBezTo>
                <a:cubicBezTo>
                  <a:pt x="739654" y="3136012"/>
                  <a:pt x="739654" y="3136012"/>
                  <a:pt x="738691" y="3131509"/>
                </a:cubicBezTo>
                <a:cubicBezTo>
                  <a:pt x="738691" y="3131509"/>
                  <a:pt x="737729" y="3127004"/>
                  <a:pt x="737729" y="3127004"/>
                </a:cubicBezTo>
                <a:cubicBezTo>
                  <a:pt x="736767" y="3122500"/>
                  <a:pt x="732263" y="3123462"/>
                  <a:pt x="731301" y="3118959"/>
                </a:cubicBezTo>
                <a:cubicBezTo>
                  <a:pt x="731301" y="3118959"/>
                  <a:pt x="730338" y="3114455"/>
                  <a:pt x="730338" y="3114455"/>
                </a:cubicBezTo>
                <a:cubicBezTo>
                  <a:pt x="730338" y="3114455"/>
                  <a:pt x="729376" y="3109950"/>
                  <a:pt x="729376" y="3109950"/>
                </a:cubicBezTo>
                <a:cubicBezTo>
                  <a:pt x="727451" y="3100942"/>
                  <a:pt x="730031" y="3090972"/>
                  <a:pt x="729069" y="3086468"/>
                </a:cubicBezTo>
                <a:cubicBezTo>
                  <a:pt x="728106" y="3081964"/>
                  <a:pt x="730686" y="3071994"/>
                  <a:pt x="733265" y="3062023"/>
                </a:cubicBezTo>
                <a:lnTo>
                  <a:pt x="733987" y="3065401"/>
                </a:lnTo>
                <a:cubicBezTo>
                  <a:pt x="734227" y="3066527"/>
                  <a:pt x="734227" y="3066527"/>
                  <a:pt x="734227" y="3066527"/>
                </a:cubicBezTo>
                <a:cubicBezTo>
                  <a:pt x="734227" y="3066527"/>
                  <a:pt x="735190" y="3071031"/>
                  <a:pt x="735190" y="3071031"/>
                </a:cubicBezTo>
                <a:cubicBezTo>
                  <a:pt x="735190" y="3071031"/>
                  <a:pt x="738732" y="3065565"/>
                  <a:pt x="738732" y="3065565"/>
                </a:cubicBezTo>
                <a:cubicBezTo>
                  <a:pt x="735845" y="3052053"/>
                  <a:pt x="735845" y="3052053"/>
                  <a:pt x="735845" y="3052053"/>
                </a:cubicBezTo>
                <a:cubicBezTo>
                  <a:pt x="735845" y="3052053"/>
                  <a:pt x="734883" y="3047548"/>
                  <a:pt x="733921" y="3043045"/>
                </a:cubicBezTo>
                <a:cubicBezTo>
                  <a:pt x="741659" y="3013133"/>
                  <a:pt x="743276" y="2998659"/>
                  <a:pt x="736541" y="2967131"/>
                </a:cubicBezTo>
                <a:cubicBezTo>
                  <a:pt x="736541" y="2967131"/>
                  <a:pt x="735578" y="2962627"/>
                  <a:pt x="735578" y="2962627"/>
                </a:cubicBezTo>
                <a:cubicBezTo>
                  <a:pt x="738158" y="2952656"/>
                  <a:pt x="740738" y="2942686"/>
                  <a:pt x="744279" y="2937219"/>
                </a:cubicBezTo>
                <a:cubicBezTo>
                  <a:pt x="736889" y="2924670"/>
                  <a:pt x="745896" y="2922745"/>
                  <a:pt x="747514" y="2908270"/>
                </a:cubicBezTo>
                <a:cubicBezTo>
                  <a:pt x="753328" y="2869352"/>
                  <a:pt x="752713" y="2822387"/>
                  <a:pt x="767536" y="2781543"/>
                </a:cubicBezTo>
                <a:lnTo>
                  <a:pt x="767175" y="2788737"/>
                </a:lnTo>
                <a:lnTo>
                  <a:pt x="765918" y="2796017"/>
                </a:lnTo>
                <a:cubicBezTo>
                  <a:pt x="765918" y="2796017"/>
                  <a:pt x="766563" y="2793524"/>
                  <a:pt x="767088" y="2790469"/>
                </a:cubicBezTo>
                <a:lnTo>
                  <a:pt x="767175" y="2788737"/>
                </a:lnTo>
                <a:lnTo>
                  <a:pt x="777228" y="2730482"/>
                </a:lnTo>
                <a:lnTo>
                  <a:pt x="774987" y="2827750"/>
                </a:lnTo>
                <a:cubicBezTo>
                  <a:pt x="776043" y="3008184"/>
                  <a:pt x="792787" y="3186092"/>
                  <a:pt x="824931" y="3364010"/>
                </a:cubicBezTo>
                <a:cubicBezTo>
                  <a:pt x="826529" y="3371490"/>
                  <a:pt x="827728" y="3377099"/>
                  <a:pt x="829326" y="3384580"/>
                </a:cubicBezTo>
                <a:cubicBezTo>
                  <a:pt x="847900" y="3370834"/>
                  <a:pt x="840565" y="3354803"/>
                  <a:pt x="837369" y="3339843"/>
                </a:cubicBezTo>
                <a:cubicBezTo>
                  <a:pt x="787445" y="3078708"/>
                  <a:pt x="782061" y="2824680"/>
                  <a:pt x="819665" y="2577354"/>
                </a:cubicBezTo>
                <a:lnTo>
                  <a:pt x="843923" y="2454020"/>
                </a:lnTo>
                <a:lnTo>
                  <a:pt x="844696" y="2456577"/>
                </a:lnTo>
                <a:cubicBezTo>
                  <a:pt x="844855" y="2460076"/>
                  <a:pt x="845576" y="2463454"/>
                  <a:pt x="850081" y="2462491"/>
                </a:cubicBezTo>
                <a:cubicBezTo>
                  <a:pt x="853951" y="2447536"/>
                  <a:pt x="850331" y="2447131"/>
                  <a:pt x="847719" y="2445923"/>
                </a:cubicBezTo>
                <a:lnTo>
                  <a:pt x="846151" y="2442693"/>
                </a:lnTo>
                <a:lnTo>
                  <a:pt x="847411" y="2436286"/>
                </a:lnTo>
                <a:lnTo>
                  <a:pt x="851391" y="2424533"/>
                </a:lnTo>
                <a:cubicBezTo>
                  <a:pt x="851391" y="2424533"/>
                  <a:pt x="852354" y="2429038"/>
                  <a:pt x="853316" y="2433542"/>
                </a:cubicBezTo>
                <a:cubicBezTo>
                  <a:pt x="863633" y="2393660"/>
                  <a:pt x="880380" y="2361825"/>
                  <a:pt x="879111" y="2333838"/>
                </a:cubicBezTo>
                <a:cubicBezTo>
                  <a:pt x="879111" y="2333838"/>
                  <a:pt x="881035" y="2342846"/>
                  <a:pt x="884578" y="2337381"/>
                </a:cubicBezTo>
                <a:cubicBezTo>
                  <a:pt x="878804" y="2310355"/>
                  <a:pt x="897475" y="2287529"/>
                  <a:pt x="911642" y="2265663"/>
                </a:cubicBezTo>
                <a:cubicBezTo>
                  <a:pt x="913915" y="2232210"/>
                  <a:pt x="927119" y="2205841"/>
                  <a:pt x="944828" y="2178509"/>
                </a:cubicBezTo>
                <a:cubicBezTo>
                  <a:pt x="958034" y="2152140"/>
                  <a:pt x="976705" y="2129312"/>
                  <a:pt x="987023" y="2089431"/>
                </a:cubicBezTo>
                <a:cubicBezTo>
                  <a:pt x="991527" y="2088468"/>
                  <a:pt x="991527" y="2088468"/>
                  <a:pt x="991527" y="2088468"/>
                </a:cubicBezTo>
                <a:cubicBezTo>
                  <a:pt x="988948" y="2098439"/>
                  <a:pt x="988948" y="2098439"/>
                  <a:pt x="988948" y="2098439"/>
                </a:cubicBezTo>
                <a:cubicBezTo>
                  <a:pt x="988948" y="2098439"/>
                  <a:pt x="988948" y="2098439"/>
                  <a:pt x="993452" y="2097477"/>
                </a:cubicBezTo>
                <a:cubicBezTo>
                  <a:pt x="992489" y="2092973"/>
                  <a:pt x="992489" y="2092973"/>
                  <a:pt x="992489" y="2092973"/>
                </a:cubicBezTo>
                <a:cubicBezTo>
                  <a:pt x="996031" y="2087506"/>
                  <a:pt x="996031" y="2087506"/>
                  <a:pt x="996031" y="2087506"/>
                </a:cubicBezTo>
                <a:cubicBezTo>
                  <a:pt x="999573" y="2082040"/>
                  <a:pt x="1005694" y="2066604"/>
                  <a:pt x="1012778" y="2055671"/>
                </a:cubicBezTo>
                <a:cubicBezTo>
                  <a:pt x="1011815" y="2051167"/>
                  <a:pt x="1007312" y="2052129"/>
                  <a:pt x="1010853" y="2046663"/>
                </a:cubicBezTo>
                <a:cubicBezTo>
                  <a:pt x="1010853" y="2046663"/>
                  <a:pt x="1009891" y="2042158"/>
                  <a:pt x="1014395" y="2041196"/>
                </a:cubicBezTo>
                <a:cubicBezTo>
                  <a:pt x="1014395" y="2041196"/>
                  <a:pt x="1010853" y="2046663"/>
                  <a:pt x="1016320" y="2050205"/>
                </a:cubicBezTo>
                <a:cubicBezTo>
                  <a:pt x="1018899" y="2040234"/>
                  <a:pt x="1017937" y="2035730"/>
                  <a:pt x="1021479" y="2030264"/>
                </a:cubicBezTo>
                <a:cubicBezTo>
                  <a:pt x="1021479" y="2030264"/>
                  <a:pt x="1021479" y="2030264"/>
                  <a:pt x="1022441" y="2034767"/>
                </a:cubicBezTo>
                <a:cubicBezTo>
                  <a:pt x="1023404" y="2039271"/>
                  <a:pt x="1023404" y="2039271"/>
                  <a:pt x="1023404" y="2039271"/>
                </a:cubicBezTo>
                <a:cubicBezTo>
                  <a:pt x="1023404" y="2039271"/>
                  <a:pt x="1027908" y="2038309"/>
                  <a:pt x="1027908" y="2038309"/>
                </a:cubicBezTo>
                <a:cubicBezTo>
                  <a:pt x="1027908" y="2038309"/>
                  <a:pt x="1026946" y="2033805"/>
                  <a:pt x="1026946" y="2033805"/>
                </a:cubicBezTo>
                <a:cubicBezTo>
                  <a:pt x="1030487" y="2028340"/>
                  <a:pt x="1025984" y="2029302"/>
                  <a:pt x="1025021" y="2024797"/>
                </a:cubicBezTo>
                <a:cubicBezTo>
                  <a:pt x="1024059" y="2020293"/>
                  <a:pt x="1028562" y="2019331"/>
                  <a:pt x="1027600" y="2014827"/>
                </a:cubicBezTo>
                <a:cubicBezTo>
                  <a:pt x="1028562" y="2019331"/>
                  <a:pt x="1033067" y="2018368"/>
                  <a:pt x="1032104" y="2013865"/>
                </a:cubicBezTo>
                <a:cubicBezTo>
                  <a:pt x="1035647" y="2008398"/>
                  <a:pt x="1035647" y="2008398"/>
                  <a:pt x="1035647" y="2008398"/>
                </a:cubicBezTo>
                <a:cubicBezTo>
                  <a:pt x="1035647" y="2008398"/>
                  <a:pt x="1034684" y="2003894"/>
                  <a:pt x="1034684" y="2003894"/>
                </a:cubicBezTo>
                <a:cubicBezTo>
                  <a:pt x="1038225" y="1998429"/>
                  <a:pt x="1037263" y="1993924"/>
                  <a:pt x="1041767" y="1992962"/>
                </a:cubicBezTo>
                <a:lnTo>
                  <a:pt x="1045309" y="1987495"/>
                </a:lnTo>
                <a:lnTo>
                  <a:pt x="1046272" y="1991999"/>
                </a:lnTo>
                <a:cubicBezTo>
                  <a:pt x="1049813" y="1986533"/>
                  <a:pt x="1049813" y="1986533"/>
                  <a:pt x="1049813" y="1986533"/>
                </a:cubicBezTo>
                <a:cubicBezTo>
                  <a:pt x="1048851" y="1982030"/>
                  <a:pt x="1053355" y="1981067"/>
                  <a:pt x="1052393" y="1976563"/>
                </a:cubicBezTo>
                <a:cubicBezTo>
                  <a:pt x="1057859" y="1980105"/>
                  <a:pt x="1060439" y="1970134"/>
                  <a:pt x="1063980" y="1964667"/>
                </a:cubicBezTo>
                <a:cubicBezTo>
                  <a:pt x="1065905" y="1973676"/>
                  <a:pt x="1072989" y="1962743"/>
                  <a:pt x="1070409" y="1972714"/>
                </a:cubicBezTo>
                <a:cubicBezTo>
                  <a:pt x="1080072" y="1951811"/>
                  <a:pt x="1080072" y="1951811"/>
                  <a:pt x="1080072" y="1951811"/>
                </a:cubicBezTo>
                <a:cubicBezTo>
                  <a:pt x="1080072" y="1951811"/>
                  <a:pt x="1084576" y="1950848"/>
                  <a:pt x="1084576" y="1950848"/>
                </a:cubicBezTo>
                <a:cubicBezTo>
                  <a:pt x="1085539" y="1955353"/>
                  <a:pt x="1085539" y="1955353"/>
                  <a:pt x="1085539" y="1955353"/>
                </a:cubicBezTo>
                <a:cubicBezTo>
                  <a:pt x="1081997" y="1960818"/>
                  <a:pt x="1081997" y="1960818"/>
                  <a:pt x="1081997" y="1960818"/>
                </a:cubicBezTo>
                <a:cubicBezTo>
                  <a:pt x="1078455" y="1966285"/>
                  <a:pt x="1078455" y="1966285"/>
                  <a:pt x="1082959" y="1965323"/>
                </a:cubicBezTo>
                <a:cubicBezTo>
                  <a:pt x="1082959" y="1965323"/>
                  <a:pt x="1082959" y="1965323"/>
                  <a:pt x="1087463" y="1964361"/>
                </a:cubicBezTo>
                <a:cubicBezTo>
                  <a:pt x="1086501" y="1959856"/>
                  <a:pt x="1086501" y="1959856"/>
                  <a:pt x="1086501" y="1959856"/>
                </a:cubicBezTo>
                <a:cubicBezTo>
                  <a:pt x="1090043" y="1954390"/>
                  <a:pt x="1090043" y="1954390"/>
                  <a:pt x="1090043" y="1954390"/>
                </a:cubicBezTo>
                <a:cubicBezTo>
                  <a:pt x="1089081" y="1949886"/>
                  <a:pt x="1089081" y="1949886"/>
                  <a:pt x="1088118" y="1945382"/>
                </a:cubicBezTo>
                <a:cubicBezTo>
                  <a:pt x="1088118" y="1945382"/>
                  <a:pt x="1083614" y="1946344"/>
                  <a:pt x="1083614" y="1946344"/>
                </a:cubicBezTo>
                <a:cubicBezTo>
                  <a:pt x="1092315" y="1920937"/>
                  <a:pt x="1092315" y="1920937"/>
                  <a:pt x="1094895" y="1910966"/>
                </a:cubicBezTo>
                <a:cubicBezTo>
                  <a:pt x="1087810" y="1921900"/>
                  <a:pt x="1086848" y="1917396"/>
                  <a:pt x="1082345" y="1918358"/>
                </a:cubicBezTo>
                <a:cubicBezTo>
                  <a:pt x="1085886" y="1912891"/>
                  <a:pt x="1089428" y="1907425"/>
                  <a:pt x="1092970" y="1901959"/>
                </a:cubicBezTo>
                <a:cubicBezTo>
                  <a:pt x="1096512" y="1896492"/>
                  <a:pt x="1100053" y="1891027"/>
                  <a:pt x="1103595" y="1885560"/>
                </a:cubicBezTo>
                <a:cubicBezTo>
                  <a:pt x="1107137" y="1880093"/>
                  <a:pt x="1106175" y="1875590"/>
                  <a:pt x="1110679" y="1874628"/>
                </a:cubicBezTo>
                <a:cubicBezTo>
                  <a:pt x="1110679" y="1874628"/>
                  <a:pt x="1111641" y="1879131"/>
                  <a:pt x="1112603" y="1883635"/>
                </a:cubicBezTo>
                <a:cubicBezTo>
                  <a:pt x="1122267" y="1862732"/>
                  <a:pt x="1122267" y="1862732"/>
                  <a:pt x="1122267" y="1862732"/>
                </a:cubicBezTo>
                <a:cubicBezTo>
                  <a:pt x="1126770" y="1861770"/>
                  <a:pt x="1126770" y="1861770"/>
                  <a:pt x="1126770" y="1861770"/>
                </a:cubicBezTo>
                <a:cubicBezTo>
                  <a:pt x="1127733" y="1866274"/>
                  <a:pt x="1127733" y="1866274"/>
                  <a:pt x="1128695" y="1870778"/>
                </a:cubicBezTo>
                <a:cubicBezTo>
                  <a:pt x="1133200" y="1869816"/>
                  <a:pt x="1133200" y="1869816"/>
                  <a:pt x="1133200" y="1869816"/>
                </a:cubicBezTo>
                <a:cubicBezTo>
                  <a:pt x="1133200" y="1869816"/>
                  <a:pt x="1132237" y="1865312"/>
                  <a:pt x="1132237" y="1865312"/>
                </a:cubicBezTo>
                <a:cubicBezTo>
                  <a:pt x="1136741" y="1864349"/>
                  <a:pt x="1136741" y="1864349"/>
                  <a:pt x="1136741" y="1864349"/>
                </a:cubicBezTo>
                <a:cubicBezTo>
                  <a:pt x="1135779" y="1859845"/>
                  <a:pt x="1135779" y="1859845"/>
                  <a:pt x="1134817" y="1855341"/>
                </a:cubicBezTo>
                <a:cubicBezTo>
                  <a:pt x="1134817" y="1855341"/>
                  <a:pt x="1134817" y="1855341"/>
                  <a:pt x="1138359" y="1849875"/>
                </a:cubicBezTo>
                <a:cubicBezTo>
                  <a:pt x="1138359" y="1849875"/>
                  <a:pt x="1138359" y="1849875"/>
                  <a:pt x="1141900" y="1844409"/>
                </a:cubicBezTo>
                <a:cubicBezTo>
                  <a:pt x="1141900" y="1844409"/>
                  <a:pt x="1146404" y="1843446"/>
                  <a:pt x="1146404" y="1843446"/>
                </a:cubicBezTo>
                <a:cubicBezTo>
                  <a:pt x="1146404" y="1843446"/>
                  <a:pt x="1147367" y="1847951"/>
                  <a:pt x="1147367" y="1847951"/>
                </a:cubicBezTo>
                <a:cubicBezTo>
                  <a:pt x="1143824" y="1853416"/>
                  <a:pt x="1144787" y="1857921"/>
                  <a:pt x="1144787" y="1857921"/>
                </a:cubicBezTo>
                <a:cubicBezTo>
                  <a:pt x="1140284" y="1858883"/>
                  <a:pt x="1141246" y="1863387"/>
                  <a:pt x="1142208" y="1867891"/>
                </a:cubicBezTo>
                <a:cubicBezTo>
                  <a:pt x="1145749" y="1862425"/>
                  <a:pt x="1145749" y="1862425"/>
                  <a:pt x="1150253" y="1861463"/>
                </a:cubicBezTo>
                <a:cubicBezTo>
                  <a:pt x="1152833" y="1851492"/>
                  <a:pt x="1151871" y="1846988"/>
                  <a:pt x="1155412" y="1841522"/>
                </a:cubicBezTo>
                <a:cubicBezTo>
                  <a:pt x="1155412" y="1841522"/>
                  <a:pt x="1154450" y="1837018"/>
                  <a:pt x="1154450" y="1837018"/>
                </a:cubicBezTo>
                <a:cubicBezTo>
                  <a:pt x="1157992" y="1831552"/>
                  <a:pt x="1157030" y="1827047"/>
                  <a:pt x="1156068" y="1822543"/>
                </a:cubicBezTo>
                <a:cubicBezTo>
                  <a:pt x="1160572" y="1821581"/>
                  <a:pt x="1160572" y="1821581"/>
                  <a:pt x="1160572" y="1821581"/>
                </a:cubicBezTo>
                <a:cubicBezTo>
                  <a:pt x="1171197" y="1805182"/>
                  <a:pt x="1189869" y="1782355"/>
                  <a:pt x="1199532" y="1761452"/>
                </a:cubicBezTo>
                <a:cubicBezTo>
                  <a:pt x="1199532" y="1761452"/>
                  <a:pt x="1203074" y="1755985"/>
                  <a:pt x="1203074" y="1755985"/>
                </a:cubicBezTo>
                <a:cubicBezTo>
                  <a:pt x="1203074" y="1755985"/>
                  <a:pt x="1207577" y="1755023"/>
                  <a:pt x="1206615" y="1750519"/>
                </a:cubicBezTo>
                <a:cubicBezTo>
                  <a:pt x="1211119" y="1749556"/>
                  <a:pt x="1210157" y="1745053"/>
                  <a:pt x="1213699" y="1739586"/>
                </a:cubicBezTo>
                <a:cubicBezTo>
                  <a:pt x="1213699" y="1739586"/>
                  <a:pt x="1217240" y="1734120"/>
                  <a:pt x="1217240" y="1734120"/>
                </a:cubicBezTo>
                <a:cubicBezTo>
                  <a:pt x="1220782" y="1728654"/>
                  <a:pt x="1224324" y="1723188"/>
                  <a:pt x="1227866" y="1717721"/>
                </a:cubicBezTo>
                <a:cubicBezTo>
                  <a:pt x="1232370" y="1716759"/>
                  <a:pt x="1235912" y="1711293"/>
                  <a:pt x="1234950" y="1706789"/>
                </a:cubicBezTo>
                <a:cubicBezTo>
                  <a:pt x="1239454" y="1705826"/>
                  <a:pt x="1239454" y="1705826"/>
                  <a:pt x="1239454" y="1705826"/>
                </a:cubicBezTo>
                <a:cubicBezTo>
                  <a:pt x="1242996" y="1700360"/>
                  <a:pt x="1252659" y="1679456"/>
                  <a:pt x="1268751" y="1666599"/>
                </a:cubicBezTo>
                <a:cubicBezTo>
                  <a:pt x="1270041" y="1661614"/>
                  <a:pt x="1275353" y="1653415"/>
                  <a:pt x="1280989" y="1643969"/>
                </a:cubicBezTo>
                <a:lnTo>
                  <a:pt x="1294822" y="1614580"/>
                </a:lnTo>
                <a:lnTo>
                  <a:pt x="1295376" y="1620968"/>
                </a:lnTo>
                <a:cubicBezTo>
                  <a:pt x="1297773" y="1632189"/>
                  <a:pt x="1288150" y="1642066"/>
                  <a:pt x="1280397" y="1651544"/>
                </a:cubicBezTo>
                <a:cubicBezTo>
                  <a:pt x="1230267" y="1718960"/>
                  <a:pt x="1188817" y="1790388"/>
                  <a:pt x="1150037" y="1865158"/>
                </a:cubicBezTo>
                <a:cubicBezTo>
                  <a:pt x="1146023" y="1873837"/>
                  <a:pt x="1125579" y="1887981"/>
                  <a:pt x="1157500" y="1890938"/>
                </a:cubicBezTo>
                <a:cubicBezTo>
                  <a:pt x="1175530" y="1892953"/>
                  <a:pt x="1159625" y="1910038"/>
                  <a:pt x="1155212" y="1916847"/>
                </a:cubicBezTo>
                <a:cubicBezTo>
                  <a:pt x="1067755" y="2084143"/>
                  <a:pt x="1005537" y="2259733"/>
                  <a:pt x="966688" y="2444019"/>
                </a:cubicBezTo>
                <a:cubicBezTo>
                  <a:pt x="916582" y="2685460"/>
                  <a:pt x="913758" y="2928532"/>
                  <a:pt x="940585" y="3173091"/>
                </a:cubicBezTo>
                <a:cubicBezTo>
                  <a:pt x="940985" y="3174961"/>
                  <a:pt x="941784" y="3178702"/>
                  <a:pt x="947522" y="3187253"/>
                </a:cubicBezTo>
                <a:cubicBezTo>
                  <a:pt x="974972" y="3077752"/>
                  <a:pt x="932698" y="2971416"/>
                  <a:pt x="961347" y="2867525"/>
                </a:cubicBezTo>
                <a:cubicBezTo>
                  <a:pt x="960496" y="2945922"/>
                  <a:pt x="1000117" y="3021540"/>
                  <a:pt x="983906" y="3101263"/>
                </a:cubicBezTo>
                <a:cubicBezTo>
                  <a:pt x="978550" y="3121962"/>
                  <a:pt x="978406" y="3139591"/>
                  <a:pt x="992151" y="3158164"/>
                </a:cubicBezTo>
                <a:cubicBezTo>
                  <a:pt x="1007767" y="3176337"/>
                  <a:pt x="1012961" y="3200648"/>
                  <a:pt x="1014015" y="3223887"/>
                </a:cubicBezTo>
                <a:cubicBezTo>
                  <a:pt x="1028329" y="3400726"/>
                  <a:pt x="1098350" y="3563707"/>
                  <a:pt x="1162759" y="3727888"/>
                </a:cubicBezTo>
                <a:cubicBezTo>
                  <a:pt x="1171692" y="3751399"/>
                  <a:pt x="1182498" y="3774511"/>
                  <a:pt x="1178341" y="3800819"/>
                </a:cubicBezTo>
                <a:cubicBezTo>
                  <a:pt x="1177397" y="3814708"/>
                  <a:pt x="1183934" y="3826999"/>
                  <a:pt x="1193412" y="3834752"/>
                </a:cubicBezTo>
                <a:cubicBezTo>
                  <a:pt x="1246814" y="3874183"/>
                  <a:pt x="1265608" y="3934695"/>
                  <a:pt x="1287744" y="3992539"/>
                </a:cubicBezTo>
                <a:cubicBezTo>
                  <a:pt x="1297078" y="4017920"/>
                  <a:pt x="1304541" y="4043701"/>
                  <a:pt x="1330979" y="4057607"/>
                </a:cubicBezTo>
                <a:cubicBezTo>
                  <a:pt x="1340057" y="4063489"/>
                  <a:pt x="1339785" y="4071369"/>
                  <a:pt x="1343653" y="4080319"/>
                </a:cubicBezTo>
                <a:cubicBezTo>
                  <a:pt x="1347648" y="4099019"/>
                  <a:pt x="1354984" y="4115051"/>
                  <a:pt x="1369002" y="4125744"/>
                </a:cubicBezTo>
                <a:cubicBezTo>
                  <a:pt x="1437892" y="4173599"/>
                  <a:pt x="1482325" y="4244277"/>
                  <a:pt x="1538651" y="4306548"/>
                </a:cubicBezTo>
                <a:cubicBezTo>
                  <a:pt x="1848443" y="4649041"/>
                  <a:pt x="2240609" y="4837057"/>
                  <a:pt x="2686262" y="4927608"/>
                </a:cubicBezTo>
                <a:cubicBezTo>
                  <a:pt x="2813000" y="4953326"/>
                  <a:pt x="2941336" y="4986526"/>
                  <a:pt x="3070633" y="4978456"/>
                </a:cubicBezTo>
                <a:cubicBezTo>
                  <a:pt x="3236262" y="4966535"/>
                  <a:pt x="3400965" y="4941124"/>
                  <a:pt x="3564597" y="4919852"/>
                </a:cubicBezTo>
                <a:cubicBezTo>
                  <a:pt x="3600929" y="4916001"/>
                  <a:pt x="3637134" y="4902400"/>
                  <a:pt x="3668800" y="4885857"/>
                </a:cubicBezTo>
                <a:cubicBezTo>
                  <a:pt x="3677352" y="4880120"/>
                  <a:pt x="3688173" y="4875853"/>
                  <a:pt x="3697923" y="4875725"/>
                </a:cubicBezTo>
                <a:cubicBezTo>
                  <a:pt x="3759495" y="4880168"/>
                  <a:pt x="3807864" y="4850281"/>
                  <a:pt x="3859302" y="4825603"/>
                </a:cubicBezTo>
                <a:cubicBezTo>
                  <a:pt x="3981154" y="4764374"/>
                  <a:pt x="4106072" y="4708354"/>
                  <a:pt x="4218717" y="4631492"/>
                </a:cubicBezTo>
                <a:cubicBezTo>
                  <a:pt x="4726089" y="4278670"/>
                  <a:pt x="5050014" y="3808608"/>
                  <a:pt x="5136420" y="3187886"/>
                </a:cubicBezTo>
                <a:cubicBezTo>
                  <a:pt x="5163250" y="3002258"/>
                  <a:pt x="5133847" y="2818866"/>
                  <a:pt x="5095093" y="2637473"/>
                </a:cubicBezTo>
                <a:cubicBezTo>
                  <a:pt x="5007996" y="2229804"/>
                  <a:pt x="4835925" y="1863754"/>
                  <a:pt x="4552027" y="1550927"/>
                </a:cubicBezTo>
                <a:cubicBezTo>
                  <a:pt x="4447383" y="1436406"/>
                  <a:pt x="4331245" y="1332162"/>
                  <a:pt x="4206285" y="1241535"/>
                </a:cubicBezTo>
                <a:cubicBezTo>
                  <a:pt x="4141534" y="1194752"/>
                  <a:pt x="4074914" y="1148367"/>
                  <a:pt x="4017916" y="1092106"/>
                </a:cubicBezTo>
                <a:cubicBezTo>
                  <a:pt x="3946102" y="1021411"/>
                  <a:pt x="3860780" y="979023"/>
                  <a:pt x="3766634" y="950252"/>
                </a:cubicBezTo>
                <a:cubicBezTo>
                  <a:pt x="3358801" y="826200"/>
                  <a:pt x="2946216" y="826355"/>
                  <a:pt x="2533034" y="924406"/>
                </a:cubicBezTo>
                <a:cubicBezTo>
                  <a:pt x="2476929" y="936392"/>
                  <a:pt x="2419353" y="950648"/>
                  <a:pt x="2362177" y="966775"/>
                </a:cubicBezTo>
                <a:cubicBezTo>
                  <a:pt x="2463328" y="900190"/>
                  <a:pt x="2585272" y="903469"/>
                  <a:pt x="2692688" y="857055"/>
                </a:cubicBezTo>
                <a:cubicBezTo>
                  <a:pt x="2635257" y="853681"/>
                  <a:pt x="2580622" y="863399"/>
                  <a:pt x="2526787" y="876855"/>
                </a:cubicBezTo>
                <a:cubicBezTo>
                  <a:pt x="2469610" y="892981"/>
                  <a:pt x="2412035" y="907237"/>
                  <a:pt x="2357128" y="924834"/>
                </a:cubicBezTo>
                <a:cubicBezTo>
                  <a:pt x="2301822" y="940562"/>
                  <a:pt x="2247314" y="960029"/>
                  <a:pt x="2195476" y="982835"/>
                </a:cubicBezTo>
                <a:cubicBezTo>
                  <a:pt x="2141369" y="1004172"/>
                  <a:pt x="2092200" y="1030320"/>
                  <a:pt x="2038892" y="1055397"/>
                </a:cubicBezTo>
                <a:cubicBezTo>
                  <a:pt x="2033826" y="1040836"/>
                  <a:pt x="2051456" y="1040981"/>
                  <a:pt x="2051328" y="1031230"/>
                </a:cubicBezTo>
                <a:cubicBezTo>
                  <a:pt x="2049059" y="1029760"/>
                  <a:pt x="2046789" y="1028290"/>
                  <a:pt x="2044919" y="1028689"/>
                </a:cubicBezTo>
                <a:cubicBezTo>
                  <a:pt x="2007516" y="1036680"/>
                  <a:pt x="1975850" y="1053222"/>
                  <a:pt x="1942714" y="1072034"/>
                </a:cubicBezTo>
                <a:cubicBezTo>
                  <a:pt x="1843705" y="1130339"/>
                  <a:pt x="1749635" y="1193455"/>
                  <a:pt x="1659433" y="1265523"/>
                </a:cubicBezTo>
                <a:cubicBezTo>
                  <a:pt x="1639387" y="1281537"/>
                  <a:pt x="1618543" y="1293812"/>
                  <a:pt x="1591162" y="1293796"/>
                </a:cubicBezTo>
                <a:cubicBezTo>
                  <a:pt x="1566051" y="1295250"/>
                  <a:pt x="1549075" y="1316475"/>
                  <a:pt x="1530900" y="1332091"/>
                </a:cubicBezTo>
                <a:cubicBezTo>
                  <a:pt x="1515131" y="1345237"/>
                  <a:pt x="1498863" y="1356045"/>
                  <a:pt x="1480860" y="1363313"/>
                </a:cubicBezTo>
                <a:lnTo>
                  <a:pt x="1469896" y="1366433"/>
                </a:lnTo>
                <a:lnTo>
                  <a:pt x="1485917" y="1349400"/>
                </a:lnTo>
                <a:cubicBezTo>
                  <a:pt x="1513115" y="1322395"/>
                  <a:pt x="1542565" y="1294909"/>
                  <a:pt x="1574268" y="1266943"/>
                </a:cubicBezTo>
                <a:cubicBezTo>
                  <a:pt x="1606451" y="1241229"/>
                  <a:pt x="1667276" y="1195266"/>
                  <a:pt x="1710085" y="1153153"/>
                </a:cubicBezTo>
                <a:cubicBezTo>
                  <a:pt x="1756743" y="1129056"/>
                  <a:pt x="1799552" y="1086942"/>
                  <a:pt x="1853295" y="1051913"/>
                </a:cubicBezTo>
                <a:cubicBezTo>
                  <a:pt x="1856836" y="1046446"/>
                  <a:pt x="1862302" y="1049988"/>
                  <a:pt x="1870349" y="1043559"/>
                </a:cubicBezTo>
                <a:cubicBezTo>
                  <a:pt x="1961740" y="986358"/>
                  <a:pt x="2063102" y="931734"/>
                  <a:pt x="2165426" y="881616"/>
                </a:cubicBezTo>
                <a:cubicBezTo>
                  <a:pt x="2217070" y="858808"/>
                  <a:pt x="2269194" y="838252"/>
                  <a:pt x="2321799" y="819950"/>
                </a:cubicBezTo>
                <a:lnTo>
                  <a:pt x="2427971" y="787847"/>
                </a:lnTo>
                <a:lnTo>
                  <a:pt x="2380636" y="803258"/>
                </a:lnTo>
                <a:cubicBezTo>
                  <a:pt x="2364348" y="809681"/>
                  <a:pt x="2349305" y="816427"/>
                  <a:pt x="2340778" y="820604"/>
                </a:cubicBezTo>
                <a:cubicBezTo>
                  <a:pt x="2336273" y="821566"/>
                  <a:pt x="2336273" y="821566"/>
                  <a:pt x="2336273" y="821566"/>
                </a:cubicBezTo>
                <a:cubicBezTo>
                  <a:pt x="2288653" y="841160"/>
                  <a:pt x="2258087" y="852399"/>
                  <a:pt x="2205963" y="872955"/>
                </a:cubicBezTo>
                <a:cubicBezTo>
                  <a:pt x="2201459" y="873917"/>
                  <a:pt x="2201459" y="873917"/>
                  <a:pt x="2201459" y="873917"/>
                </a:cubicBezTo>
                <a:cubicBezTo>
                  <a:pt x="2202421" y="878421"/>
                  <a:pt x="2197917" y="879383"/>
                  <a:pt x="2202421" y="878421"/>
                </a:cubicBezTo>
                <a:cubicBezTo>
                  <a:pt x="2202421" y="878421"/>
                  <a:pt x="2206925" y="877459"/>
                  <a:pt x="2211429" y="876496"/>
                </a:cubicBezTo>
                <a:cubicBezTo>
                  <a:pt x="2259049" y="856904"/>
                  <a:pt x="2294120" y="844701"/>
                  <a:pt x="2337236" y="826071"/>
                </a:cubicBezTo>
                <a:cubicBezTo>
                  <a:pt x="2338198" y="830575"/>
                  <a:pt x="2338198" y="830575"/>
                  <a:pt x="2342703" y="829613"/>
                </a:cubicBezTo>
                <a:cubicBezTo>
                  <a:pt x="2342703" y="829613"/>
                  <a:pt x="2347207" y="828650"/>
                  <a:pt x="2347207" y="828650"/>
                </a:cubicBezTo>
                <a:cubicBezTo>
                  <a:pt x="2347207" y="828650"/>
                  <a:pt x="2347207" y="828650"/>
                  <a:pt x="2346245" y="824146"/>
                </a:cubicBezTo>
                <a:cubicBezTo>
                  <a:pt x="2384856" y="806478"/>
                  <a:pt x="2432785" y="810367"/>
                  <a:pt x="2437943" y="790426"/>
                </a:cubicBezTo>
                <a:lnTo>
                  <a:pt x="2455960" y="786577"/>
                </a:lnTo>
                <a:cubicBezTo>
                  <a:pt x="2460464" y="785615"/>
                  <a:pt x="2464967" y="784653"/>
                  <a:pt x="2464967" y="784653"/>
                </a:cubicBezTo>
                <a:cubicBezTo>
                  <a:pt x="2465930" y="789157"/>
                  <a:pt x="2467854" y="798165"/>
                  <a:pt x="2464313" y="803631"/>
                </a:cubicBezTo>
                <a:cubicBezTo>
                  <a:pt x="2459809" y="804594"/>
                  <a:pt x="2455304" y="805556"/>
                  <a:pt x="2450800" y="806518"/>
                </a:cubicBezTo>
                <a:cubicBezTo>
                  <a:pt x="2437288" y="809405"/>
                  <a:pt x="2429242" y="815833"/>
                  <a:pt x="2420234" y="817758"/>
                </a:cubicBezTo>
                <a:cubicBezTo>
                  <a:pt x="2420234" y="817758"/>
                  <a:pt x="2415730" y="818720"/>
                  <a:pt x="2415730" y="818720"/>
                </a:cubicBezTo>
                <a:cubicBezTo>
                  <a:pt x="2412188" y="824186"/>
                  <a:pt x="2407684" y="825149"/>
                  <a:pt x="2403180" y="826111"/>
                </a:cubicBezTo>
                <a:cubicBezTo>
                  <a:pt x="2403180" y="826111"/>
                  <a:pt x="2398676" y="827073"/>
                  <a:pt x="2398676" y="827073"/>
                </a:cubicBezTo>
                <a:cubicBezTo>
                  <a:pt x="2399639" y="831577"/>
                  <a:pt x="2404142" y="830615"/>
                  <a:pt x="2404142" y="830615"/>
                </a:cubicBezTo>
                <a:cubicBezTo>
                  <a:pt x="2413151" y="828691"/>
                  <a:pt x="2412188" y="824186"/>
                  <a:pt x="2416693" y="823224"/>
                </a:cubicBezTo>
                <a:cubicBezTo>
                  <a:pt x="2416693" y="823224"/>
                  <a:pt x="2416693" y="823224"/>
                  <a:pt x="2421196" y="822262"/>
                </a:cubicBezTo>
                <a:cubicBezTo>
                  <a:pt x="2416693" y="823224"/>
                  <a:pt x="2417655" y="827728"/>
                  <a:pt x="2417655" y="827728"/>
                </a:cubicBezTo>
                <a:cubicBezTo>
                  <a:pt x="2417655" y="827728"/>
                  <a:pt x="2422158" y="826766"/>
                  <a:pt x="2422158" y="826766"/>
                </a:cubicBezTo>
                <a:cubicBezTo>
                  <a:pt x="2426663" y="825804"/>
                  <a:pt x="2431167" y="824841"/>
                  <a:pt x="2431167" y="824841"/>
                </a:cubicBezTo>
                <a:cubicBezTo>
                  <a:pt x="2431167" y="824841"/>
                  <a:pt x="2430205" y="820337"/>
                  <a:pt x="2430205" y="820337"/>
                </a:cubicBezTo>
                <a:cubicBezTo>
                  <a:pt x="2434709" y="819375"/>
                  <a:pt x="2442754" y="812946"/>
                  <a:pt x="2447259" y="811984"/>
                </a:cubicBezTo>
                <a:cubicBezTo>
                  <a:pt x="2456267" y="810059"/>
                  <a:pt x="2460771" y="809097"/>
                  <a:pt x="2469779" y="807172"/>
                </a:cubicBezTo>
                <a:cubicBezTo>
                  <a:pt x="2492299" y="802361"/>
                  <a:pt x="2492299" y="802361"/>
                  <a:pt x="2492299" y="802361"/>
                </a:cubicBezTo>
                <a:cubicBezTo>
                  <a:pt x="2496804" y="801399"/>
                  <a:pt x="2500345" y="795933"/>
                  <a:pt x="2500345" y="795933"/>
                </a:cubicBezTo>
                <a:cubicBezTo>
                  <a:pt x="2500345" y="795933"/>
                  <a:pt x="2495842" y="796895"/>
                  <a:pt x="2491337" y="797858"/>
                </a:cubicBezTo>
                <a:cubicBezTo>
                  <a:pt x="2473321" y="801707"/>
                  <a:pt x="2473321" y="801707"/>
                  <a:pt x="2473321" y="801707"/>
                </a:cubicBezTo>
                <a:cubicBezTo>
                  <a:pt x="2475900" y="791736"/>
                  <a:pt x="2479442" y="786270"/>
                  <a:pt x="2478479" y="781766"/>
                </a:cubicBezTo>
                <a:cubicBezTo>
                  <a:pt x="2477517" y="777261"/>
                  <a:pt x="2477517" y="777261"/>
                  <a:pt x="2477517" y="777261"/>
                </a:cubicBezTo>
                <a:cubicBezTo>
                  <a:pt x="2482021" y="776299"/>
                  <a:pt x="2482021" y="776299"/>
                  <a:pt x="2486526" y="775337"/>
                </a:cubicBezTo>
                <a:cubicBezTo>
                  <a:pt x="2490068" y="769870"/>
                  <a:pt x="2490068" y="769870"/>
                  <a:pt x="2490068" y="769870"/>
                </a:cubicBezTo>
                <a:cubicBezTo>
                  <a:pt x="2484601" y="766329"/>
                  <a:pt x="2484601" y="766329"/>
                  <a:pt x="2484601" y="766329"/>
                </a:cubicBezTo>
                <a:close/>
                <a:moveTo>
                  <a:pt x="4722193" y="185911"/>
                </a:moveTo>
                <a:cubicBezTo>
                  <a:pt x="4753921" y="193845"/>
                  <a:pt x="4773751" y="197812"/>
                  <a:pt x="4809446" y="213679"/>
                </a:cubicBezTo>
                <a:cubicBezTo>
                  <a:pt x="4809446" y="213679"/>
                  <a:pt x="4809446" y="217645"/>
                  <a:pt x="4801514" y="217645"/>
                </a:cubicBezTo>
                <a:cubicBezTo>
                  <a:pt x="4801514" y="217645"/>
                  <a:pt x="4833242" y="229546"/>
                  <a:pt x="4841174" y="225579"/>
                </a:cubicBezTo>
                <a:cubicBezTo>
                  <a:pt x="4849106" y="233513"/>
                  <a:pt x="4853073" y="237479"/>
                  <a:pt x="4849106" y="241446"/>
                </a:cubicBezTo>
                <a:cubicBezTo>
                  <a:pt x="4864970" y="241446"/>
                  <a:pt x="4904631" y="269214"/>
                  <a:pt x="4928427" y="277147"/>
                </a:cubicBezTo>
                <a:cubicBezTo>
                  <a:pt x="4936360" y="281114"/>
                  <a:pt x="4940326" y="281114"/>
                  <a:pt x="4948258" y="285081"/>
                </a:cubicBezTo>
                <a:cubicBezTo>
                  <a:pt x="5011715" y="312848"/>
                  <a:pt x="5071206" y="356483"/>
                  <a:pt x="5126730" y="392184"/>
                </a:cubicBezTo>
                <a:cubicBezTo>
                  <a:pt x="5146560" y="404084"/>
                  <a:pt x="5186221" y="419951"/>
                  <a:pt x="5178288" y="427885"/>
                </a:cubicBezTo>
                <a:cubicBezTo>
                  <a:pt x="5194153" y="435818"/>
                  <a:pt x="5206051" y="443752"/>
                  <a:pt x="5213983" y="443752"/>
                </a:cubicBezTo>
                <a:cubicBezTo>
                  <a:pt x="5225881" y="455652"/>
                  <a:pt x="5217949" y="455652"/>
                  <a:pt x="5213984" y="455652"/>
                </a:cubicBezTo>
                <a:cubicBezTo>
                  <a:pt x="5170357" y="435818"/>
                  <a:pt x="5122764" y="400117"/>
                  <a:pt x="5091035" y="380284"/>
                </a:cubicBezTo>
                <a:cubicBezTo>
                  <a:pt x="5087070" y="376317"/>
                  <a:pt x="5083104" y="376317"/>
                  <a:pt x="5083103" y="380284"/>
                </a:cubicBezTo>
                <a:cubicBezTo>
                  <a:pt x="5087069" y="380284"/>
                  <a:pt x="5087069" y="380284"/>
                  <a:pt x="5091036" y="384250"/>
                </a:cubicBezTo>
                <a:cubicBezTo>
                  <a:pt x="5095002" y="384250"/>
                  <a:pt x="5098967" y="388217"/>
                  <a:pt x="5098968" y="392184"/>
                </a:cubicBezTo>
                <a:cubicBezTo>
                  <a:pt x="5098968" y="392184"/>
                  <a:pt x="5095002" y="392184"/>
                  <a:pt x="5091035" y="388217"/>
                </a:cubicBezTo>
                <a:cubicBezTo>
                  <a:pt x="5091035" y="388217"/>
                  <a:pt x="5091035" y="388217"/>
                  <a:pt x="5087069" y="388217"/>
                </a:cubicBezTo>
                <a:cubicBezTo>
                  <a:pt x="5126730" y="419951"/>
                  <a:pt x="5170356" y="447719"/>
                  <a:pt x="5217950" y="479453"/>
                </a:cubicBezTo>
                <a:cubicBezTo>
                  <a:pt x="5261576" y="507220"/>
                  <a:pt x="5305202" y="538955"/>
                  <a:pt x="5348829" y="574656"/>
                </a:cubicBezTo>
                <a:cubicBezTo>
                  <a:pt x="5360727" y="578622"/>
                  <a:pt x="5368659" y="582589"/>
                  <a:pt x="5376592" y="590523"/>
                </a:cubicBezTo>
                <a:cubicBezTo>
                  <a:pt x="5416252" y="622257"/>
                  <a:pt x="5440049" y="638124"/>
                  <a:pt x="5471777" y="669858"/>
                </a:cubicBezTo>
                <a:cubicBezTo>
                  <a:pt x="5475743" y="669858"/>
                  <a:pt x="5483675" y="665892"/>
                  <a:pt x="5487641" y="661925"/>
                </a:cubicBezTo>
                <a:cubicBezTo>
                  <a:pt x="5499539" y="669858"/>
                  <a:pt x="5507472" y="673825"/>
                  <a:pt x="5511437" y="673825"/>
                </a:cubicBezTo>
                <a:cubicBezTo>
                  <a:pt x="5511437" y="673825"/>
                  <a:pt x="5507471" y="669858"/>
                  <a:pt x="5507471" y="669858"/>
                </a:cubicBezTo>
                <a:cubicBezTo>
                  <a:pt x="5507471" y="665891"/>
                  <a:pt x="5507471" y="665891"/>
                  <a:pt x="5507471" y="665891"/>
                </a:cubicBezTo>
                <a:cubicBezTo>
                  <a:pt x="5511438" y="665892"/>
                  <a:pt x="5515403" y="669858"/>
                  <a:pt x="5515404" y="673825"/>
                </a:cubicBezTo>
                <a:cubicBezTo>
                  <a:pt x="5515404" y="673825"/>
                  <a:pt x="5519369" y="673825"/>
                  <a:pt x="5519369" y="677792"/>
                </a:cubicBezTo>
                <a:cubicBezTo>
                  <a:pt x="5527301" y="669858"/>
                  <a:pt x="5543166" y="681759"/>
                  <a:pt x="5562995" y="701593"/>
                </a:cubicBezTo>
                <a:cubicBezTo>
                  <a:pt x="5582826" y="721427"/>
                  <a:pt x="5606623" y="745227"/>
                  <a:pt x="5626452" y="765061"/>
                </a:cubicBezTo>
                <a:cubicBezTo>
                  <a:pt x="5630419" y="776961"/>
                  <a:pt x="5610589" y="753161"/>
                  <a:pt x="5610589" y="757128"/>
                </a:cubicBezTo>
                <a:cubicBezTo>
                  <a:pt x="5610589" y="757128"/>
                  <a:pt x="5614555" y="761094"/>
                  <a:pt x="5614555" y="761094"/>
                </a:cubicBezTo>
                <a:cubicBezTo>
                  <a:pt x="5618520" y="765061"/>
                  <a:pt x="5622487" y="765061"/>
                  <a:pt x="5618521" y="769028"/>
                </a:cubicBezTo>
                <a:cubicBezTo>
                  <a:pt x="5618521" y="769028"/>
                  <a:pt x="5618521" y="769028"/>
                  <a:pt x="5614555" y="765061"/>
                </a:cubicBezTo>
                <a:cubicBezTo>
                  <a:pt x="5614555" y="765061"/>
                  <a:pt x="5614555" y="765061"/>
                  <a:pt x="5610588" y="765061"/>
                </a:cubicBezTo>
                <a:cubicBezTo>
                  <a:pt x="5622486" y="776961"/>
                  <a:pt x="5634385" y="788862"/>
                  <a:pt x="5630418" y="792829"/>
                </a:cubicBezTo>
                <a:cubicBezTo>
                  <a:pt x="5618521" y="788862"/>
                  <a:pt x="5598690" y="769028"/>
                  <a:pt x="5590759" y="765061"/>
                </a:cubicBezTo>
                <a:cubicBezTo>
                  <a:pt x="5590759" y="765061"/>
                  <a:pt x="5590759" y="765061"/>
                  <a:pt x="5594724" y="769028"/>
                </a:cubicBezTo>
                <a:cubicBezTo>
                  <a:pt x="5598690" y="772995"/>
                  <a:pt x="5598690" y="772995"/>
                  <a:pt x="5602657" y="776961"/>
                </a:cubicBezTo>
                <a:cubicBezTo>
                  <a:pt x="5602657" y="776961"/>
                  <a:pt x="5598690" y="776961"/>
                  <a:pt x="5598690" y="776961"/>
                </a:cubicBezTo>
                <a:cubicBezTo>
                  <a:pt x="5598690" y="772995"/>
                  <a:pt x="5594725" y="772995"/>
                  <a:pt x="5594725" y="772995"/>
                </a:cubicBezTo>
                <a:cubicBezTo>
                  <a:pt x="5602657" y="776961"/>
                  <a:pt x="5606622" y="788862"/>
                  <a:pt x="5614555" y="796795"/>
                </a:cubicBezTo>
                <a:cubicBezTo>
                  <a:pt x="5650249" y="832496"/>
                  <a:pt x="5693876" y="868197"/>
                  <a:pt x="5729570" y="907865"/>
                </a:cubicBezTo>
                <a:cubicBezTo>
                  <a:pt x="5741468" y="919765"/>
                  <a:pt x="5745434" y="927699"/>
                  <a:pt x="5757333" y="943566"/>
                </a:cubicBezTo>
                <a:cubicBezTo>
                  <a:pt x="5789061" y="979267"/>
                  <a:pt x="5824756" y="1022902"/>
                  <a:pt x="5856484" y="1058602"/>
                </a:cubicBezTo>
                <a:cubicBezTo>
                  <a:pt x="5884247" y="1094304"/>
                  <a:pt x="5908042" y="1122071"/>
                  <a:pt x="5908043" y="1133972"/>
                </a:cubicBezTo>
                <a:cubicBezTo>
                  <a:pt x="5908043" y="1133972"/>
                  <a:pt x="5908043" y="1133972"/>
                  <a:pt x="5908042" y="1137938"/>
                </a:cubicBezTo>
                <a:cubicBezTo>
                  <a:pt x="5908042" y="1137938"/>
                  <a:pt x="5908042" y="1137938"/>
                  <a:pt x="5912009" y="1141905"/>
                </a:cubicBezTo>
                <a:cubicBezTo>
                  <a:pt x="5915975" y="1141905"/>
                  <a:pt x="5915975" y="1145872"/>
                  <a:pt x="5915975" y="1149838"/>
                </a:cubicBezTo>
                <a:cubicBezTo>
                  <a:pt x="5915975" y="1149838"/>
                  <a:pt x="5915975" y="1149838"/>
                  <a:pt x="5912008" y="1145872"/>
                </a:cubicBezTo>
                <a:cubicBezTo>
                  <a:pt x="5912008" y="1145872"/>
                  <a:pt x="5912008" y="1145872"/>
                  <a:pt x="5908042" y="1141905"/>
                </a:cubicBezTo>
                <a:cubicBezTo>
                  <a:pt x="5915974" y="1157772"/>
                  <a:pt x="5927873" y="1173639"/>
                  <a:pt x="5935805" y="1185539"/>
                </a:cubicBezTo>
                <a:cubicBezTo>
                  <a:pt x="5931839" y="1189506"/>
                  <a:pt x="5939771" y="1205373"/>
                  <a:pt x="5931839" y="1205373"/>
                </a:cubicBezTo>
                <a:cubicBezTo>
                  <a:pt x="5987364" y="1280742"/>
                  <a:pt x="6007194" y="1344210"/>
                  <a:pt x="6054787" y="1391812"/>
                </a:cubicBezTo>
                <a:cubicBezTo>
                  <a:pt x="6078583" y="1443380"/>
                  <a:pt x="6078583" y="1479081"/>
                  <a:pt x="6110311" y="1530649"/>
                </a:cubicBezTo>
                <a:cubicBezTo>
                  <a:pt x="6110311" y="1534616"/>
                  <a:pt x="6114277" y="1546516"/>
                  <a:pt x="6118243" y="1550483"/>
                </a:cubicBezTo>
                <a:cubicBezTo>
                  <a:pt x="6130142" y="1574284"/>
                  <a:pt x="6146006" y="1606018"/>
                  <a:pt x="6157904" y="1633786"/>
                </a:cubicBezTo>
                <a:cubicBezTo>
                  <a:pt x="6169802" y="1661553"/>
                  <a:pt x="6177734" y="1693287"/>
                  <a:pt x="6177734" y="1709154"/>
                </a:cubicBezTo>
                <a:cubicBezTo>
                  <a:pt x="6169802" y="1705187"/>
                  <a:pt x="6161869" y="1689320"/>
                  <a:pt x="6153938" y="1669486"/>
                </a:cubicBezTo>
                <a:cubicBezTo>
                  <a:pt x="6149972" y="1649652"/>
                  <a:pt x="6142039" y="1629819"/>
                  <a:pt x="6134108" y="1621885"/>
                </a:cubicBezTo>
                <a:cubicBezTo>
                  <a:pt x="6130142" y="1609984"/>
                  <a:pt x="6130141" y="1602051"/>
                  <a:pt x="6130142" y="1590151"/>
                </a:cubicBezTo>
                <a:cubicBezTo>
                  <a:pt x="6114278" y="1554450"/>
                  <a:pt x="6106345" y="1542549"/>
                  <a:pt x="6090481" y="1514782"/>
                </a:cubicBezTo>
                <a:cubicBezTo>
                  <a:pt x="6098413" y="1518749"/>
                  <a:pt x="6086515" y="1498915"/>
                  <a:pt x="6082549" y="1487014"/>
                </a:cubicBezTo>
                <a:cubicBezTo>
                  <a:pt x="6078583" y="1483048"/>
                  <a:pt x="6066685" y="1471147"/>
                  <a:pt x="6074617" y="1487014"/>
                </a:cubicBezTo>
                <a:cubicBezTo>
                  <a:pt x="6058752" y="1459247"/>
                  <a:pt x="6038922" y="1423546"/>
                  <a:pt x="6019092" y="1383878"/>
                </a:cubicBezTo>
                <a:cubicBezTo>
                  <a:pt x="6003227" y="1348177"/>
                  <a:pt x="5979431" y="1308510"/>
                  <a:pt x="5959602" y="1272808"/>
                </a:cubicBezTo>
                <a:cubicBezTo>
                  <a:pt x="5959602" y="1272808"/>
                  <a:pt x="5955635" y="1264875"/>
                  <a:pt x="5963568" y="1264875"/>
                </a:cubicBezTo>
                <a:cubicBezTo>
                  <a:pt x="5935805" y="1221240"/>
                  <a:pt x="5923907" y="1197439"/>
                  <a:pt x="5900111" y="1181572"/>
                </a:cubicBezTo>
                <a:cubicBezTo>
                  <a:pt x="5888213" y="1157772"/>
                  <a:pt x="5876315" y="1145872"/>
                  <a:pt x="5868382" y="1130005"/>
                </a:cubicBezTo>
                <a:cubicBezTo>
                  <a:pt x="5860450" y="1122071"/>
                  <a:pt x="5868382" y="1133971"/>
                  <a:pt x="5864416" y="1133972"/>
                </a:cubicBezTo>
                <a:cubicBezTo>
                  <a:pt x="5852518" y="1118104"/>
                  <a:pt x="5840619" y="1102237"/>
                  <a:pt x="5828722" y="1086370"/>
                </a:cubicBezTo>
                <a:cubicBezTo>
                  <a:pt x="5840619" y="1086370"/>
                  <a:pt x="5828721" y="1074470"/>
                  <a:pt x="5824755" y="1066536"/>
                </a:cubicBezTo>
                <a:cubicBezTo>
                  <a:pt x="5828721" y="1058603"/>
                  <a:pt x="5844586" y="1070503"/>
                  <a:pt x="5860450" y="1078437"/>
                </a:cubicBezTo>
                <a:cubicBezTo>
                  <a:pt x="5856484" y="1058602"/>
                  <a:pt x="5804925" y="1014968"/>
                  <a:pt x="5789061" y="995134"/>
                </a:cubicBezTo>
                <a:cubicBezTo>
                  <a:pt x="5789061" y="999101"/>
                  <a:pt x="5789061" y="999101"/>
                  <a:pt x="5789061" y="999101"/>
                </a:cubicBezTo>
                <a:cubicBezTo>
                  <a:pt x="5793027" y="1003068"/>
                  <a:pt x="5793027" y="1007034"/>
                  <a:pt x="5793027" y="1007034"/>
                </a:cubicBezTo>
                <a:cubicBezTo>
                  <a:pt x="5789061" y="1003068"/>
                  <a:pt x="5785095" y="1003068"/>
                  <a:pt x="5785095" y="999101"/>
                </a:cubicBezTo>
                <a:cubicBezTo>
                  <a:pt x="5781129" y="1003068"/>
                  <a:pt x="5757332" y="975300"/>
                  <a:pt x="5765264" y="975300"/>
                </a:cubicBezTo>
                <a:cubicBezTo>
                  <a:pt x="5761299" y="975300"/>
                  <a:pt x="5761299" y="975300"/>
                  <a:pt x="5757332" y="971334"/>
                </a:cubicBezTo>
                <a:cubicBezTo>
                  <a:pt x="5757332" y="971334"/>
                  <a:pt x="5757332" y="971334"/>
                  <a:pt x="5757333" y="967367"/>
                </a:cubicBezTo>
                <a:cubicBezTo>
                  <a:pt x="5757333" y="967367"/>
                  <a:pt x="5757333" y="963400"/>
                  <a:pt x="5757333" y="963400"/>
                </a:cubicBezTo>
                <a:cubicBezTo>
                  <a:pt x="5757333" y="963400"/>
                  <a:pt x="5757333" y="963400"/>
                  <a:pt x="5761298" y="967367"/>
                </a:cubicBezTo>
                <a:cubicBezTo>
                  <a:pt x="5737503" y="939599"/>
                  <a:pt x="5753366" y="963400"/>
                  <a:pt x="5749401" y="967367"/>
                </a:cubicBezTo>
                <a:cubicBezTo>
                  <a:pt x="5745435" y="971333"/>
                  <a:pt x="5737502" y="963400"/>
                  <a:pt x="5737502" y="963400"/>
                </a:cubicBezTo>
                <a:cubicBezTo>
                  <a:pt x="5733536" y="967367"/>
                  <a:pt x="5753367" y="991167"/>
                  <a:pt x="5741469" y="983234"/>
                </a:cubicBezTo>
                <a:cubicBezTo>
                  <a:pt x="5729571" y="975300"/>
                  <a:pt x="5717672" y="967367"/>
                  <a:pt x="5705773" y="955466"/>
                </a:cubicBezTo>
                <a:cubicBezTo>
                  <a:pt x="5697842" y="943566"/>
                  <a:pt x="5685944" y="935633"/>
                  <a:pt x="5674045" y="919765"/>
                </a:cubicBezTo>
                <a:cubicBezTo>
                  <a:pt x="5678011" y="911832"/>
                  <a:pt x="5697842" y="931666"/>
                  <a:pt x="5705774" y="935633"/>
                </a:cubicBezTo>
                <a:cubicBezTo>
                  <a:pt x="5713706" y="931666"/>
                  <a:pt x="5697841" y="919765"/>
                  <a:pt x="5697842" y="915799"/>
                </a:cubicBezTo>
                <a:cubicBezTo>
                  <a:pt x="5689910" y="911832"/>
                  <a:pt x="5681977" y="899931"/>
                  <a:pt x="5678012" y="899931"/>
                </a:cubicBezTo>
                <a:cubicBezTo>
                  <a:pt x="5622487" y="836463"/>
                  <a:pt x="5566962" y="804729"/>
                  <a:pt x="5523336" y="749194"/>
                </a:cubicBezTo>
                <a:cubicBezTo>
                  <a:pt x="5515403" y="741261"/>
                  <a:pt x="5503505" y="733327"/>
                  <a:pt x="5495573" y="725393"/>
                </a:cubicBezTo>
                <a:cubicBezTo>
                  <a:pt x="5475743" y="705559"/>
                  <a:pt x="5479709" y="709526"/>
                  <a:pt x="5455913" y="689692"/>
                </a:cubicBezTo>
                <a:cubicBezTo>
                  <a:pt x="5451947" y="685725"/>
                  <a:pt x="5447980" y="685725"/>
                  <a:pt x="5447981" y="689692"/>
                </a:cubicBezTo>
                <a:cubicBezTo>
                  <a:pt x="5416252" y="665892"/>
                  <a:pt x="5396422" y="650024"/>
                  <a:pt x="5376591" y="634157"/>
                </a:cubicBezTo>
                <a:cubicBezTo>
                  <a:pt x="5356762" y="618290"/>
                  <a:pt x="5340897" y="602423"/>
                  <a:pt x="5317100" y="582589"/>
                </a:cubicBezTo>
                <a:cubicBezTo>
                  <a:pt x="5305203" y="578622"/>
                  <a:pt x="5317101" y="590523"/>
                  <a:pt x="5313135" y="598456"/>
                </a:cubicBezTo>
                <a:cubicBezTo>
                  <a:pt x="5305202" y="594490"/>
                  <a:pt x="5305202" y="594490"/>
                  <a:pt x="5301237" y="594489"/>
                </a:cubicBezTo>
                <a:cubicBezTo>
                  <a:pt x="5277440" y="578622"/>
                  <a:pt x="5273474" y="570689"/>
                  <a:pt x="5249678" y="554822"/>
                </a:cubicBezTo>
                <a:cubicBezTo>
                  <a:pt x="5249678" y="550855"/>
                  <a:pt x="5253644" y="550855"/>
                  <a:pt x="5249677" y="546888"/>
                </a:cubicBezTo>
                <a:cubicBezTo>
                  <a:pt x="5253644" y="546888"/>
                  <a:pt x="5257610" y="542921"/>
                  <a:pt x="5273474" y="554822"/>
                </a:cubicBezTo>
                <a:cubicBezTo>
                  <a:pt x="5257610" y="538955"/>
                  <a:pt x="5229847" y="519121"/>
                  <a:pt x="5206051" y="503254"/>
                </a:cubicBezTo>
                <a:cubicBezTo>
                  <a:pt x="5178289" y="487386"/>
                  <a:pt x="5154492" y="471519"/>
                  <a:pt x="5142594" y="455652"/>
                </a:cubicBezTo>
                <a:cubicBezTo>
                  <a:pt x="5091036" y="431852"/>
                  <a:pt x="5063273" y="408051"/>
                  <a:pt x="5015681" y="380283"/>
                </a:cubicBezTo>
                <a:cubicBezTo>
                  <a:pt x="4991884" y="372350"/>
                  <a:pt x="5027579" y="396151"/>
                  <a:pt x="5007749" y="392184"/>
                </a:cubicBezTo>
                <a:cubicBezTo>
                  <a:pt x="4999817" y="384250"/>
                  <a:pt x="4995850" y="388217"/>
                  <a:pt x="4983952" y="380284"/>
                </a:cubicBezTo>
                <a:cubicBezTo>
                  <a:pt x="4991884" y="376317"/>
                  <a:pt x="4976020" y="364416"/>
                  <a:pt x="4991884" y="364416"/>
                </a:cubicBezTo>
                <a:cubicBezTo>
                  <a:pt x="4979986" y="352516"/>
                  <a:pt x="4940325" y="332682"/>
                  <a:pt x="4916529" y="328715"/>
                </a:cubicBezTo>
                <a:cubicBezTo>
                  <a:pt x="4853072" y="285081"/>
                  <a:pt x="4777718" y="253346"/>
                  <a:pt x="4674600" y="213679"/>
                </a:cubicBezTo>
                <a:cubicBezTo>
                  <a:pt x="4698397" y="209712"/>
                  <a:pt x="4730125" y="221612"/>
                  <a:pt x="4761853" y="229546"/>
                </a:cubicBezTo>
                <a:cubicBezTo>
                  <a:pt x="4797548" y="249380"/>
                  <a:pt x="4857039" y="273180"/>
                  <a:pt x="4900665" y="289047"/>
                </a:cubicBezTo>
                <a:cubicBezTo>
                  <a:pt x="4896699" y="289048"/>
                  <a:pt x="4892733" y="285081"/>
                  <a:pt x="4892733" y="285081"/>
                </a:cubicBezTo>
                <a:cubicBezTo>
                  <a:pt x="4896699" y="281114"/>
                  <a:pt x="4900665" y="281114"/>
                  <a:pt x="4904631" y="285081"/>
                </a:cubicBezTo>
                <a:cubicBezTo>
                  <a:pt x="4904631" y="285081"/>
                  <a:pt x="4904631" y="285081"/>
                  <a:pt x="4908597" y="285081"/>
                </a:cubicBezTo>
                <a:cubicBezTo>
                  <a:pt x="4864970" y="261280"/>
                  <a:pt x="4817378" y="245413"/>
                  <a:pt x="4785650" y="217645"/>
                </a:cubicBezTo>
                <a:cubicBezTo>
                  <a:pt x="4757887" y="209712"/>
                  <a:pt x="4718227" y="197812"/>
                  <a:pt x="4722193" y="185911"/>
                </a:cubicBezTo>
                <a:close/>
                <a:moveTo>
                  <a:pt x="1947650" y="777856"/>
                </a:moveTo>
                <a:lnTo>
                  <a:pt x="1935362" y="791245"/>
                </a:lnTo>
                <a:cubicBezTo>
                  <a:pt x="1928321" y="796870"/>
                  <a:pt x="1920035" y="802172"/>
                  <a:pt x="1909737" y="809082"/>
                </a:cubicBezTo>
                <a:cubicBezTo>
                  <a:pt x="1913279" y="803615"/>
                  <a:pt x="1908774" y="804578"/>
                  <a:pt x="1904271" y="805540"/>
                </a:cubicBezTo>
                <a:cubicBezTo>
                  <a:pt x="1882713" y="814856"/>
                  <a:pt x="1864041" y="837684"/>
                  <a:pt x="1846987" y="846036"/>
                </a:cubicBezTo>
                <a:cubicBezTo>
                  <a:pt x="1846987" y="846036"/>
                  <a:pt x="1850529" y="840570"/>
                  <a:pt x="1850529" y="840570"/>
                </a:cubicBezTo>
                <a:cubicBezTo>
                  <a:pt x="1820925" y="856314"/>
                  <a:pt x="1797750" y="880104"/>
                  <a:pt x="1787779" y="877524"/>
                </a:cubicBezTo>
                <a:cubicBezTo>
                  <a:pt x="1787779" y="877524"/>
                  <a:pt x="1788741" y="882029"/>
                  <a:pt x="1784238" y="882991"/>
                </a:cubicBezTo>
                <a:cubicBezTo>
                  <a:pt x="1773612" y="899390"/>
                  <a:pt x="1793246" y="881066"/>
                  <a:pt x="1797750" y="880104"/>
                </a:cubicBezTo>
                <a:cubicBezTo>
                  <a:pt x="1785681" y="889746"/>
                  <a:pt x="1777154" y="893923"/>
                  <a:pt x="1770316" y="897739"/>
                </a:cubicBezTo>
                <a:lnTo>
                  <a:pt x="1753457" y="912815"/>
                </a:lnTo>
                <a:lnTo>
                  <a:pt x="1753020" y="913030"/>
                </a:lnTo>
                <a:lnTo>
                  <a:pt x="1753224" y="903157"/>
                </a:lnTo>
                <a:cubicBezTo>
                  <a:pt x="1752863" y="901468"/>
                  <a:pt x="1750611" y="901949"/>
                  <a:pt x="1742083" y="906126"/>
                </a:cubicBezTo>
                <a:cubicBezTo>
                  <a:pt x="1740794" y="911111"/>
                  <a:pt x="1742401" y="913123"/>
                  <a:pt x="1743445" y="915254"/>
                </a:cubicBezTo>
                <a:lnTo>
                  <a:pt x="1742879" y="918021"/>
                </a:lnTo>
                <a:lnTo>
                  <a:pt x="1735613" y="921596"/>
                </a:lnTo>
                <a:cubicBezTo>
                  <a:pt x="1713871" y="930519"/>
                  <a:pt x="1691059" y="937592"/>
                  <a:pt x="1666447" y="941384"/>
                </a:cubicBezTo>
                <a:cubicBezTo>
                  <a:pt x="1683297" y="910409"/>
                  <a:pt x="1705611" y="895863"/>
                  <a:pt x="1730595" y="884660"/>
                </a:cubicBezTo>
                <a:cubicBezTo>
                  <a:pt x="1789914" y="860254"/>
                  <a:pt x="1846962" y="834378"/>
                  <a:pt x="1900144" y="799552"/>
                </a:cubicBezTo>
                <a:cubicBezTo>
                  <a:pt x="1910366" y="792479"/>
                  <a:pt x="1921080" y="787135"/>
                  <a:pt x="1932099" y="782795"/>
                </a:cubicBezTo>
                <a:close/>
                <a:moveTo>
                  <a:pt x="2248188" y="634910"/>
                </a:moveTo>
                <a:lnTo>
                  <a:pt x="2249855" y="637515"/>
                </a:lnTo>
                <a:cubicBezTo>
                  <a:pt x="2249855" y="637515"/>
                  <a:pt x="2245351" y="638477"/>
                  <a:pt x="2245351" y="638477"/>
                </a:cubicBezTo>
                <a:cubicBezTo>
                  <a:pt x="2240848" y="639439"/>
                  <a:pt x="2236343" y="640402"/>
                  <a:pt x="2237306" y="644906"/>
                </a:cubicBezTo>
                <a:cubicBezTo>
                  <a:pt x="2237306" y="644906"/>
                  <a:pt x="2237306" y="644906"/>
                  <a:pt x="2241810" y="643944"/>
                </a:cubicBezTo>
                <a:cubicBezTo>
                  <a:pt x="2246313" y="642981"/>
                  <a:pt x="2246313" y="642981"/>
                  <a:pt x="2246313" y="642981"/>
                </a:cubicBezTo>
                <a:cubicBezTo>
                  <a:pt x="2214785" y="649717"/>
                  <a:pt x="2158157" y="671235"/>
                  <a:pt x="2139485" y="694062"/>
                </a:cubicBezTo>
                <a:cubicBezTo>
                  <a:pt x="2129352" y="696227"/>
                  <a:pt x="2118050" y="699820"/>
                  <a:pt x="2105648" y="704456"/>
                </a:cubicBezTo>
                <a:lnTo>
                  <a:pt x="2080196" y="714942"/>
                </a:lnTo>
                <a:lnTo>
                  <a:pt x="2084254" y="709377"/>
                </a:lnTo>
                <a:cubicBezTo>
                  <a:pt x="2090808" y="694289"/>
                  <a:pt x="2105370" y="689222"/>
                  <a:pt x="2119532" y="682286"/>
                </a:cubicBezTo>
                <a:close/>
                <a:moveTo>
                  <a:pt x="2411064" y="586743"/>
                </a:moveTo>
                <a:lnTo>
                  <a:pt x="2413620" y="588398"/>
                </a:lnTo>
                <a:cubicBezTo>
                  <a:pt x="2404611" y="590323"/>
                  <a:pt x="2395603" y="592248"/>
                  <a:pt x="2392061" y="597714"/>
                </a:cubicBezTo>
                <a:cubicBezTo>
                  <a:pt x="2387558" y="598676"/>
                  <a:pt x="2378549" y="600601"/>
                  <a:pt x="2374045" y="601563"/>
                </a:cubicBezTo>
                <a:cubicBezTo>
                  <a:pt x="2360533" y="604450"/>
                  <a:pt x="2351525" y="606375"/>
                  <a:pt x="2338013" y="609261"/>
                </a:cubicBezTo>
                <a:cubicBezTo>
                  <a:pt x="2315492" y="614073"/>
                  <a:pt x="2299400" y="626930"/>
                  <a:pt x="2275917" y="627238"/>
                </a:cubicBezTo>
                <a:lnTo>
                  <a:pt x="2276204" y="626130"/>
                </a:lnTo>
                <a:lnTo>
                  <a:pt x="2387086" y="592524"/>
                </a:lnTo>
                <a:close/>
                <a:moveTo>
                  <a:pt x="2522905" y="559776"/>
                </a:moveTo>
                <a:lnTo>
                  <a:pt x="2540871" y="556503"/>
                </a:lnTo>
                <a:lnTo>
                  <a:pt x="2502340" y="564735"/>
                </a:lnTo>
                <a:close/>
                <a:moveTo>
                  <a:pt x="2659387" y="432280"/>
                </a:moveTo>
                <a:lnTo>
                  <a:pt x="2798433" y="411539"/>
                </a:lnTo>
                <a:lnTo>
                  <a:pt x="2817780" y="409701"/>
                </a:lnTo>
                <a:cubicBezTo>
                  <a:pt x="2861544" y="406863"/>
                  <a:pt x="2905643" y="405324"/>
                  <a:pt x="2950086" y="405117"/>
                </a:cubicBezTo>
                <a:cubicBezTo>
                  <a:pt x="2973528" y="404997"/>
                  <a:pt x="2986083" y="404270"/>
                  <a:pt x="2996187" y="398934"/>
                </a:cubicBezTo>
                <a:lnTo>
                  <a:pt x="3005378" y="391284"/>
                </a:lnTo>
                <a:lnTo>
                  <a:pt x="3093771" y="385395"/>
                </a:lnTo>
                <a:cubicBezTo>
                  <a:pt x="3382401" y="377891"/>
                  <a:pt x="3667463" y="417068"/>
                  <a:pt x="3939070" y="497975"/>
                </a:cubicBezTo>
                <a:cubicBezTo>
                  <a:pt x="3930063" y="499900"/>
                  <a:pt x="3924596" y="496358"/>
                  <a:pt x="3925558" y="500862"/>
                </a:cubicBezTo>
                <a:cubicBezTo>
                  <a:pt x="3962860" y="521150"/>
                  <a:pt x="3970907" y="514722"/>
                  <a:pt x="4005322" y="521498"/>
                </a:cubicBezTo>
                <a:cubicBezTo>
                  <a:pt x="4035233" y="529237"/>
                  <a:pt x="4070611" y="540516"/>
                  <a:pt x="4101485" y="552759"/>
                </a:cubicBezTo>
                <a:cubicBezTo>
                  <a:pt x="4107913" y="560806"/>
                  <a:pt x="4148757" y="575627"/>
                  <a:pt x="4157765" y="573703"/>
                </a:cubicBezTo>
                <a:cubicBezTo>
                  <a:pt x="4158727" y="578207"/>
                  <a:pt x="4158727" y="578207"/>
                  <a:pt x="4158727" y="578207"/>
                </a:cubicBezTo>
                <a:cubicBezTo>
                  <a:pt x="4163231" y="577244"/>
                  <a:pt x="4163231" y="577244"/>
                  <a:pt x="4163231" y="577244"/>
                </a:cubicBezTo>
                <a:cubicBezTo>
                  <a:pt x="4164194" y="581748"/>
                  <a:pt x="4164194" y="581748"/>
                  <a:pt x="4168698" y="580786"/>
                </a:cubicBezTo>
                <a:cubicBezTo>
                  <a:pt x="4173202" y="579823"/>
                  <a:pt x="4173202" y="579823"/>
                  <a:pt x="4178668" y="583366"/>
                </a:cubicBezTo>
                <a:cubicBezTo>
                  <a:pt x="4184135" y="586908"/>
                  <a:pt x="4199571" y="593029"/>
                  <a:pt x="4204075" y="592066"/>
                </a:cubicBezTo>
                <a:cubicBezTo>
                  <a:pt x="4230445" y="605271"/>
                  <a:pt x="4256814" y="618476"/>
                  <a:pt x="4286726" y="626215"/>
                </a:cubicBezTo>
                <a:cubicBezTo>
                  <a:pt x="4297658" y="633298"/>
                  <a:pt x="4308591" y="640382"/>
                  <a:pt x="4318562" y="642961"/>
                </a:cubicBezTo>
                <a:cubicBezTo>
                  <a:pt x="4344931" y="656166"/>
                  <a:pt x="4371300" y="669371"/>
                  <a:pt x="4392203" y="679034"/>
                </a:cubicBezTo>
                <a:cubicBezTo>
                  <a:pt x="4392203" y="679034"/>
                  <a:pt x="4387699" y="679996"/>
                  <a:pt x="4387699" y="679996"/>
                </a:cubicBezTo>
                <a:cubicBezTo>
                  <a:pt x="4393166" y="683538"/>
                  <a:pt x="4398632" y="687079"/>
                  <a:pt x="4403136" y="686117"/>
                </a:cubicBezTo>
                <a:cubicBezTo>
                  <a:pt x="4715065" y="845537"/>
                  <a:pt x="4998005" y="1067667"/>
                  <a:pt x="5230091" y="1338337"/>
                </a:cubicBezTo>
                <a:cubicBezTo>
                  <a:pt x="5485311" y="1651162"/>
                  <a:pt x="5672621" y="2020882"/>
                  <a:pt x="5771121" y="2437834"/>
                </a:cubicBezTo>
                <a:cubicBezTo>
                  <a:pt x="5766617" y="2438796"/>
                  <a:pt x="5766617" y="2438796"/>
                  <a:pt x="5762112" y="2439759"/>
                </a:cubicBezTo>
                <a:cubicBezTo>
                  <a:pt x="5744137" y="2377664"/>
                  <a:pt x="5711338" y="2356413"/>
                  <a:pt x="5684663" y="2319726"/>
                </a:cubicBezTo>
                <a:cubicBezTo>
                  <a:pt x="5684663" y="2319726"/>
                  <a:pt x="5682083" y="2329696"/>
                  <a:pt x="5684007" y="2338705"/>
                </a:cubicBezTo>
                <a:cubicBezTo>
                  <a:pt x="5671150" y="2322613"/>
                  <a:pt x="5667956" y="2285618"/>
                  <a:pt x="5657678" y="2259556"/>
                </a:cubicBezTo>
                <a:cubicBezTo>
                  <a:pt x="5643859" y="2238961"/>
                  <a:pt x="5622648" y="2205815"/>
                  <a:pt x="5622648" y="2205815"/>
                </a:cubicBezTo>
                <a:cubicBezTo>
                  <a:pt x="5614602" y="2212244"/>
                  <a:pt x="5618451" y="2230260"/>
                  <a:pt x="5623262" y="2252780"/>
                </a:cubicBezTo>
                <a:cubicBezTo>
                  <a:pt x="5618758" y="2253742"/>
                  <a:pt x="5617796" y="2249238"/>
                  <a:pt x="5617796" y="2249238"/>
                </a:cubicBezTo>
                <a:cubicBezTo>
                  <a:pt x="5616834" y="2244735"/>
                  <a:pt x="5616834" y="2244735"/>
                  <a:pt x="5616834" y="2244735"/>
                </a:cubicBezTo>
                <a:cubicBezTo>
                  <a:pt x="5616834" y="2244735"/>
                  <a:pt x="5615871" y="2240230"/>
                  <a:pt x="5615871" y="2240230"/>
                </a:cubicBezTo>
                <a:cubicBezTo>
                  <a:pt x="5615871" y="2240230"/>
                  <a:pt x="5614909" y="2235726"/>
                  <a:pt x="5613947" y="2231223"/>
                </a:cubicBezTo>
                <a:cubicBezTo>
                  <a:pt x="5609443" y="2232185"/>
                  <a:pt x="5609443" y="2232185"/>
                  <a:pt x="5610406" y="2236688"/>
                </a:cubicBezTo>
                <a:cubicBezTo>
                  <a:pt x="5610406" y="2236688"/>
                  <a:pt x="5611368" y="2241193"/>
                  <a:pt x="5611368" y="2241193"/>
                </a:cubicBezTo>
                <a:cubicBezTo>
                  <a:pt x="5612330" y="2245697"/>
                  <a:pt x="5612330" y="2245697"/>
                  <a:pt x="5612330" y="2245697"/>
                </a:cubicBezTo>
                <a:cubicBezTo>
                  <a:pt x="5597549" y="2220596"/>
                  <a:pt x="5605247" y="2256629"/>
                  <a:pt x="5610713" y="2260171"/>
                </a:cubicBezTo>
                <a:cubicBezTo>
                  <a:pt x="5611675" y="2264674"/>
                  <a:pt x="5616179" y="2263712"/>
                  <a:pt x="5616179" y="2263712"/>
                </a:cubicBezTo>
                <a:cubicBezTo>
                  <a:pt x="5616179" y="2263712"/>
                  <a:pt x="5615217" y="2259209"/>
                  <a:pt x="5615217" y="2259209"/>
                </a:cubicBezTo>
                <a:cubicBezTo>
                  <a:pt x="5618758" y="2253742"/>
                  <a:pt x="5618758" y="2253742"/>
                  <a:pt x="5618758" y="2253742"/>
                </a:cubicBezTo>
                <a:cubicBezTo>
                  <a:pt x="5618758" y="2253742"/>
                  <a:pt x="5620683" y="2262750"/>
                  <a:pt x="5621645" y="2267254"/>
                </a:cubicBezTo>
                <a:cubicBezTo>
                  <a:pt x="5622607" y="2271759"/>
                  <a:pt x="5622607" y="2271759"/>
                  <a:pt x="5622607" y="2271759"/>
                </a:cubicBezTo>
                <a:cubicBezTo>
                  <a:pt x="5629343" y="2303287"/>
                  <a:pt x="5625147" y="2327732"/>
                  <a:pt x="5607785" y="2312602"/>
                </a:cubicBezTo>
                <a:cubicBezTo>
                  <a:pt x="5602974" y="2290082"/>
                  <a:pt x="5598470" y="2291044"/>
                  <a:pt x="5591734" y="2259516"/>
                </a:cubicBezTo>
                <a:cubicBezTo>
                  <a:pt x="5581764" y="2256936"/>
                  <a:pt x="5585613" y="2274952"/>
                  <a:pt x="5577568" y="2281381"/>
                </a:cubicBezTo>
                <a:cubicBezTo>
                  <a:pt x="5555394" y="2243732"/>
                  <a:pt x="5531951" y="2178095"/>
                  <a:pt x="5509432" y="2182907"/>
                </a:cubicBezTo>
                <a:cubicBezTo>
                  <a:pt x="5509432" y="2182907"/>
                  <a:pt x="5508469" y="2178402"/>
                  <a:pt x="5508469" y="2178402"/>
                </a:cubicBezTo>
                <a:cubicBezTo>
                  <a:pt x="5508469" y="2178402"/>
                  <a:pt x="5506545" y="2169395"/>
                  <a:pt x="5506545" y="2169395"/>
                </a:cubicBezTo>
                <a:cubicBezTo>
                  <a:pt x="5501079" y="2165852"/>
                  <a:pt x="5500117" y="2161349"/>
                  <a:pt x="5501079" y="2165852"/>
                </a:cubicBezTo>
                <a:cubicBezTo>
                  <a:pt x="5494650" y="2157807"/>
                  <a:pt x="5491764" y="2144295"/>
                  <a:pt x="5476981" y="2119196"/>
                </a:cubicBezTo>
                <a:cubicBezTo>
                  <a:pt x="5470553" y="2111149"/>
                  <a:pt x="5469591" y="2106645"/>
                  <a:pt x="5468629" y="2102141"/>
                </a:cubicBezTo>
                <a:cubicBezTo>
                  <a:pt x="5468629" y="2102141"/>
                  <a:pt x="5463162" y="2098599"/>
                  <a:pt x="5463162" y="2098599"/>
                </a:cubicBezTo>
                <a:cubicBezTo>
                  <a:pt x="5462200" y="2094096"/>
                  <a:pt x="5462200" y="2094096"/>
                  <a:pt x="5462200" y="2094096"/>
                </a:cubicBezTo>
                <a:cubicBezTo>
                  <a:pt x="5461238" y="2089591"/>
                  <a:pt x="5457696" y="2095058"/>
                  <a:pt x="5457696" y="2095058"/>
                </a:cubicBezTo>
                <a:cubicBezTo>
                  <a:pt x="5456733" y="2090554"/>
                  <a:pt x="5456733" y="2090554"/>
                  <a:pt x="5456733" y="2090554"/>
                </a:cubicBezTo>
                <a:cubicBezTo>
                  <a:pt x="5452230" y="2091516"/>
                  <a:pt x="5448381" y="2073499"/>
                  <a:pt x="5443876" y="2074462"/>
                </a:cubicBezTo>
                <a:cubicBezTo>
                  <a:pt x="5453192" y="2096020"/>
                  <a:pt x="5444839" y="2078966"/>
                  <a:pt x="5442259" y="2088936"/>
                </a:cubicBezTo>
                <a:cubicBezTo>
                  <a:pt x="5431981" y="2062874"/>
                  <a:pt x="5439679" y="2098907"/>
                  <a:pt x="5431327" y="2081853"/>
                </a:cubicBezTo>
                <a:cubicBezTo>
                  <a:pt x="5421049" y="2055791"/>
                  <a:pt x="5416544" y="2056754"/>
                  <a:pt x="5418162" y="2042279"/>
                </a:cubicBezTo>
                <a:cubicBezTo>
                  <a:pt x="5404650" y="2045166"/>
                  <a:pt x="5382169" y="1984034"/>
                  <a:pt x="5359035" y="1941880"/>
                </a:cubicBezTo>
                <a:cubicBezTo>
                  <a:pt x="5358072" y="1937376"/>
                  <a:pt x="5351643" y="1929330"/>
                  <a:pt x="5344253" y="1916780"/>
                </a:cubicBezTo>
                <a:cubicBezTo>
                  <a:pt x="5322081" y="1879131"/>
                  <a:pt x="5307299" y="1854031"/>
                  <a:pt x="5293479" y="1833435"/>
                </a:cubicBezTo>
                <a:cubicBezTo>
                  <a:pt x="5287051" y="1825389"/>
                  <a:pt x="5292517" y="1828931"/>
                  <a:pt x="5290593" y="1819923"/>
                </a:cubicBezTo>
                <a:cubicBezTo>
                  <a:pt x="5286088" y="1820885"/>
                  <a:pt x="5280622" y="1817343"/>
                  <a:pt x="5279659" y="1812840"/>
                </a:cubicBezTo>
                <a:cubicBezTo>
                  <a:pt x="5278697" y="1808335"/>
                  <a:pt x="5290593" y="1819923"/>
                  <a:pt x="5283202" y="1807373"/>
                </a:cubicBezTo>
                <a:cubicBezTo>
                  <a:pt x="5264878" y="1787739"/>
                  <a:pt x="5268419" y="1782274"/>
                  <a:pt x="5242706" y="1750090"/>
                </a:cubicBezTo>
                <a:cubicBezTo>
                  <a:pt x="5251713" y="1748165"/>
                  <a:pt x="5251713" y="1748165"/>
                  <a:pt x="5251713" y="1748165"/>
                </a:cubicBezTo>
                <a:cubicBezTo>
                  <a:pt x="5237894" y="1727570"/>
                  <a:pt x="5231465" y="1719524"/>
                  <a:pt x="5235314" y="1737540"/>
                </a:cubicBezTo>
                <a:cubicBezTo>
                  <a:pt x="5223419" y="1725953"/>
                  <a:pt x="5231465" y="1719524"/>
                  <a:pt x="5215066" y="1708898"/>
                </a:cubicBezTo>
                <a:cubicBezTo>
                  <a:pt x="5220532" y="1712441"/>
                  <a:pt x="5219570" y="1707936"/>
                  <a:pt x="5214104" y="1704395"/>
                </a:cubicBezTo>
                <a:cubicBezTo>
                  <a:pt x="5218608" y="1703433"/>
                  <a:pt x="5218608" y="1703433"/>
                  <a:pt x="5218608" y="1703433"/>
                </a:cubicBezTo>
                <a:cubicBezTo>
                  <a:pt x="5224074" y="1706974"/>
                  <a:pt x="5223112" y="1702470"/>
                  <a:pt x="5223112" y="1702470"/>
                </a:cubicBezTo>
                <a:cubicBezTo>
                  <a:pt x="5222150" y="1697966"/>
                  <a:pt x="5222150" y="1697966"/>
                  <a:pt x="5222150" y="1697966"/>
                </a:cubicBezTo>
                <a:cubicBezTo>
                  <a:pt x="5235008" y="1714058"/>
                  <a:pt x="5224729" y="1687995"/>
                  <a:pt x="5212834" y="1676408"/>
                </a:cubicBezTo>
                <a:cubicBezTo>
                  <a:pt x="5217338" y="1675445"/>
                  <a:pt x="5217338" y="1675445"/>
                  <a:pt x="5217338" y="1675445"/>
                </a:cubicBezTo>
                <a:cubicBezTo>
                  <a:pt x="5217338" y="1675445"/>
                  <a:pt x="5217338" y="1675445"/>
                  <a:pt x="5216376" y="1670942"/>
                </a:cubicBezTo>
                <a:cubicBezTo>
                  <a:pt x="5216376" y="1670942"/>
                  <a:pt x="5210910" y="1667400"/>
                  <a:pt x="5210910" y="1667400"/>
                </a:cubicBezTo>
                <a:cubicBezTo>
                  <a:pt x="5197090" y="1646805"/>
                  <a:pt x="5176842" y="1618163"/>
                  <a:pt x="5156595" y="1589521"/>
                </a:cubicBezTo>
                <a:cubicBezTo>
                  <a:pt x="5131842" y="1561842"/>
                  <a:pt x="5107090" y="1534163"/>
                  <a:pt x="5088767" y="1514530"/>
                </a:cubicBezTo>
                <a:cubicBezTo>
                  <a:pt x="5080413" y="1497476"/>
                  <a:pt x="5056623" y="1474300"/>
                  <a:pt x="5031871" y="1446621"/>
                </a:cubicBezTo>
                <a:cubicBezTo>
                  <a:pt x="5012585" y="1422484"/>
                  <a:pt x="4987833" y="1394804"/>
                  <a:pt x="4977555" y="1368743"/>
                </a:cubicBezTo>
                <a:cubicBezTo>
                  <a:pt x="4967585" y="1366163"/>
                  <a:pt x="4955689" y="1354576"/>
                  <a:pt x="4950224" y="1351033"/>
                </a:cubicBezTo>
                <a:cubicBezTo>
                  <a:pt x="4950224" y="1351033"/>
                  <a:pt x="4949261" y="1346529"/>
                  <a:pt x="4949261" y="1346529"/>
                </a:cubicBezTo>
                <a:cubicBezTo>
                  <a:pt x="4943795" y="1342988"/>
                  <a:pt x="4943795" y="1342988"/>
                  <a:pt x="4942833" y="1338484"/>
                </a:cubicBezTo>
                <a:cubicBezTo>
                  <a:pt x="4938328" y="1339446"/>
                  <a:pt x="4938328" y="1339446"/>
                  <a:pt x="4939291" y="1343950"/>
                </a:cubicBezTo>
                <a:cubicBezTo>
                  <a:pt x="4894290" y="1287629"/>
                  <a:pt x="4813913" y="1220029"/>
                  <a:pt x="4736115" y="1142457"/>
                </a:cubicBezTo>
                <a:cubicBezTo>
                  <a:pt x="4736115" y="1142457"/>
                  <a:pt x="4736115" y="1142457"/>
                  <a:pt x="4735152" y="1137953"/>
                </a:cubicBezTo>
                <a:cubicBezTo>
                  <a:pt x="4748664" y="1135066"/>
                  <a:pt x="4747047" y="1149540"/>
                  <a:pt x="4778882" y="1166287"/>
                </a:cubicBezTo>
                <a:cubicBezTo>
                  <a:pt x="4775341" y="1171753"/>
                  <a:pt x="4776303" y="1176257"/>
                  <a:pt x="4782731" y="1184304"/>
                </a:cubicBezTo>
                <a:cubicBezTo>
                  <a:pt x="4788198" y="1187845"/>
                  <a:pt x="4804597" y="1198470"/>
                  <a:pt x="4821959" y="1213600"/>
                </a:cubicBezTo>
                <a:cubicBezTo>
                  <a:pt x="4839320" y="1228729"/>
                  <a:pt x="4856681" y="1243859"/>
                  <a:pt x="4857643" y="1248362"/>
                </a:cubicBezTo>
                <a:cubicBezTo>
                  <a:pt x="4869538" y="1259950"/>
                  <a:pt x="4893328" y="1283126"/>
                  <a:pt x="4916156" y="1301797"/>
                </a:cubicBezTo>
                <a:cubicBezTo>
                  <a:pt x="4934479" y="1321429"/>
                  <a:pt x="4952803" y="1341064"/>
                  <a:pt x="4953765" y="1345567"/>
                </a:cubicBezTo>
                <a:cubicBezTo>
                  <a:pt x="4969202" y="1351689"/>
                  <a:pt x="4990413" y="1384834"/>
                  <a:pt x="5006812" y="1395460"/>
                </a:cubicBezTo>
                <a:cubicBezTo>
                  <a:pt x="5006812" y="1395460"/>
                  <a:pt x="5007774" y="1399963"/>
                  <a:pt x="5007774" y="1399963"/>
                </a:cubicBezTo>
                <a:cubicBezTo>
                  <a:pt x="5008736" y="1404467"/>
                  <a:pt x="5008736" y="1404467"/>
                  <a:pt x="5008736" y="1404467"/>
                </a:cubicBezTo>
                <a:cubicBezTo>
                  <a:pt x="5008736" y="1404467"/>
                  <a:pt x="5013240" y="1403505"/>
                  <a:pt x="5013240" y="1403505"/>
                </a:cubicBezTo>
                <a:cubicBezTo>
                  <a:pt x="5025135" y="1415093"/>
                  <a:pt x="5020631" y="1416055"/>
                  <a:pt x="5027059" y="1424100"/>
                </a:cubicBezTo>
                <a:cubicBezTo>
                  <a:pt x="5027059" y="1424100"/>
                  <a:pt x="5028022" y="1428605"/>
                  <a:pt x="5028022" y="1428605"/>
                </a:cubicBezTo>
                <a:cubicBezTo>
                  <a:pt x="5028022" y="1428605"/>
                  <a:pt x="5033488" y="1432147"/>
                  <a:pt x="5033488" y="1432147"/>
                </a:cubicBezTo>
                <a:cubicBezTo>
                  <a:pt x="5032526" y="1427642"/>
                  <a:pt x="5032526" y="1427642"/>
                  <a:pt x="5032526" y="1427642"/>
                </a:cubicBezTo>
                <a:cubicBezTo>
                  <a:pt x="5050850" y="1447277"/>
                  <a:pt x="5058241" y="1459826"/>
                  <a:pt x="5074640" y="1470451"/>
                </a:cubicBezTo>
                <a:cubicBezTo>
                  <a:pt x="5070135" y="1471414"/>
                  <a:pt x="5070135" y="1471414"/>
                  <a:pt x="5070135" y="1471414"/>
                </a:cubicBezTo>
                <a:lnTo>
                  <a:pt x="5071097" y="1475917"/>
                </a:lnTo>
                <a:cubicBezTo>
                  <a:pt x="5072060" y="1480421"/>
                  <a:pt x="5076564" y="1479459"/>
                  <a:pt x="5076564" y="1479459"/>
                </a:cubicBezTo>
                <a:cubicBezTo>
                  <a:pt x="5076564" y="1479459"/>
                  <a:pt x="5076564" y="1479459"/>
                  <a:pt x="5081068" y="1478497"/>
                </a:cubicBezTo>
                <a:cubicBezTo>
                  <a:pt x="5082031" y="1483001"/>
                  <a:pt x="5082031" y="1483001"/>
                  <a:pt x="5082031" y="1483001"/>
                </a:cubicBezTo>
                <a:cubicBezTo>
                  <a:pt x="5093925" y="1494589"/>
                  <a:pt x="5090383" y="1500055"/>
                  <a:pt x="5096812" y="1508101"/>
                </a:cubicBezTo>
                <a:cubicBezTo>
                  <a:pt x="5101316" y="1507139"/>
                  <a:pt x="5100354" y="1502634"/>
                  <a:pt x="5106783" y="1510680"/>
                </a:cubicBezTo>
                <a:cubicBezTo>
                  <a:pt x="5107745" y="1515184"/>
                  <a:pt x="5112248" y="1514222"/>
                  <a:pt x="5113211" y="1518726"/>
                </a:cubicBezTo>
                <a:cubicBezTo>
                  <a:pt x="5108707" y="1519688"/>
                  <a:pt x="5108707" y="1519688"/>
                  <a:pt x="5109670" y="1524192"/>
                </a:cubicBezTo>
                <a:cubicBezTo>
                  <a:pt x="5109670" y="1524192"/>
                  <a:pt x="5110632" y="1528696"/>
                  <a:pt x="5115135" y="1527734"/>
                </a:cubicBezTo>
                <a:cubicBezTo>
                  <a:pt x="5115135" y="1527734"/>
                  <a:pt x="5116098" y="1532238"/>
                  <a:pt x="5120602" y="1531276"/>
                </a:cubicBezTo>
                <a:cubicBezTo>
                  <a:pt x="5127031" y="1539322"/>
                  <a:pt x="5157249" y="1570543"/>
                  <a:pt x="5151783" y="1567000"/>
                </a:cubicBezTo>
                <a:cubicBezTo>
                  <a:pt x="5159829" y="1560573"/>
                  <a:pt x="5135383" y="1556375"/>
                  <a:pt x="5143430" y="1549947"/>
                </a:cubicBezTo>
                <a:cubicBezTo>
                  <a:pt x="5137963" y="1546406"/>
                  <a:pt x="5132496" y="1542863"/>
                  <a:pt x="5126069" y="1534818"/>
                </a:cubicBezTo>
                <a:cubicBezTo>
                  <a:pt x="5126069" y="1534818"/>
                  <a:pt x="5126069" y="1534818"/>
                  <a:pt x="5125106" y="1530313"/>
                </a:cubicBezTo>
                <a:cubicBezTo>
                  <a:pt x="5125106" y="1530313"/>
                  <a:pt x="5124144" y="1525809"/>
                  <a:pt x="5124144" y="1525809"/>
                </a:cubicBezTo>
                <a:cubicBezTo>
                  <a:pt x="5123182" y="1521306"/>
                  <a:pt x="5117715" y="1517764"/>
                  <a:pt x="5117715" y="1517764"/>
                </a:cubicBezTo>
                <a:cubicBezTo>
                  <a:pt x="5114828" y="1504252"/>
                  <a:pt x="5100354" y="1502634"/>
                  <a:pt x="5087496" y="1486543"/>
                </a:cubicBezTo>
                <a:cubicBezTo>
                  <a:pt x="5092001" y="1485581"/>
                  <a:pt x="5091038" y="1481077"/>
                  <a:pt x="5085572" y="1477535"/>
                </a:cubicBezTo>
                <a:cubicBezTo>
                  <a:pt x="5084609" y="1473030"/>
                  <a:pt x="5084609" y="1473030"/>
                  <a:pt x="5084609" y="1473030"/>
                </a:cubicBezTo>
                <a:cubicBezTo>
                  <a:pt x="5084609" y="1473030"/>
                  <a:pt x="5083647" y="1468527"/>
                  <a:pt x="5082685" y="1464022"/>
                </a:cubicBezTo>
                <a:cubicBezTo>
                  <a:pt x="5078182" y="1464985"/>
                  <a:pt x="5077219" y="1460480"/>
                  <a:pt x="5078182" y="1464985"/>
                </a:cubicBezTo>
                <a:cubicBezTo>
                  <a:pt x="5078182" y="1464985"/>
                  <a:pt x="5073677" y="1465947"/>
                  <a:pt x="5073677" y="1465947"/>
                </a:cubicBezTo>
                <a:cubicBezTo>
                  <a:pt x="5070790" y="1452435"/>
                  <a:pt x="5062744" y="1458864"/>
                  <a:pt x="5056316" y="1450817"/>
                </a:cubicBezTo>
                <a:cubicBezTo>
                  <a:pt x="5048925" y="1438268"/>
                  <a:pt x="5042496" y="1430222"/>
                  <a:pt x="5037030" y="1426680"/>
                </a:cubicBezTo>
                <a:cubicBezTo>
                  <a:pt x="5037030" y="1426680"/>
                  <a:pt x="5036068" y="1422176"/>
                  <a:pt x="5036068" y="1422176"/>
                </a:cubicBezTo>
                <a:cubicBezTo>
                  <a:pt x="5036068" y="1422176"/>
                  <a:pt x="5036068" y="1422176"/>
                  <a:pt x="5035106" y="1417673"/>
                </a:cubicBezTo>
                <a:cubicBezTo>
                  <a:pt x="5024173" y="1410588"/>
                  <a:pt x="5024173" y="1410588"/>
                  <a:pt x="5017744" y="1402543"/>
                </a:cubicBezTo>
                <a:cubicBezTo>
                  <a:pt x="5018706" y="1407047"/>
                  <a:pt x="5018706" y="1407047"/>
                  <a:pt x="5023210" y="1406085"/>
                </a:cubicBezTo>
                <a:cubicBezTo>
                  <a:pt x="5023210" y="1406085"/>
                  <a:pt x="5023210" y="1406085"/>
                  <a:pt x="5022248" y="1401581"/>
                </a:cubicBezTo>
                <a:cubicBezTo>
                  <a:pt x="5022248" y="1401581"/>
                  <a:pt x="5016781" y="1398039"/>
                  <a:pt x="5016781" y="1398039"/>
                </a:cubicBezTo>
                <a:cubicBezTo>
                  <a:pt x="5011316" y="1394497"/>
                  <a:pt x="5011316" y="1394497"/>
                  <a:pt x="5011316" y="1394497"/>
                </a:cubicBezTo>
                <a:cubicBezTo>
                  <a:pt x="5010354" y="1389993"/>
                  <a:pt x="5010354" y="1389993"/>
                  <a:pt x="5003925" y="1381948"/>
                </a:cubicBezTo>
                <a:cubicBezTo>
                  <a:pt x="5004887" y="1386451"/>
                  <a:pt x="4999420" y="1382910"/>
                  <a:pt x="4992992" y="1374863"/>
                </a:cubicBezTo>
                <a:cubicBezTo>
                  <a:pt x="4997496" y="1373901"/>
                  <a:pt x="4998458" y="1378406"/>
                  <a:pt x="5002962" y="1377443"/>
                </a:cubicBezTo>
                <a:cubicBezTo>
                  <a:pt x="4991068" y="1365856"/>
                  <a:pt x="4992992" y="1374863"/>
                  <a:pt x="4986564" y="1366818"/>
                </a:cubicBezTo>
                <a:cubicBezTo>
                  <a:pt x="4979172" y="1354268"/>
                  <a:pt x="4985601" y="1362314"/>
                  <a:pt x="4968240" y="1347184"/>
                </a:cubicBezTo>
                <a:cubicBezTo>
                  <a:pt x="4971781" y="1341718"/>
                  <a:pt x="4977248" y="1345260"/>
                  <a:pt x="4981752" y="1344297"/>
                </a:cubicBezTo>
                <a:cubicBezTo>
                  <a:pt x="4970819" y="1337214"/>
                  <a:pt x="4965353" y="1333672"/>
                  <a:pt x="4959887" y="1330131"/>
                </a:cubicBezTo>
                <a:cubicBezTo>
                  <a:pt x="4964391" y="1329169"/>
                  <a:pt x="4964391" y="1329169"/>
                  <a:pt x="4964391" y="1329169"/>
                </a:cubicBezTo>
                <a:cubicBezTo>
                  <a:pt x="4964391" y="1329169"/>
                  <a:pt x="4964391" y="1329169"/>
                  <a:pt x="4963429" y="1324664"/>
                </a:cubicBezTo>
                <a:cubicBezTo>
                  <a:pt x="4963429" y="1324664"/>
                  <a:pt x="4958925" y="1325627"/>
                  <a:pt x="4957962" y="1321122"/>
                </a:cubicBezTo>
                <a:cubicBezTo>
                  <a:pt x="4952496" y="1317580"/>
                  <a:pt x="4946067" y="1309535"/>
                  <a:pt x="4941563" y="1310497"/>
                </a:cubicBezTo>
                <a:cubicBezTo>
                  <a:pt x="4941563" y="1310497"/>
                  <a:pt x="4936097" y="1306955"/>
                  <a:pt x="4935134" y="1302452"/>
                </a:cubicBezTo>
                <a:cubicBezTo>
                  <a:pt x="4935134" y="1302452"/>
                  <a:pt x="4935134" y="1302452"/>
                  <a:pt x="4929668" y="1298910"/>
                </a:cubicBezTo>
                <a:cubicBezTo>
                  <a:pt x="4929668" y="1298910"/>
                  <a:pt x="4929668" y="1298910"/>
                  <a:pt x="4930630" y="1303414"/>
                </a:cubicBezTo>
                <a:cubicBezTo>
                  <a:pt x="4930630" y="1303414"/>
                  <a:pt x="4930630" y="1303414"/>
                  <a:pt x="4931592" y="1307917"/>
                </a:cubicBezTo>
                <a:cubicBezTo>
                  <a:pt x="4915193" y="1297292"/>
                  <a:pt x="4907802" y="1284743"/>
                  <a:pt x="4901375" y="1276697"/>
                </a:cubicBezTo>
                <a:cubicBezTo>
                  <a:pt x="4905878" y="1275735"/>
                  <a:pt x="4911345" y="1279277"/>
                  <a:pt x="4915849" y="1278314"/>
                </a:cubicBezTo>
                <a:cubicBezTo>
                  <a:pt x="4897525" y="1258680"/>
                  <a:pt x="4879201" y="1239048"/>
                  <a:pt x="4883050" y="1257063"/>
                </a:cubicBezTo>
                <a:cubicBezTo>
                  <a:pt x="4869231" y="1236468"/>
                  <a:pt x="4869231" y="1236468"/>
                  <a:pt x="4852832" y="1225842"/>
                </a:cubicBezTo>
                <a:cubicBezTo>
                  <a:pt x="4852832" y="1225842"/>
                  <a:pt x="4857337" y="1224880"/>
                  <a:pt x="4858299" y="1229384"/>
                </a:cubicBezTo>
                <a:cubicBezTo>
                  <a:pt x="4858299" y="1229384"/>
                  <a:pt x="4862802" y="1228422"/>
                  <a:pt x="4862802" y="1228422"/>
                </a:cubicBezTo>
                <a:cubicBezTo>
                  <a:pt x="4868269" y="1231963"/>
                  <a:pt x="4867307" y="1227460"/>
                  <a:pt x="4867307" y="1227460"/>
                </a:cubicBezTo>
                <a:cubicBezTo>
                  <a:pt x="4866344" y="1222956"/>
                  <a:pt x="4866344" y="1222956"/>
                  <a:pt x="4860878" y="1219413"/>
                </a:cubicBezTo>
                <a:cubicBezTo>
                  <a:pt x="4865382" y="1218451"/>
                  <a:pt x="4865382" y="1218451"/>
                  <a:pt x="4865382" y="1218451"/>
                </a:cubicBezTo>
                <a:cubicBezTo>
                  <a:pt x="4866344" y="1222956"/>
                  <a:pt x="4870849" y="1221993"/>
                  <a:pt x="4870849" y="1221993"/>
                </a:cubicBezTo>
                <a:cubicBezTo>
                  <a:pt x="4871811" y="1226498"/>
                  <a:pt x="4871811" y="1226498"/>
                  <a:pt x="4871811" y="1226498"/>
                </a:cubicBezTo>
                <a:cubicBezTo>
                  <a:pt x="4871811" y="1226498"/>
                  <a:pt x="4877276" y="1230039"/>
                  <a:pt x="4877276" y="1230039"/>
                </a:cubicBezTo>
                <a:cubicBezTo>
                  <a:pt x="4877276" y="1230039"/>
                  <a:pt x="4882743" y="1233581"/>
                  <a:pt x="4882743" y="1233581"/>
                </a:cubicBezTo>
                <a:cubicBezTo>
                  <a:pt x="4924857" y="1276390"/>
                  <a:pt x="4961504" y="1315656"/>
                  <a:pt x="5003618" y="1358465"/>
                </a:cubicBezTo>
                <a:cubicBezTo>
                  <a:pt x="5004580" y="1362969"/>
                  <a:pt x="5004580" y="1362969"/>
                  <a:pt x="5004580" y="1362969"/>
                </a:cubicBezTo>
                <a:cubicBezTo>
                  <a:pt x="5005542" y="1367472"/>
                  <a:pt x="5010045" y="1366510"/>
                  <a:pt x="5010045" y="1366510"/>
                </a:cubicBezTo>
                <a:cubicBezTo>
                  <a:pt x="5026446" y="1377136"/>
                  <a:pt x="5021941" y="1378098"/>
                  <a:pt x="5033836" y="1389686"/>
                </a:cubicBezTo>
                <a:cubicBezTo>
                  <a:pt x="5034798" y="1394190"/>
                  <a:pt x="5035760" y="1398694"/>
                  <a:pt x="5041227" y="1402236"/>
                </a:cubicBezTo>
                <a:cubicBezTo>
                  <a:pt x="5042189" y="1406739"/>
                  <a:pt x="5046693" y="1405777"/>
                  <a:pt x="5046693" y="1405777"/>
                </a:cubicBezTo>
                <a:cubicBezTo>
                  <a:pt x="5058588" y="1417364"/>
                  <a:pt x="5065979" y="1429915"/>
                  <a:pt x="5075949" y="1432494"/>
                </a:cubicBezTo>
                <a:cubicBezTo>
                  <a:pt x="5075949" y="1432494"/>
                  <a:pt x="5081416" y="1436036"/>
                  <a:pt x="5081416" y="1436036"/>
                </a:cubicBezTo>
                <a:cubicBezTo>
                  <a:pt x="5082378" y="1440541"/>
                  <a:pt x="5083340" y="1445044"/>
                  <a:pt x="5084302" y="1449548"/>
                </a:cubicBezTo>
                <a:cubicBezTo>
                  <a:pt x="5088807" y="1448586"/>
                  <a:pt x="5102626" y="1469181"/>
                  <a:pt x="5113559" y="1476265"/>
                </a:cubicBezTo>
                <a:cubicBezTo>
                  <a:pt x="5113559" y="1476265"/>
                  <a:pt x="5114521" y="1480769"/>
                  <a:pt x="5119025" y="1479807"/>
                </a:cubicBezTo>
                <a:cubicBezTo>
                  <a:pt x="5119987" y="1484311"/>
                  <a:pt x="5119987" y="1484311"/>
                  <a:pt x="5119987" y="1484311"/>
                </a:cubicBezTo>
                <a:cubicBezTo>
                  <a:pt x="5146664" y="1520998"/>
                  <a:pt x="5174303" y="1562189"/>
                  <a:pt x="5205484" y="1597915"/>
                </a:cubicBezTo>
                <a:cubicBezTo>
                  <a:pt x="5206446" y="1602418"/>
                  <a:pt x="5211913" y="1605960"/>
                  <a:pt x="5217379" y="1609503"/>
                </a:cubicBezTo>
                <a:cubicBezTo>
                  <a:pt x="5218341" y="1614006"/>
                  <a:pt x="5219303" y="1618511"/>
                  <a:pt x="5220266" y="1623015"/>
                </a:cubicBezTo>
                <a:cubicBezTo>
                  <a:pt x="5219303" y="1618511"/>
                  <a:pt x="5224770" y="1622052"/>
                  <a:pt x="5229274" y="1621090"/>
                </a:cubicBezTo>
                <a:cubicBezTo>
                  <a:pt x="5230236" y="1625593"/>
                  <a:pt x="5235702" y="1629136"/>
                  <a:pt x="5235702" y="1629136"/>
                </a:cubicBezTo>
                <a:cubicBezTo>
                  <a:pt x="5249522" y="1649732"/>
                  <a:pt x="5258838" y="1671289"/>
                  <a:pt x="5271695" y="1687381"/>
                </a:cubicBezTo>
                <a:cubicBezTo>
                  <a:pt x="5271695" y="1687381"/>
                  <a:pt x="5272657" y="1691885"/>
                  <a:pt x="5272657" y="1691885"/>
                </a:cubicBezTo>
                <a:cubicBezTo>
                  <a:pt x="5273619" y="1696389"/>
                  <a:pt x="5273619" y="1696389"/>
                  <a:pt x="5274581" y="1700893"/>
                </a:cubicBezTo>
                <a:cubicBezTo>
                  <a:pt x="5279086" y="1699931"/>
                  <a:pt x="5279086" y="1699931"/>
                  <a:pt x="5279086" y="1699931"/>
                </a:cubicBezTo>
                <a:cubicBezTo>
                  <a:pt x="5298371" y="1724068"/>
                  <a:pt x="5316695" y="1743702"/>
                  <a:pt x="5325048" y="1760755"/>
                </a:cubicBezTo>
                <a:cubicBezTo>
                  <a:pt x="5341447" y="1771380"/>
                  <a:pt x="5359115" y="1809993"/>
                  <a:pt x="5380326" y="1843138"/>
                </a:cubicBezTo>
                <a:cubicBezTo>
                  <a:pt x="5391259" y="1850222"/>
                  <a:pt x="5402499" y="1880788"/>
                  <a:pt x="5408928" y="1888834"/>
                </a:cubicBezTo>
                <a:cubicBezTo>
                  <a:pt x="5408928" y="1888834"/>
                  <a:pt x="5409890" y="1893338"/>
                  <a:pt x="5409890" y="1893338"/>
                </a:cubicBezTo>
                <a:cubicBezTo>
                  <a:pt x="5409890" y="1893338"/>
                  <a:pt x="5410852" y="1897842"/>
                  <a:pt x="5410852" y="1897842"/>
                </a:cubicBezTo>
                <a:cubicBezTo>
                  <a:pt x="5411815" y="1902346"/>
                  <a:pt x="5411815" y="1902346"/>
                  <a:pt x="5411815" y="1902346"/>
                </a:cubicBezTo>
                <a:cubicBezTo>
                  <a:pt x="5417280" y="1905888"/>
                  <a:pt x="5417280" y="1905888"/>
                  <a:pt x="5416318" y="1901384"/>
                </a:cubicBezTo>
                <a:cubicBezTo>
                  <a:pt x="5423709" y="1913934"/>
                  <a:pt x="5421785" y="1904926"/>
                  <a:pt x="5426289" y="1903964"/>
                </a:cubicBezTo>
                <a:cubicBezTo>
                  <a:pt x="5424671" y="1918438"/>
                  <a:pt x="5438184" y="1915551"/>
                  <a:pt x="5442032" y="1933567"/>
                </a:cubicBezTo>
                <a:cubicBezTo>
                  <a:pt x="5445575" y="1928101"/>
                  <a:pt x="5448461" y="1941613"/>
                  <a:pt x="5452966" y="1940651"/>
                </a:cubicBezTo>
                <a:cubicBezTo>
                  <a:pt x="5440108" y="1924559"/>
                  <a:pt x="5428868" y="1893993"/>
                  <a:pt x="5418898" y="1891414"/>
                </a:cubicBezTo>
                <a:cubicBezTo>
                  <a:pt x="5418898" y="1891414"/>
                  <a:pt x="5417936" y="1886909"/>
                  <a:pt x="5416973" y="1882405"/>
                </a:cubicBezTo>
                <a:cubicBezTo>
                  <a:pt x="5416973" y="1882405"/>
                  <a:pt x="5416011" y="1877901"/>
                  <a:pt x="5411507" y="1878863"/>
                </a:cubicBezTo>
                <a:cubicBezTo>
                  <a:pt x="5405733" y="1851839"/>
                  <a:pt x="5387410" y="1832206"/>
                  <a:pt x="5373590" y="1811610"/>
                </a:cubicBezTo>
                <a:cubicBezTo>
                  <a:pt x="5338560" y="1757869"/>
                  <a:pt x="5308034" y="1703165"/>
                  <a:pt x="5274930" y="1658432"/>
                </a:cubicBezTo>
                <a:cubicBezTo>
                  <a:pt x="5248253" y="1621744"/>
                  <a:pt x="5216765" y="1562538"/>
                  <a:pt x="5173689" y="1515224"/>
                </a:cubicBezTo>
                <a:cubicBezTo>
                  <a:pt x="5167260" y="1507179"/>
                  <a:pt x="5157290" y="1504599"/>
                  <a:pt x="5155366" y="1495591"/>
                </a:cubicBezTo>
                <a:cubicBezTo>
                  <a:pt x="5124184" y="1459866"/>
                  <a:pt x="5102012" y="1422217"/>
                  <a:pt x="5077260" y="1394538"/>
                </a:cubicBezTo>
                <a:cubicBezTo>
                  <a:pt x="5054432" y="1375866"/>
                  <a:pt x="5066326" y="1387454"/>
                  <a:pt x="5047041" y="1363316"/>
                </a:cubicBezTo>
                <a:cubicBezTo>
                  <a:pt x="5026793" y="1334675"/>
                  <a:pt x="5003003" y="1311500"/>
                  <a:pt x="4981137" y="1297332"/>
                </a:cubicBezTo>
                <a:cubicBezTo>
                  <a:pt x="4954460" y="1260645"/>
                  <a:pt x="4897873" y="1216220"/>
                  <a:pt x="4867654" y="1184998"/>
                </a:cubicBezTo>
                <a:cubicBezTo>
                  <a:pt x="4855759" y="1173411"/>
                  <a:pt x="4852217" y="1178877"/>
                  <a:pt x="4840323" y="1167290"/>
                </a:cubicBezTo>
                <a:cubicBezTo>
                  <a:pt x="4848368" y="1160861"/>
                  <a:pt x="4825540" y="1142190"/>
                  <a:pt x="4809142" y="1131565"/>
                </a:cubicBezTo>
                <a:cubicBezTo>
                  <a:pt x="4809142" y="1131565"/>
                  <a:pt x="4804638" y="1132527"/>
                  <a:pt x="4799171" y="1128985"/>
                </a:cubicBezTo>
                <a:cubicBezTo>
                  <a:pt x="4782773" y="1118360"/>
                  <a:pt x="4767028" y="1088756"/>
                  <a:pt x="4740659" y="1075551"/>
                </a:cubicBezTo>
                <a:cubicBezTo>
                  <a:pt x="4735193" y="1072010"/>
                  <a:pt x="4731650" y="1077476"/>
                  <a:pt x="4720718" y="1070392"/>
                </a:cubicBezTo>
                <a:cubicBezTo>
                  <a:pt x="4720718" y="1070392"/>
                  <a:pt x="4717831" y="1056880"/>
                  <a:pt x="4707860" y="1054300"/>
                </a:cubicBezTo>
                <a:cubicBezTo>
                  <a:pt x="4661243" y="1012454"/>
                  <a:pt x="4591143" y="970915"/>
                  <a:pt x="4541946" y="939039"/>
                </a:cubicBezTo>
                <a:cubicBezTo>
                  <a:pt x="4520081" y="924872"/>
                  <a:pt x="4497253" y="906201"/>
                  <a:pt x="4469921" y="888492"/>
                </a:cubicBezTo>
                <a:cubicBezTo>
                  <a:pt x="4458989" y="881409"/>
                  <a:pt x="4439048" y="876249"/>
                  <a:pt x="4428114" y="869166"/>
                </a:cubicBezTo>
                <a:cubicBezTo>
                  <a:pt x="4428114" y="869166"/>
                  <a:pt x="4416220" y="857578"/>
                  <a:pt x="4416220" y="857578"/>
                </a:cubicBezTo>
                <a:cubicBezTo>
                  <a:pt x="4405287" y="850495"/>
                  <a:pt x="4400783" y="851458"/>
                  <a:pt x="4395317" y="847916"/>
                </a:cubicBezTo>
                <a:cubicBezTo>
                  <a:pt x="4394354" y="843411"/>
                  <a:pt x="4394354" y="843411"/>
                  <a:pt x="4394354" y="843411"/>
                </a:cubicBezTo>
                <a:cubicBezTo>
                  <a:pt x="4407866" y="840525"/>
                  <a:pt x="4417182" y="862083"/>
                  <a:pt x="4419762" y="852112"/>
                </a:cubicBezTo>
                <a:cubicBezTo>
                  <a:pt x="4419762" y="852112"/>
                  <a:pt x="4419762" y="852112"/>
                  <a:pt x="4420724" y="856616"/>
                </a:cubicBezTo>
                <a:cubicBezTo>
                  <a:pt x="4430694" y="859196"/>
                  <a:pt x="4430694" y="859196"/>
                  <a:pt x="4430694" y="859196"/>
                </a:cubicBezTo>
                <a:cubicBezTo>
                  <a:pt x="4430694" y="859196"/>
                  <a:pt x="4435199" y="858234"/>
                  <a:pt x="4435199" y="858234"/>
                </a:cubicBezTo>
                <a:cubicBezTo>
                  <a:pt x="4435199" y="858234"/>
                  <a:pt x="4436161" y="862737"/>
                  <a:pt x="4440664" y="861775"/>
                </a:cubicBezTo>
                <a:cubicBezTo>
                  <a:pt x="4440664" y="861775"/>
                  <a:pt x="4445168" y="860813"/>
                  <a:pt x="4445168" y="860813"/>
                </a:cubicBezTo>
                <a:cubicBezTo>
                  <a:pt x="4461567" y="871438"/>
                  <a:pt x="4460605" y="866935"/>
                  <a:pt x="4477005" y="877560"/>
                </a:cubicBezTo>
                <a:cubicBezTo>
                  <a:pt x="4477005" y="877560"/>
                  <a:pt x="4482471" y="881101"/>
                  <a:pt x="4482471" y="881101"/>
                </a:cubicBezTo>
                <a:cubicBezTo>
                  <a:pt x="4482471" y="881101"/>
                  <a:pt x="4482471" y="881101"/>
                  <a:pt x="4486975" y="880139"/>
                </a:cubicBezTo>
                <a:cubicBezTo>
                  <a:pt x="4486975" y="880139"/>
                  <a:pt x="4487937" y="884643"/>
                  <a:pt x="4487937" y="884643"/>
                </a:cubicBezTo>
                <a:cubicBezTo>
                  <a:pt x="4494366" y="892688"/>
                  <a:pt x="4468959" y="883988"/>
                  <a:pt x="4484395" y="890110"/>
                </a:cubicBezTo>
                <a:cubicBezTo>
                  <a:pt x="4489862" y="893651"/>
                  <a:pt x="4493404" y="888185"/>
                  <a:pt x="4507878" y="889801"/>
                </a:cubicBezTo>
                <a:cubicBezTo>
                  <a:pt x="4515269" y="902352"/>
                  <a:pt x="4524277" y="900428"/>
                  <a:pt x="4547105" y="919098"/>
                </a:cubicBezTo>
                <a:cubicBezTo>
                  <a:pt x="4542600" y="920061"/>
                  <a:pt x="4542600" y="920061"/>
                  <a:pt x="4542600" y="920061"/>
                </a:cubicBezTo>
                <a:cubicBezTo>
                  <a:pt x="4548067" y="923603"/>
                  <a:pt x="4548067" y="923603"/>
                  <a:pt x="4548067" y="923603"/>
                </a:cubicBezTo>
                <a:cubicBezTo>
                  <a:pt x="4549992" y="932610"/>
                  <a:pt x="4538097" y="921023"/>
                  <a:pt x="4533593" y="921985"/>
                </a:cubicBezTo>
                <a:cubicBezTo>
                  <a:pt x="4545487" y="933573"/>
                  <a:pt x="4549992" y="932610"/>
                  <a:pt x="4558999" y="930686"/>
                </a:cubicBezTo>
                <a:cubicBezTo>
                  <a:pt x="4559962" y="935190"/>
                  <a:pt x="4559962" y="935190"/>
                  <a:pt x="4565428" y="938732"/>
                </a:cubicBezTo>
                <a:cubicBezTo>
                  <a:pt x="4566391" y="943236"/>
                  <a:pt x="4570895" y="942274"/>
                  <a:pt x="4570895" y="942274"/>
                </a:cubicBezTo>
                <a:cubicBezTo>
                  <a:pt x="4574437" y="936808"/>
                  <a:pt x="4574437" y="936808"/>
                  <a:pt x="4574437" y="936808"/>
                </a:cubicBezTo>
                <a:cubicBezTo>
                  <a:pt x="4582789" y="953861"/>
                  <a:pt x="4588911" y="938424"/>
                  <a:pt x="4607235" y="958058"/>
                </a:cubicBezTo>
                <a:cubicBezTo>
                  <a:pt x="4612701" y="961599"/>
                  <a:pt x="4612701" y="961599"/>
                  <a:pt x="4612701" y="961599"/>
                </a:cubicBezTo>
                <a:cubicBezTo>
                  <a:pt x="4612701" y="961599"/>
                  <a:pt x="4617205" y="960637"/>
                  <a:pt x="4617205" y="960637"/>
                </a:cubicBezTo>
                <a:cubicBezTo>
                  <a:pt x="4656431" y="989934"/>
                  <a:pt x="4689230" y="1011184"/>
                  <a:pt x="4721066" y="1027932"/>
                </a:cubicBezTo>
                <a:cubicBezTo>
                  <a:pt x="4716561" y="1028894"/>
                  <a:pt x="4720410" y="1046910"/>
                  <a:pt x="4728457" y="1040481"/>
                </a:cubicBezTo>
                <a:cubicBezTo>
                  <a:pt x="4722028" y="1032435"/>
                  <a:pt x="4731999" y="1035015"/>
                  <a:pt x="4738427" y="1043060"/>
                </a:cubicBezTo>
                <a:cubicBezTo>
                  <a:pt x="4755788" y="1058190"/>
                  <a:pt x="4788586" y="1079440"/>
                  <a:pt x="4817842" y="1106158"/>
                </a:cubicBezTo>
                <a:cubicBezTo>
                  <a:pt x="4846136" y="1128370"/>
                  <a:pt x="4875393" y="1155087"/>
                  <a:pt x="4898221" y="1173759"/>
                </a:cubicBezTo>
                <a:cubicBezTo>
                  <a:pt x="4892754" y="1170217"/>
                  <a:pt x="4901108" y="1187271"/>
                  <a:pt x="4905611" y="1186309"/>
                </a:cubicBezTo>
                <a:cubicBezTo>
                  <a:pt x="4899183" y="1178262"/>
                  <a:pt x="4903687" y="1177300"/>
                  <a:pt x="4909153" y="1180842"/>
                </a:cubicBezTo>
                <a:cubicBezTo>
                  <a:pt x="4911078" y="1189850"/>
                  <a:pt x="4933906" y="1208521"/>
                  <a:pt x="4951267" y="1223651"/>
                </a:cubicBezTo>
                <a:cubicBezTo>
                  <a:pt x="4968628" y="1238780"/>
                  <a:pt x="4985027" y="1249405"/>
                  <a:pt x="4980523" y="1250367"/>
                </a:cubicBezTo>
                <a:cubicBezTo>
                  <a:pt x="5002389" y="1264535"/>
                  <a:pt x="5015246" y="1280627"/>
                  <a:pt x="5028102" y="1296718"/>
                </a:cubicBezTo>
                <a:cubicBezTo>
                  <a:pt x="5046427" y="1316351"/>
                  <a:pt x="5060246" y="1336947"/>
                  <a:pt x="5088540" y="1359160"/>
                </a:cubicBezTo>
                <a:cubicBezTo>
                  <a:pt x="5088540" y="1359160"/>
                  <a:pt x="5089502" y="1363664"/>
                  <a:pt x="5090465" y="1368168"/>
                </a:cubicBezTo>
                <a:cubicBezTo>
                  <a:pt x="5109443" y="1368823"/>
                  <a:pt x="5135465" y="1424489"/>
                  <a:pt x="5152826" y="1439619"/>
                </a:cubicBezTo>
                <a:cubicBezTo>
                  <a:pt x="5158293" y="1443159"/>
                  <a:pt x="5157331" y="1438656"/>
                  <a:pt x="5163758" y="1446702"/>
                </a:cubicBezTo>
                <a:cubicBezTo>
                  <a:pt x="5175654" y="1458289"/>
                  <a:pt x="5178541" y="1471801"/>
                  <a:pt x="5190435" y="1483389"/>
                </a:cubicBezTo>
                <a:cubicBezTo>
                  <a:pt x="5196864" y="1491435"/>
                  <a:pt x="5202331" y="1494976"/>
                  <a:pt x="5213263" y="1502060"/>
                </a:cubicBezTo>
                <a:cubicBezTo>
                  <a:pt x="5232549" y="1526198"/>
                  <a:pt x="5250218" y="1564809"/>
                  <a:pt x="5270466" y="1593451"/>
                </a:cubicBezTo>
                <a:cubicBezTo>
                  <a:pt x="5296180" y="1625635"/>
                  <a:pt x="5325744" y="1675834"/>
                  <a:pt x="5352421" y="1712521"/>
                </a:cubicBezTo>
                <a:cubicBezTo>
                  <a:pt x="5359811" y="1725071"/>
                  <a:pt x="5371706" y="1736658"/>
                  <a:pt x="5378135" y="1744704"/>
                </a:cubicBezTo>
                <a:cubicBezTo>
                  <a:pt x="5378135" y="1744704"/>
                  <a:pt x="5372669" y="1741162"/>
                  <a:pt x="5372669" y="1741162"/>
                </a:cubicBezTo>
                <a:cubicBezTo>
                  <a:pt x="5381022" y="1758217"/>
                  <a:pt x="5393879" y="1774309"/>
                  <a:pt x="5401270" y="1786858"/>
                </a:cubicBezTo>
                <a:cubicBezTo>
                  <a:pt x="5402232" y="1791362"/>
                  <a:pt x="5404157" y="1800370"/>
                  <a:pt x="5404157" y="1800370"/>
                </a:cubicBezTo>
                <a:cubicBezTo>
                  <a:pt x="5427292" y="1842524"/>
                  <a:pt x="5457818" y="1897228"/>
                  <a:pt x="5479989" y="1934877"/>
                </a:cubicBezTo>
                <a:cubicBezTo>
                  <a:pt x="5479989" y="1934877"/>
                  <a:pt x="5479989" y="1934877"/>
                  <a:pt x="5475486" y="1935839"/>
                </a:cubicBezTo>
                <a:cubicBezTo>
                  <a:pt x="5475486" y="1935839"/>
                  <a:pt x="5476448" y="1940343"/>
                  <a:pt x="5476448" y="1940343"/>
                </a:cubicBezTo>
                <a:cubicBezTo>
                  <a:pt x="5476448" y="1940343"/>
                  <a:pt x="5481913" y="1943885"/>
                  <a:pt x="5481913" y="1943885"/>
                </a:cubicBezTo>
                <a:cubicBezTo>
                  <a:pt x="5489305" y="1956435"/>
                  <a:pt x="5504394" y="2005017"/>
                  <a:pt x="5506012" y="1990543"/>
                </a:cubicBezTo>
                <a:cubicBezTo>
                  <a:pt x="5506974" y="1995046"/>
                  <a:pt x="5506974" y="1995046"/>
                  <a:pt x="5506974" y="1995046"/>
                </a:cubicBezTo>
                <a:cubicBezTo>
                  <a:pt x="5507936" y="1999551"/>
                  <a:pt x="5507936" y="1999551"/>
                  <a:pt x="5507936" y="1999551"/>
                </a:cubicBezTo>
                <a:cubicBezTo>
                  <a:pt x="5512440" y="1998588"/>
                  <a:pt x="5512440" y="1998588"/>
                  <a:pt x="5512440" y="1998588"/>
                </a:cubicBezTo>
                <a:cubicBezTo>
                  <a:pt x="5511478" y="1994084"/>
                  <a:pt x="5511478" y="1994084"/>
                  <a:pt x="5511478" y="1994084"/>
                </a:cubicBezTo>
                <a:cubicBezTo>
                  <a:pt x="5519524" y="1987656"/>
                  <a:pt x="5518869" y="2006635"/>
                  <a:pt x="5519831" y="2011138"/>
                </a:cubicBezTo>
                <a:cubicBezTo>
                  <a:pt x="5522410" y="2001168"/>
                  <a:pt x="5537192" y="2026268"/>
                  <a:pt x="5528839" y="2009213"/>
                </a:cubicBezTo>
                <a:cubicBezTo>
                  <a:pt x="5524335" y="2010176"/>
                  <a:pt x="5521448" y="1996664"/>
                  <a:pt x="5521448" y="1996664"/>
                </a:cubicBezTo>
                <a:cubicBezTo>
                  <a:pt x="5527877" y="2004710"/>
                  <a:pt x="5526915" y="2000206"/>
                  <a:pt x="5525952" y="1995701"/>
                </a:cubicBezTo>
                <a:cubicBezTo>
                  <a:pt x="5515982" y="1993122"/>
                  <a:pt x="5512133" y="1975106"/>
                  <a:pt x="5500238" y="1963519"/>
                </a:cubicBezTo>
                <a:cubicBezTo>
                  <a:pt x="5500238" y="1963519"/>
                  <a:pt x="5499276" y="1959014"/>
                  <a:pt x="5498313" y="1954510"/>
                </a:cubicBezTo>
                <a:cubicBezTo>
                  <a:pt x="5498313" y="1954510"/>
                  <a:pt x="5497351" y="1950007"/>
                  <a:pt x="5497351" y="1950007"/>
                </a:cubicBezTo>
                <a:cubicBezTo>
                  <a:pt x="5496389" y="1945502"/>
                  <a:pt x="5496389" y="1945502"/>
                  <a:pt x="5496389" y="1945502"/>
                </a:cubicBezTo>
                <a:cubicBezTo>
                  <a:pt x="5496389" y="1945502"/>
                  <a:pt x="5491884" y="1946465"/>
                  <a:pt x="5491884" y="1946465"/>
                </a:cubicBezTo>
                <a:cubicBezTo>
                  <a:pt x="5490922" y="1941960"/>
                  <a:pt x="5490922" y="1941960"/>
                  <a:pt x="5489960" y="1937456"/>
                </a:cubicBezTo>
                <a:cubicBezTo>
                  <a:pt x="5493502" y="1931990"/>
                  <a:pt x="5495426" y="1940998"/>
                  <a:pt x="5499931" y="1940036"/>
                </a:cubicBezTo>
                <a:cubicBezTo>
                  <a:pt x="5498006" y="1931028"/>
                  <a:pt x="5493502" y="1931990"/>
                  <a:pt x="5492540" y="1927486"/>
                </a:cubicBezTo>
                <a:cubicBezTo>
                  <a:pt x="5492540" y="1927486"/>
                  <a:pt x="5492540" y="1927486"/>
                  <a:pt x="5491577" y="1922981"/>
                </a:cubicBezTo>
                <a:cubicBezTo>
                  <a:pt x="5491577" y="1922981"/>
                  <a:pt x="5490615" y="1918478"/>
                  <a:pt x="5490615" y="1918478"/>
                </a:cubicBezTo>
                <a:cubicBezTo>
                  <a:pt x="5489653" y="1913974"/>
                  <a:pt x="5489653" y="1913974"/>
                  <a:pt x="5489653" y="1913974"/>
                </a:cubicBezTo>
                <a:cubicBezTo>
                  <a:pt x="5481299" y="1896920"/>
                  <a:pt x="5481299" y="1896920"/>
                  <a:pt x="5481299" y="1896920"/>
                </a:cubicBezTo>
                <a:cubicBezTo>
                  <a:pt x="5475833" y="1893379"/>
                  <a:pt x="5475833" y="1893379"/>
                  <a:pt x="5475833" y="1893379"/>
                </a:cubicBezTo>
                <a:cubicBezTo>
                  <a:pt x="5479375" y="1887912"/>
                  <a:pt x="5474871" y="1888874"/>
                  <a:pt x="5474871" y="1888874"/>
                </a:cubicBezTo>
                <a:lnTo>
                  <a:pt x="5475833" y="1893379"/>
                </a:lnTo>
                <a:cubicBezTo>
                  <a:pt x="5461051" y="1868278"/>
                  <a:pt x="5462976" y="1877287"/>
                  <a:pt x="5452699" y="1851225"/>
                </a:cubicBezTo>
                <a:cubicBezTo>
                  <a:pt x="5451737" y="1846720"/>
                  <a:pt x="5451737" y="1846720"/>
                  <a:pt x="5450774" y="1842216"/>
                </a:cubicBezTo>
                <a:cubicBezTo>
                  <a:pt x="5445308" y="1838675"/>
                  <a:pt x="5445308" y="1838675"/>
                  <a:pt x="5446270" y="1843178"/>
                </a:cubicBezTo>
                <a:cubicBezTo>
                  <a:pt x="5443383" y="1829666"/>
                  <a:pt x="5434068" y="1808109"/>
                  <a:pt x="5424098" y="1805529"/>
                </a:cubicBezTo>
                <a:cubicBezTo>
                  <a:pt x="5430526" y="1813575"/>
                  <a:pt x="5426022" y="1814538"/>
                  <a:pt x="5419593" y="1806491"/>
                </a:cubicBezTo>
                <a:lnTo>
                  <a:pt x="5418631" y="1801987"/>
                </a:lnTo>
                <a:cubicBezTo>
                  <a:pt x="5423135" y="1801025"/>
                  <a:pt x="5423135" y="1801025"/>
                  <a:pt x="5423135" y="1801025"/>
                </a:cubicBezTo>
                <a:cubicBezTo>
                  <a:pt x="5423135" y="1801025"/>
                  <a:pt x="5423135" y="1801025"/>
                  <a:pt x="5422173" y="1796521"/>
                </a:cubicBezTo>
                <a:cubicBezTo>
                  <a:pt x="5422173" y="1796521"/>
                  <a:pt x="5422173" y="1796521"/>
                  <a:pt x="5416707" y="1792979"/>
                </a:cubicBezTo>
                <a:cubicBezTo>
                  <a:pt x="5410933" y="1765955"/>
                  <a:pt x="5364970" y="1705130"/>
                  <a:pt x="5349226" y="1675527"/>
                </a:cubicBezTo>
                <a:cubicBezTo>
                  <a:pt x="5340873" y="1658473"/>
                  <a:pt x="5344415" y="1653006"/>
                  <a:pt x="5332520" y="1641419"/>
                </a:cubicBezTo>
                <a:cubicBezTo>
                  <a:pt x="5330596" y="1632411"/>
                  <a:pt x="5320625" y="1629831"/>
                  <a:pt x="5314197" y="1621785"/>
                </a:cubicBezTo>
                <a:cubicBezTo>
                  <a:pt x="5305843" y="1604731"/>
                  <a:pt x="5302956" y="1591219"/>
                  <a:pt x="5288482" y="1589602"/>
                </a:cubicBezTo>
                <a:cubicBezTo>
                  <a:pt x="5243175" y="1509799"/>
                  <a:pt x="5173422" y="1425798"/>
                  <a:pt x="5106557" y="1355311"/>
                </a:cubicBezTo>
                <a:cubicBezTo>
                  <a:pt x="5110098" y="1349844"/>
                  <a:pt x="5110098" y="1349844"/>
                  <a:pt x="5109135" y="1345340"/>
                </a:cubicBezTo>
                <a:cubicBezTo>
                  <a:pt x="5109135" y="1345340"/>
                  <a:pt x="5110098" y="1349844"/>
                  <a:pt x="5110098" y="1349844"/>
                </a:cubicBezTo>
                <a:cubicBezTo>
                  <a:pt x="5114602" y="1348882"/>
                  <a:pt x="5114602" y="1348882"/>
                  <a:pt x="5114602" y="1348882"/>
                </a:cubicBezTo>
                <a:cubicBezTo>
                  <a:pt x="5114602" y="1348882"/>
                  <a:pt x="5113640" y="1344378"/>
                  <a:pt x="5108173" y="1340837"/>
                </a:cubicBezTo>
                <a:cubicBezTo>
                  <a:pt x="5107211" y="1336333"/>
                  <a:pt x="5111715" y="1335370"/>
                  <a:pt x="5105286" y="1327325"/>
                </a:cubicBezTo>
                <a:cubicBezTo>
                  <a:pt x="5101745" y="1332790"/>
                  <a:pt x="5096279" y="1329249"/>
                  <a:pt x="5084383" y="1317661"/>
                </a:cubicBezTo>
                <a:cubicBezTo>
                  <a:pt x="5083421" y="1313158"/>
                  <a:pt x="5083421" y="1313158"/>
                  <a:pt x="5083421" y="1313158"/>
                </a:cubicBezTo>
                <a:cubicBezTo>
                  <a:pt x="5083421" y="1313158"/>
                  <a:pt x="5078918" y="1314120"/>
                  <a:pt x="5077955" y="1309615"/>
                </a:cubicBezTo>
                <a:cubicBezTo>
                  <a:pt x="5077955" y="1309615"/>
                  <a:pt x="5076993" y="1305112"/>
                  <a:pt x="5076993" y="1305112"/>
                </a:cubicBezTo>
                <a:cubicBezTo>
                  <a:pt x="5072489" y="1306074"/>
                  <a:pt x="5072489" y="1306074"/>
                  <a:pt x="5072489" y="1306074"/>
                </a:cubicBezTo>
                <a:cubicBezTo>
                  <a:pt x="5071526" y="1301570"/>
                  <a:pt x="5071526" y="1301570"/>
                  <a:pt x="5066060" y="1298028"/>
                </a:cubicBezTo>
                <a:cubicBezTo>
                  <a:pt x="5068640" y="1288058"/>
                  <a:pt x="5047736" y="1278395"/>
                  <a:pt x="5052241" y="1277432"/>
                </a:cubicBezTo>
                <a:cubicBezTo>
                  <a:pt x="5052241" y="1277432"/>
                  <a:pt x="5056745" y="1276470"/>
                  <a:pt x="5056745" y="1276470"/>
                </a:cubicBezTo>
                <a:cubicBezTo>
                  <a:pt x="5057707" y="1280973"/>
                  <a:pt x="5062211" y="1280011"/>
                  <a:pt x="5062211" y="1280011"/>
                </a:cubicBezTo>
                <a:cubicBezTo>
                  <a:pt x="5061248" y="1275508"/>
                  <a:pt x="5056745" y="1276470"/>
                  <a:pt x="5055783" y="1271966"/>
                </a:cubicBezTo>
                <a:cubicBezTo>
                  <a:pt x="5055783" y="1271966"/>
                  <a:pt x="5050316" y="1268424"/>
                  <a:pt x="5050316" y="1268424"/>
                </a:cubicBezTo>
                <a:cubicBezTo>
                  <a:pt x="5043887" y="1260378"/>
                  <a:pt x="5037458" y="1252333"/>
                  <a:pt x="5032955" y="1253295"/>
                </a:cubicBezTo>
                <a:cubicBezTo>
                  <a:pt x="5032955" y="1253295"/>
                  <a:pt x="5032955" y="1253295"/>
                  <a:pt x="5031993" y="1248791"/>
                </a:cubicBezTo>
                <a:cubicBezTo>
                  <a:pt x="5031993" y="1248791"/>
                  <a:pt x="5031030" y="1244286"/>
                  <a:pt x="5025564" y="1240744"/>
                </a:cubicBezTo>
                <a:cubicBezTo>
                  <a:pt x="5025564" y="1240744"/>
                  <a:pt x="5021059" y="1241707"/>
                  <a:pt x="5021059" y="1241707"/>
                </a:cubicBezTo>
                <a:cubicBezTo>
                  <a:pt x="5021059" y="1241707"/>
                  <a:pt x="5022022" y="1246211"/>
                  <a:pt x="5022022" y="1246211"/>
                </a:cubicBezTo>
                <a:cubicBezTo>
                  <a:pt x="5021059" y="1241707"/>
                  <a:pt x="5020097" y="1237204"/>
                  <a:pt x="5014631" y="1233661"/>
                </a:cubicBezTo>
                <a:cubicBezTo>
                  <a:pt x="5015593" y="1238166"/>
                  <a:pt x="5011090" y="1239128"/>
                  <a:pt x="5005623" y="1235586"/>
                </a:cubicBezTo>
                <a:cubicBezTo>
                  <a:pt x="5010127" y="1234623"/>
                  <a:pt x="5004661" y="1231082"/>
                  <a:pt x="5003698" y="1226578"/>
                </a:cubicBezTo>
                <a:cubicBezTo>
                  <a:pt x="4998232" y="1223036"/>
                  <a:pt x="4998232" y="1223036"/>
                  <a:pt x="4998232" y="1223036"/>
                </a:cubicBezTo>
                <a:cubicBezTo>
                  <a:pt x="4997269" y="1218532"/>
                  <a:pt x="4997269" y="1218532"/>
                  <a:pt x="4997269" y="1218532"/>
                </a:cubicBezTo>
                <a:cubicBezTo>
                  <a:pt x="4992766" y="1219494"/>
                  <a:pt x="4992766" y="1219494"/>
                  <a:pt x="4992766" y="1219494"/>
                </a:cubicBezTo>
                <a:cubicBezTo>
                  <a:pt x="4992766" y="1219494"/>
                  <a:pt x="4992766" y="1219494"/>
                  <a:pt x="4993728" y="1223998"/>
                </a:cubicBezTo>
                <a:cubicBezTo>
                  <a:pt x="4975404" y="1204365"/>
                  <a:pt x="4957081" y="1184731"/>
                  <a:pt x="4947111" y="1182152"/>
                </a:cubicBezTo>
                <a:cubicBezTo>
                  <a:pt x="4941644" y="1178611"/>
                  <a:pt x="4941644" y="1178611"/>
                  <a:pt x="4940682" y="1174106"/>
                </a:cubicBezTo>
                <a:cubicBezTo>
                  <a:pt x="4935215" y="1170564"/>
                  <a:pt x="4935215" y="1170564"/>
                  <a:pt x="4930712" y="1171526"/>
                </a:cubicBezTo>
                <a:lnTo>
                  <a:pt x="4931467" y="1175063"/>
                </a:lnTo>
                <a:lnTo>
                  <a:pt x="4916930" y="1163507"/>
                </a:lnTo>
                <a:cubicBezTo>
                  <a:pt x="4900789" y="1149956"/>
                  <a:pt x="4893737" y="1141749"/>
                  <a:pt x="4867695" y="1119055"/>
                </a:cubicBezTo>
                <a:cubicBezTo>
                  <a:pt x="4852257" y="1112934"/>
                  <a:pt x="4846792" y="1109391"/>
                  <a:pt x="4842287" y="1110354"/>
                </a:cubicBezTo>
                <a:cubicBezTo>
                  <a:pt x="4841325" y="1105850"/>
                  <a:pt x="4845830" y="1104888"/>
                  <a:pt x="4839401" y="1096842"/>
                </a:cubicBezTo>
                <a:cubicBezTo>
                  <a:pt x="4830393" y="1098766"/>
                  <a:pt x="4827506" y="1085254"/>
                  <a:pt x="4811106" y="1074629"/>
                </a:cubicBezTo>
                <a:cubicBezTo>
                  <a:pt x="4794707" y="1064004"/>
                  <a:pt x="4808528" y="1084600"/>
                  <a:pt x="4791166" y="1069470"/>
                </a:cubicBezTo>
                <a:cubicBezTo>
                  <a:pt x="4806603" y="1075591"/>
                  <a:pt x="4789242" y="1060462"/>
                  <a:pt x="4772842" y="1049837"/>
                </a:cubicBezTo>
                <a:cubicBezTo>
                  <a:pt x="4777346" y="1048874"/>
                  <a:pt x="4777346" y="1048874"/>
                  <a:pt x="4777346" y="1048874"/>
                </a:cubicBezTo>
                <a:cubicBezTo>
                  <a:pt x="4782813" y="1052416"/>
                  <a:pt x="4788280" y="1055958"/>
                  <a:pt x="4787317" y="1051454"/>
                </a:cubicBezTo>
                <a:cubicBezTo>
                  <a:pt x="4787317" y="1051454"/>
                  <a:pt x="4786355" y="1046950"/>
                  <a:pt x="4780888" y="1043408"/>
                </a:cubicBezTo>
                <a:cubicBezTo>
                  <a:pt x="4775422" y="1039866"/>
                  <a:pt x="4775422" y="1039866"/>
                  <a:pt x="4775422" y="1039866"/>
                </a:cubicBezTo>
                <a:cubicBezTo>
                  <a:pt x="4779926" y="1038904"/>
                  <a:pt x="4787317" y="1051454"/>
                  <a:pt x="4790858" y="1045987"/>
                </a:cubicBezTo>
                <a:cubicBezTo>
                  <a:pt x="4779926" y="1038904"/>
                  <a:pt x="4773497" y="1030859"/>
                  <a:pt x="4768993" y="1031821"/>
                </a:cubicBezTo>
                <a:cubicBezTo>
                  <a:pt x="4764490" y="1032783"/>
                  <a:pt x="4764490" y="1032783"/>
                  <a:pt x="4763527" y="1028279"/>
                </a:cubicBezTo>
                <a:cubicBezTo>
                  <a:pt x="4758061" y="1024737"/>
                  <a:pt x="4752594" y="1021196"/>
                  <a:pt x="4748090" y="1022158"/>
                </a:cubicBezTo>
                <a:cubicBezTo>
                  <a:pt x="4748090" y="1022158"/>
                  <a:pt x="4749052" y="1026661"/>
                  <a:pt x="4754519" y="1030204"/>
                </a:cubicBezTo>
                <a:cubicBezTo>
                  <a:pt x="4755481" y="1034708"/>
                  <a:pt x="4755481" y="1034708"/>
                  <a:pt x="4755481" y="1034708"/>
                </a:cubicBezTo>
                <a:cubicBezTo>
                  <a:pt x="4745511" y="1032128"/>
                  <a:pt x="4747435" y="1041136"/>
                  <a:pt x="4739082" y="1024083"/>
                </a:cubicBezTo>
                <a:cubicBezTo>
                  <a:pt x="4735540" y="1029548"/>
                  <a:pt x="4746473" y="1036632"/>
                  <a:pt x="4747435" y="1041136"/>
                </a:cubicBezTo>
                <a:cubicBezTo>
                  <a:pt x="4730074" y="1026007"/>
                  <a:pt x="4733615" y="1020541"/>
                  <a:pt x="4722683" y="1013457"/>
                </a:cubicBezTo>
                <a:cubicBezTo>
                  <a:pt x="4727188" y="1012495"/>
                  <a:pt x="4728150" y="1016998"/>
                  <a:pt x="4728150" y="1016998"/>
                </a:cubicBezTo>
                <a:cubicBezTo>
                  <a:pt x="4733615" y="1020541"/>
                  <a:pt x="4733615" y="1020541"/>
                  <a:pt x="4737157" y="1015074"/>
                </a:cubicBezTo>
                <a:cubicBezTo>
                  <a:pt x="4737157" y="1015074"/>
                  <a:pt x="4731691" y="1011533"/>
                  <a:pt x="4726225" y="1007991"/>
                </a:cubicBezTo>
                <a:cubicBezTo>
                  <a:pt x="4736195" y="1010571"/>
                  <a:pt x="4735233" y="1006066"/>
                  <a:pt x="4725263" y="1003486"/>
                </a:cubicBezTo>
                <a:cubicBezTo>
                  <a:pt x="4724301" y="998982"/>
                  <a:pt x="4724301" y="998982"/>
                  <a:pt x="4724301" y="998982"/>
                </a:cubicBezTo>
                <a:cubicBezTo>
                  <a:pt x="4729766" y="1002524"/>
                  <a:pt x="4728804" y="998020"/>
                  <a:pt x="4728804" y="998020"/>
                </a:cubicBezTo>
                <a:cubicBezTo>
                  <a:pt x="4723338" y="994478"/>
                  <a:pt x="4723338" y="994478"/>
                  <a:pt x="4718834" y="995441"/>
                </a:cubicBezTo>
                <a:cubicBezTo>
                  <a:pt x="4717872" y="990937"/>
                  <a:pt x="4717872" y="990937"/>
                  <a:pt x="4713367" y="991899"/>
                </a:cubicBezTo>
                <a:cubicBezTo>
                  <a:pt x="4706939" y="983853"/>
                  <a:pt x="4706939" y="983853"/>
                  <a:pt x="4700511" y="975807"/>
                </a:cubicBezTo>
                <a:cubicBezTo>
                  <a:pt x="4705976" y="979349"/>
                  <a:pt x="4705976" y="979349"/>
                  <a:pt x="4705976" y="979349"/>
                </a:cubicBezTo>
                <a:cubicBezTo>
                  <a:pt x="4711443" y="982891"/>
                  <a:pt x="4715947" y="981929"/>
                  <a:pt x="4715947" y="981929"/>
                </a:cubicBezTo>
                <a:cubicBezTo>
                  <a:pt x="4714985" y="977425"/>
                  <a:pt x="4709518" y="973882"/>
                  <a:pt x="4704052" y="970341"/>
                </a:cubicBezTo>
                <a:cubicBezTo>
                  <a:pt x="4698586" y="966799"/>
                  <a:pt x="4698586" y="966799"/>
                  <a:pt x="4698586" y="966799"/>
                </a:cubicBezTo>
                <a:cubicBezTo>
                  <a:pt x="4693119" y="963257"/>
                  <a:pt x="4693119" y="963257"/>
                  <a:pt x="4693119" y="963257"/>
                </a:cubicBezTo>
                <a:cubicBezTo>
                  <a:pt x="4687653" y="959715"/>
                  <a:pt x="4683149" y="960677"/>
                  <a:pt x="4684112" y="965182"/>
                </a:cubicBezTo>
                <a:cubicBezTo>
                  <a:pt x="4684112" y="965182"/>
                  <a:pt x="4685074" y="969686"/>
                  <a:pt x="4690540" y="973228"/>
                </a:cubicBezTo>
                <a:cubicBezTo>
                  <a:pt x="4690540" y="973228"/>
                  <a:pt x="4690540" y="973228"/>
                  <a:pt x="4695044" y="972266"/>
                </a:cubicBezTo>
                <a:cubicBezTo>
                  <a:pt x="4700511" y="975807"/>
                  <a:pt x="4700511" y="975807"/>
                  <a:pt x="4700511" y="975807"/>
                </a:cubicBezTo>
                <a:cubicBezTo>
                  <a:pt x="4676065" y="971611"/>
                  <a:pt x="4696969" y="981274"/>
                  <a:pt x="4708863" y="992861"/>
                </a:cubicBezTo>
                <a:cubicBezTo>
                  <a:pt x="4703397" y="989319"/>
                  <a:pt x="4703397" y="989319"/>
                  <a:pt x="4703397" y="989319"/>
                </a:cubicBezTo>
                <a:cubicBezTo>
                  <a:pt x="4703397" y="989319"/>
                  <a:pt x="4704360" y="993823"/>
                  <a:pt x="4704360" y="993823"/>
                </a:cubicBezTo>
                <a:cubicBezTo>
                  <a:pt x="4704360" y="993823"/>
                  <a:pt x="4704360" y="993823"/>
                  <a:pt x="4705322" y="998327"/>
                </a:cubicBezTo>
                <a:cubicBezTo>
                  <a:pt x="4709825" y="997365"/>
                  <a:pt x="4709825" y="997365"/>
                  <a:pt x="4709825" y="997365"/>
                </a:cubicBezTo>
                <a:cubicBezTo>
                  <a:pt x="4715292" y="1000907"/>
                  <a:pt x="4715292" y="1000907"/>
                  <a:pt x="4715292" y="1000907"/>
                </a:cubicBezTo>
                <a:cubicBezTo>
                  <a:pt x="4710787" y="1001869"/>
                  <a:pt x="4710787" y="1001869"/>
                  <a:pt x="4710787" y="1001869"/>
                </a:cubicBezTo>
                <a:cubicBezTo>
                  <a:pt x="4710787" y="1001869"/>
                  <a:pt x="4711750" y="1006373"/>
                  <a:pt x="4716254" y="1005411"/>
                </a:cubicBezTo>
                <a:cubicBezTo>
                  <a:pt x="4717216" y="1009915"/>
                  <a:pt x="4717216" y="1009915"/>
                  <a:pt x="4717216" y="1009915"/>
                </a:cubicBezTo>
                <a:cubicBezTo>
                  <a:pt x="4702742" y="1008298"/>
                  <a:pt x="4696313" y="1000252"/>
                  <a:pt x="4678952" y="985123"/>
                </a:cubicBezTo>
                <a:cubicBezTo>
                  <a:pt x="4683456" y="984160"/>
                  <a:pt x="4683456" y="984160"/>
                  <a:pt x="4683456" y="984160"/>
                </a:cubicBezTo>
                <a:cubicBezTo>
                  <a:pt x="4687961" y="983198"/>
                  <a:pt x="4687961" y="983198"/>
                  <a:pt x="4687961" y="983198"/>
                </a:cubicBezTo>
                <a:cubicBezTo>
                  <a:pt x="4682494" y="979656"/>
                  <a:pt x="4682494" y="979656"/>
                  <a:pt x="4682494" y="979656"/>
                </a:cubicBezTo>
                <a:cubicBezTo>
                  <a:pt x="4677990" y="980618"/>
                  <a:pt x="4677990" y="980618"/>
                  <a:pt x="4677990" y="980618"/>
                </a:cubicBezTo>
                <a:cubicBezTo>
                  <a:pt x="4672523" y="977077"/>
                  <a:pt x="4672523" y="977077"/>
                  <a:pt x="4672523" y="977077"/>
                </a:cubicBezTo>
                <a:cubicBezTo>
                  <a:pt x="4667058" y="973535"/>
                  <a:pt x="4670599" y="968069"/>
                  <a:pt x="4659666" y="960985"/>
                </a:cubicBezTo>
                <a:cubicBezTo>
                  <a:pt x="4658704" y="956481"/>
                  <a:pt x="4658704" y="956481"/>
                  <a:pt x="4658704" y="956481"/>
                </a:cubicBezTo>
                <a:cubicBezTo>
                  <a:pt x="4654200" y="957443"/>
                  <a:pt x="4653237" y="952939"/>
                  <a:pt x="4653237" y="952939"/>
                </a:cubicBezTo>
                <a:cubicBezTo>
                  <a:pt x="4648733" y="953901"/>
                  <a:pt x="4648733" y="953901"/>
                  <a:pt x="4648733" y="953901"/>
                </a:cubicBezTo>
                <a:cubicBezTo>
                  <a:pt x="4649695" y="958406"/>
                  <a:pt x="4649695" y="958406"/>
                  <a:pt x="4649695" y="958406"/>
                </a:cubicBezTo>
                <a:cubicBezTo>
                  <a:pt x="4638763" y="951322"/>
                  <a:pt x="4635876" y="937810"/>
                  <a:pt x="4626869" y="939735"/>
                </a:cubicBezTo>
                <a:cubicBezTo>
                  <a:pt x="4626869" y="939735"/>
                  <a:pt x="4622364" y="940697"/>
                  <a:pt x="4621402" y="936193"/>
                </a:cubicBezTo>
                <a:cubicBezTo>
                  <a:pt x="4621402" y="936193"/>
                  <a:pt x="4616898" y="937155"/>
                  <a:pt x="4616898" y="937155"/>
                </a:cubicBezTo>
                <a:cubicBezTo>
                  <a:pt x="4617860" y="941660"/>
                  <a:pt x="4617860" y="941660"/>
                  <a:pt x="4617860" y="941660"/>
                </a:cubicBezTo>
                <a:cubicBezTo>
                  <a:pt x="4593108" y="913980"/>
                  <a:pt x="4606928" y="934575"/>
                  <a:pt x="4597919" y="936500"/>
                </a:cubicBezTo>
                <a:cubicBezTo>
                  <a:pt x="4589565" y="919446"/>
                  <a:pt x="4556768" y="898195"/>
                  <a:pt x="4529437" y="880487"/>
                </a:cubicBezTo>
                <a:cubicBezTo>
                  <a:pt x="4525895" y="885952"/>
                  <a:pt x="4525895" y="885952"/>
                  <a:pt x="4525895" y="885952"/>
                </a:cubicBezTo>
                <a:cubicBezTo>
                  <a:pt x="4524932" y="881449"/>
                  <a:pt x="4524932" y="881449"/>
                  <a:pt x="4524932" y="881449"/>
                </a:cubicBezTo>
                <a:cubicBezTo>
                  <a:pt x="4524932" y="881449"/>
                  <a:pt x="4523970" y="876945"/>
                  <a:pt x="4519466" y="877907"/>
                </a:cubicBezTo>
                <a:cubicBezTo>
                  <a:pt x="4519466" y="877907"/>
                  <a:pt x="4520428" y="882411"/>
                  <a:pt x="4520428" y="882411"/>
                </a:cubicBezTo>
                <a:cubicBezTo>
                  <a:pt x="4504029" y="871786"/>
                  <a:pt x="4491171" y="855694"/>
                  <a:pt x="4484744" y="847649"/>
                </a:cubicBezTo>
                <a:cubicBezTo>
                  <a:pt x="4481201" y="853114"/>
                  <a:pt x="4482164" y="857619"/>
                  <a:pt x="4476697" y="854077"/>
                </a:cubicBezTo>
                <a:cubicBezTo>
                  <a:pt x="4475735" y="849573"/>
                  <a:pt x="4475735" y="849573"/>
                  <a:pt x="4470269" y="846031"/>
                </a:cubicBezTo>
                <a:cubicBezTo>
                  <a:pt x="4466727" y="851498"/>
                  <a:pt x="4465765" y="846993"/>
                  <a:pt x="4459336" y="838948"/>
                </a:cubicBezTo>
                <a:cubicBezTo>
                  <a:pt x="4459336" y="838948"/>
                  <a:pt x="4459336" y="838948"/>
                  <a:pt x="4463840" y="837986"/>
                </a:cubicBezTo>
                <a:cubicBezTo>
                  <a:pt x="4463840" y="837986"/>
                  <a:pt x="4463840" y="837986"/>
                  <a:pt x="4462878" y="833481"/>
                </a:cubicBezTo>
                <a:cubicBezTo>
                  <a:pt x="4458374" y="834444"/>
                  <a:pt x="4457411" y="829940"/>
                  <a:pt x="4452907" y="830902"/>
                </a:cubicBezTo>
                <a:cubicBezTo>
                  <a:pt x="4452907" y="830902"/>
                  <a:pt x="4448404" y="831864"/>
                  <a:pt x="4448404" y="831864"/>
                </a:cubicBezTo>
                <a:cubicBezTo>
                  <a:pt x="4446479" y="822856"/>
                  <a:pt x="4400168" y="804493"/>
                  <a:pt x="4411102" y="811576"/>
                </a:cubicBezTo>
                <a:cubicBezTo>
                  <a:pt x="4424614" y="808689"/>
                  <a:pt x="4410446" y="830554"/>
                  <a:pt x="4422996" y="823163"/>
                </a:cubicBezTo>
                <a:cubicBezTo>
                  <a:pt x="4426538" y="817697"/>
                  <a:pt x="4436508" y="820277"/>
                  <a:pt x="4442937" y="828322"/>
                </a:cubicBezTo>
                <a:cubicBezTo>
                  <a:pt x="4438433" y="829284"/>
                  <a:pt x="4438433" y="829284"/>
                  <a:pt x="4437470" y="824781"/>
                </a:cubicBezTo>
                <a:cubicBezTo>
                  <a:pt x="4432966" y="825743"/>
                  <a:pt x="4432966" y="825743"/>
                  <a:pt x="4432966" y="825743"/>
                </a:cubicBezTo>
                <a:cubicBezTo>
                  <a:pt x="4428463" y="826705"/>
                  <a:pt x="4433928" y="830246"/>
                  <a:pt x="4433928" y="830246"/>
                </a:cubicBezTo>
                <a:cubicBezTo>
                  <a:pt x="4439395" y="833789"/>
                  <a:pt x="4439395" y="833789"/>
                  <a:pt x="4439395" y="833789"/>
                </a:cubicBezTo>
                <a:cubicBezTo>
                  <a:pt x="4434891" y="834751"/>
                  <a:pt x="4434891" y="834751"/>
                  <a:pt x="4434891" y="834751"/>
                </a:cubicBezTo>
                <a:cubicBezTo>
                  <a:pt x="4433928" y="830246"/>
                  <a:pt x="4429425" y="831209"/>
                  <a:pt x="4429425" y="831209"/>
                </a:cubicBezTo>
                <a:cubicBezTo>
                  <a:pt x="4429425" y="831209"/>
                  <a:pt x="4430387" y="835713"/>
                  <a:pt x="4430387" y="835713"/>
                </a:cubicBezTo>
                <a:cubicBezTo>
                  <a:pt x="4435853" y="839255"/>
                  <a:pt x="4435853" y="839255"/>
                  <a:pt x="4435853" y="839255"/>
                </a:cubicBezTo>
                <a:cubicBezTo>
                  <a:pt x="4441320" y="842797"/>
                  <a:pt x="4441320" y="842797"/>
                  <a:pt x="4441320" y="842797"/>
                </a:cubicBezTo>
                <a:cubicBezTo>
                  <a:pt x="4441320" y="842797"/>
                  <a:pt x="4431350" y="840217"/>
                  <a:pt x="4431350" y="840217"/>
                </a:cubicBezTo>
                <a:cubicBezTo>
                  <a:pt x="4425883" y="836675"/>
                  <a:pt x="4425883" y="836675"/>
                  <a:pt x="4425883" y="836675"/>
                </a:cubicBezTo>
                <a:cubicBezTo>
                  <a:pt x="4420416" y="833133"/>
                  <a:pt x="4420416" y="833133"/>
                  <a:pt x="4420416" y="833133"/>
                </a:cubicBezTo>
                <a:cubicBezTo>
                  <a:pt x="4419454" y="828630"/>
                  <a:pt x="4413988" y="825088"/>
                  <a:pt x="4409484" y="826050"/>
                </a:cubicBezTo>
                <a:cubicBezTo>
                  <a:pt x="4404980" y="827012"/>
                  <a:pt x="4405942" y="831517"/>
                  <a:pt x="4411408" y="835058"/>
                </a:cubicBezTo>
                <a:cubicBezTo>
                  <a:pt x="4411408" y="835058"/>
                  <a:pt x="4411408" y="835058"/>
                  <a:pt x="4412371" y="839562"/>
                </a:cubicBezTo>
                <a:cubicBezTo>
                  <a:pt x="4395972" y="828937"/>
                  <a:pt x="4409484" y="826050"/>
                  <a:pt x="4389543" y="820892"/>
                </a:cubicBezTo>
                <a:cubicBezTo>
                  <a:pt x="4394047" y="819929"/>
                  <a:pt x="4394047" y="819929"/>
                  <a:pt x="4394047" y="819929"/>
                </a:cubicBezTo>
                <a:cubicBezTo>
                  <a:pt x="4394047" y="819929"/>
                  <a:pt x="4394047" y="819929"/>
                  <a:pt x="4393085" y="815425"/>
                </a:cubicBezTo>
                <a:cubicBezTo>
                  <a:pt x="4388581" y="816387"/>
                  <a:pt x="4388581" y="816387"/>
                  <a:pt x="4388581" y="816387"/>
                </a:cubicBezTo>
                <a:cubicBezTo>
                  <a:pt x="4388581" y="816387"/>
                  <a:pt x="4384076" y="817349"/>
                  <a:pt x="4384076" y="817349"/>
                </a:cubicBezTo>
                <a:cubicBezTo>
                  <a:pt x="4378611" y="813807"/>
                  <a:pt x="4378611" y="813807"/>
                  <a:pt x="4378611" y="813807"/>
                </a:cubicBezTo>
                <a:cubicBezTo>
                  <a:pt x="4373144" y="810266"/>
                  <a:pt x="4373144" y="810266"/>
                  <a:pt x="4362211" y="803182"/>
                </a:cubicBezTo>
                <a:cubicBezTo>
                  <a:pt x="4355128" y="814115"/>
                  <a:pt x="4332300" y="795443"/>
                  <a:pt x="4335187" y="808956"/>
                </a:cubicBezTo>
                <a:cubicBezTo>
                  <a:pt x="4344195" y="807031"/>
                  <a:pt x="4350624" y="815078"/>
                  <a:pt x="4360594" y="817656"/>
                </a:cubicBezTo>
                <a:cubicBezTo>
                  <a:pt x="4350624" y="815078"/>
                  <a:pt x="4350624" y="815078"/>
                  <a:pt x="4351586" y="819581"/>
                </a:cubicBezTo>
                <a:cubicBezTo>
                  <a:pt x="4351586" y="819581"/>
                  <a:pt x="4351586" y="819581"/>
                  <a:pt x="4352548" y="824085"/>
                </a:cubicBezTo>
                <a:cubicBezTo>
                  <a:pt x="4340653" y="812498"/>
                  <a:pt x="4324255" y="801873"/>
                  <a:pt x="4308817" y="795751"/>
                </a:cubicBezTo>
                <a:cubicBezTo>
                  <a:pt x="4297885" y="788667"/>
                  <a:pt x="4281486" y="778042"/>
                  <a:pt x="4266049" y="771921"/>
                </a:cubicBezTo>
                <a:cubicBezTo>
                  <a:pt x="4271515" y="775463"/>
                  <a:pt x="4281486" y="778042"/>
                  <a:pt x="4275057" y="769997"/>
                </a:cubicBezTo>
                <a:cubicBezTo>
                  <a:pt x="4255116" y="764837"/>
                  <a:pt x="4255116" y="764837"/>
                  <a:pt x="4253192" y="755830"/>
                </a:cubicBezTo>
                <a:cubicBezTo>
                  <a:pt x="4233250" y="750670"/>
                  <a:pt x="4225860" y="738120"/>
                  <a:pt x="4233250" y="750670"/>
                </a:cubicBezTo>
                <a:cubicBezTo>
                  <a:pt x="4228747" y="751632"/>
                  <a:pt x="4228747" y="751632"/>
                  <a:pt x="4224243" y="752594"/>
                </a:cubicBezTo>
                <a:cubicBezTo>
                  <a:pt x="4197873" y="739390"/>
                  <a:pt x="4172466" y="730690"/>
                  <a:pt x="4150601" y="716522"/>
                </a:cubicBezTo>
                <a:cubicBezTo>
                  <a:pt x="4146097" y="717485"/>
                  <a:pt x="4140630" y="713943"/>
                  <a:pt x="4135164" y="710400"/>
                </a:cubicBezTo>
                <a:cubicBezTo>
                  <a:pt x="4155104" y="715560"/>
                  <a:pt x="4169580" y="717178"/>
                  <a:pt x="4189520" y="722336"/>
                </a:cubicBezTo>
                <a:cubicBezTo>
                  <a:pt x="4189520" y="722336"/>
                  <a:pt x="4205919" y="732962"/>
                  <a:pt x="4188557" y="717832"/>
                </a:cubicBezTo>
                <a:cubicBezTo>
                  <a:pt x="4194024" y="721374"/>
                  <a:pt x="4203995" y="723954"/>
                  <a:pt x="4197566" y="715907"/>
                </a:cubicBezTo>
                <a:cubicBezTo>
                  <a:pt x="4179550" y="719756"/>
                  <a:pt x="4158646" y="710093"/>
                  <a:pt x="4134202" y="705897"/>
                </a:cubicBezTo>
                <a:cubicBezTo>
                  <a:pt x="4138705" y="704935"/>
                  <a:pt x="4137743" y="700431"/>
                  <a:pt x="4133240" y="701393"/>
                </a:cubicBezTo>
                <a:cubicBezTo>
                  <a:pt x="4137743" y="700431"/>
                  <a:pt x="4137743" y="700431"/>
                  <a:pt x="4137743" y="700431"/>
                </a:cubicBezTo>
                <a:cubicBezTo>
                  <a:pt x="4136781" y="695926"/>
                  <a:pt x="4136781" y="695926"/>
                  <a:pt x="4132277" y="696888"/>
                </a:cubicBezTo>
                <a:cubicBezTo>
                  <a:pt x="4131315" y="692385"/>
                  <a:pt x="4121344" y="689805"/>
                  <a:pt x="4111373" y="687226"/>
                </a:cubicBezTo>
                <a:cubicBezTo>
                  <a:pt x="4106870" y="688188"/>
                  <a:pt x="4106870" y="688188"/>
                  <a:pt x="4106870" y="688188"/>
                </a:cubicBezTo>
                <a:cubicBezTo>
                  <a:pt x="4105908" y="683684"/>
                  <a:pt x="4105908" y="683684"/>
                  <a:pt x="4101403" y="684647"/>
                </a:cubicBezTo>
                <a:cubicBezTo>
                  <a:pt x="4095937" y="681105"/>
                  <a:pt x="4095937" y="681105"/>
                  <a:pt x="4090471" y="677562"/>
                </a:cubicBezTo>
                <a:cubicBezTo>
                  <a:pt x="4090471" y="677562"/>
                  <a:pt x="4089509" y="673058"/>
                  <a:pt x="4089509" y="673058"/>
                </a:cubicBezTo>
                <a:cubicBezTo>
                  <a:pt x="4084042" y="669517"/>
                  <a:pt x="4084042" y="669517"/>
                  <a:pt x="4084042" y="669517"/>
                </a:cubicBezTo>
                <a:cubicBezTo>
                  <a:pt x="4080500" y="674983"/>
                  <a:pt x="4080500" y="674983"/>
                  <a:pt x="4080500" y="674983"/>
                </a:cubicBezTo>
                <a:cubicBezTo>
                  <a:pt x="4069568" y="667900"/>
                  <a:pt x="4060559" y="669824"/>
                  <a:pt x="4050589" y="667244"/>
                </a:cubicBezTo>
                <a:cubicBezTo>
                  <a:pt x="4050589" y="667244"/>
                  <a:pt x="4055093" y="666282"/>
                  <a:pt x="4055093" y="666282"/>
                </a:cubicBezTo>
                <a:cubicBezTo>
                  <a:pt x="4055093" y="666282"/>
                  <a:pt x="4055093" y="666282"/>
                  <a:pt x="4054131" y="661779"/>
                </a:cubicBezTo>
                <a:cubicBezTo>
                  <a:pt x="4054131" y="661779"/>
                  <a:pt x="4049627" y="662741"/>
                  <a:pt x="4049627" y="662741"/>
                </a:cubicBezTo>
                <a:cubicBezTo>
                  <a:pt x="4049627" y="662741"/>
                  <a:pt x="4045123" y="663703"/>
                  <a:pt x="4045123" y="663703"/>
                </a:cubicBezTo>
                <a:cubicBezTo>
                  <a:pt x="4053169" y="657274"/>
                  <a:pt x="4009745" y="652423"/>
                  <a:pt x="4030648" y="662086"/>
                </a:cubicBezTo>
                <a:cubicBezTo>
                  <a:pt x="4031611" y="666590"/>
                  <a:pt x="4036115" y="665628"/>
                  <a:pt x="4036115" y="665628"/>
                </a:cubicBezTo>
                <a:cubicBezTo>
                  <a:pt x="4023564" y="673018"/>
                  <a:pt x="4065063" y="668862"/>
                  <a:pt x="4080500" y="674983"/>
                </a:cubicBezTo>
                <a:cubicBezTo>
                  <a:pt x="4075996" y="675945"/>
                  <a:pt x="4075996" y="675945"/>
                  <a:pt x="4071492" y="676907"/>
                </a:cubicBezTo>
                <a:cubicBezTo>
                  <a:pt x="4071492" y="676907"/>
                  <a:pt x="4072455" y="681412"/>
                  <a:pt x="4072455" y="681412"/>
                </a:cubicBezTo>
                <a:cubicBezTo>
                  <a:pt x="4076958" y="680449"/>
                  <a:pt x="4076958" y="680449"/>
                  <a:pt x="4076958" y="680449"/>
                </a:cubicBezTo>
                <a:cubicBezTo>
                  <a:pt x="4077920" y="684954"/>
                  <a:pt x="4082425" y="683991"/>
                  <a:pt x="4082425" y="683991"/>
                </a:cubicBezTo>
                <a:cubicBezTo>
                  <a:pt x="4086929" y="683029"/>
                  <a:pt x="4086929" y="683029"/>
                  <a:pt x="4086929" y="683029"/>
                </a:cubicBezTo>
                <a:cubicBezTo>
                  <a:pt x="4108795" y="697197"/>
                  <a:pt x="4062484" y="678832"/>
                  <a:pt x="4083387" y="688496"/>
                </a:cubicBezTo>
                <a:cubicBezTo>
                  <a:pt x="4073417" y="685916"/>
                  <a:pt x="4063446" y="683336"/>
                  <a:pt x="4053476" y="680756"/>
                </a:cubicBezTo>
                <a:cubicBezTo>
                  <a:pt x="4035306" y="672864"/>
                  <a:pt x="4016250" y="666339"/>
                  <a:pt x="3998561" y="660699"/>
                </a:cubicBezTo>
                <a:lnTo>
                  <a:pt x="3993680" y="659158"/>
                </a:lnTo>
                <a:lnTo>
                  <a:pt x="3795199" y="553069"/>
                </a:lnTo>
                <a:cubicBezTo>
                  <a:pt x="3737785" y="522317"/>
                  <a:pt x="3676087" y="508123"/>
                  <a:pt x="3610375" y="502608"/>
                </a:cubicBezTo>
                <a:cubicBezTo>
                  <a:pt x="3468132" y="495844"/>
                  <a:pt x="3329374" y="468783"/>
                  <a:pt x="3188329" y="467631"/>
                </a:cubicBezTo>
                <a:cubicBezTo>
                  <a:pt x="2801255" y="468200"/>
                  <a:pt x="2424295" y="525271"/>
                  <a:pt x="2059975" y="659812"/>
                </a:cubicBezTo>
                <a:cubicBezTo>
                  <a:pt x="1973004" y="692082"/>
                  <a:pt x="1890572" y="727291"/>
                  <a:pt x="1819343" y="787483"/>
                </a:cubicBezTo>
                <a:cubicBezTo>
                  <a:pt x="1706155" y="880104"/>
                  <a:pt x="1571214" y="944131"/>
                  <a:pt x="1454955" y="1031541"/>
                </a:cubicBezTo>
                <a:cubicBezTo>
                  <a:pt x="1443063" y="1039948"/>
                  <a:pt x="1425960" y="1051424"/>
                  <a:pt x="1413812" y="1040331"/>
                </a:cubicBezTo>
                <a:cubicBezTo>
                  <a:pt x="1410776" y="1037559"/>
                  <a:pt x="1408974" y="1034277"/>
                  <a:pt x="1408084" y="1030679"/>
                </a:cubicBezTo>
                <a:lnTo>
                  <a:pt x="1408033" y="1028519"/>
                </a:lnTo>
                <a:lnTo>
                  <a:pt x="1412039" y="1024844"/>
                </a:lnTo>
                <a:cubicBezTo>
                  <a:pt x="1579972" y="882809"/>
                  <a:pt x="1767264" y="759457"/>
                  <a:pt x="1971913" y="659219"/>
                </a:cubicBezTo>
                <a:cubicBezTo>
                  <a:pt x="1972875" y="663724"/>
                  <a:pt x="1972875" y="663724"/>
                  <a:pt x="1977379" y="662762"/>
                </a:cubicBezTo>
                <a:cubicBezTo>
                  <a:pt x="1977379" y="662762"/>
                  <a:pt x="1981883" y="661799"/>
                  <a:pt x="1981883" y="661799"/>
                </a:cubicBezTo>
                <a:cubicBezTo>
                  <a:pt x="1977379" y="662762"/>
                  <a:pt x="1979303" y="671769"/>
                  <a:pt x="1987350" y="665340"/>
                </a:cubicBezTo>
                <a:cubicBezTo>
                  <a:pt x="1979303" y="671769"/>
                  <a:pt x="1979303" y="671769"/>
                  <a:pt x="1979303" y="671769"/>
                </a:cubicBezTo>
                <a:cubicBezTo>
                  <a:pt x="1974800" y="672731"/>
                  <a:pt x="1975762" y="677236"/>
                  <a:pt x="1980266" y="676274"/>
                </a:cubicBezTo>
                <a:cubicBezTo>
                  <a:pt x="1980266" y="676274"/>
                  <a:pt x="1984770" y="675311"/>
                  <a:pt x="1984770" y="675311"/>
                </a:cubicBezTo>
                <a:cubicBezTo>
                  <a:pt x="1989274" y="674349"/>
                  <a:pt x="1989274" y="674349"/>
                  <a:pt x="1989274" y="674349"/>
                </a:cubicBezTo>
                <a:cubicBezTo>
                  <a:pt x="1992816" y="668882"/>
                  <a:pt x="1992816" y="668882"/>
                  <a:pt x="1992816" y="668882"/>
                </a:cubicBezTo>
                <a:cubicBezTo>
                  <a:pt x="1997320" y="667920"/>
                  <a:pt x="1997320" y="667920"/>
                  <a:pt x="1997320" y="667920"/>
                </a:cubicBezTo>
                <a:cubicBezTo>
                  <a:pt x="1994741" y="677890"/>
                  <a:pt x="1999244" y="676928"/>
                  <a:pt x="2012756" y="674041"/>
                </a:cubicBezTo>
                <a:cubicBezTo>
                  <a:pt x="2019840" y="663109"/>
                  <a:pt x="2011794" y="669538"/>
                  <a:pt x="2014374" y="659567"/>
                </a:cubicBezTo>
                <a:lnTo>
                  <a:pt x="2009869" y="660529"/>
                </a:lnTo>
                <a:cubicBezTo>
                  <a:pt x="2014374" y="659567"/>
                  <a:pt x="2013412" y="655063"/>
                  <a:pt x="2008907" y="656026"/>
                </a:cubicBezTo>
                <a:cubicBezTo>
                  <a:pt x="2008907" y="656026"/>
                  <a:pt x="1999900" y="657950"/>
                  <a:pt x="1995395" y="658912"/>
                </a:cubicBezTo>
                <a:cubicBezTo>
                  <a:pt x="1991854" y="664378"/>
                  <a:pt x="1991854" y="664378"/>
                  <a:pt x="1991854" y="664378"/>
                </a:cubicBezTo>
                <a:cubicBezTo>
                  <a:pt x="1990892" y="659875"/>
                  <a:pt x="1995395" y="658912"/>
                  <a:pt x="1994433" y="654408"/>
                </a:cubicBezTo>
                <a:cubicBezTo>
                  <a:pt x="1994433" y="654408"/>
                  <a:pt x="1998937" y="653446"/>
                  <a:pt x="1998937" y="653446"/>
                </a:cubicBezTo>
                <a:cubicBezTo>
                  <a:pt x="2003442" y="652483"/>
                  <a:pt x="2006983" y="647017"/>
                  <a:pt x="2006983" y="647017"/>
                </a:cubicBezTo>
                <a:cubicBezTo>
                  <a:pt x="2006983" y="647017"/>
                  <a:pt x="2006983" y="647017"/>
                  <a:pt x="2002479" y="647979"/>
                </a:cubicBezTo>
                <a:cubicBezTo>
                  <a:pt x="2070695" y="614566"/>
                  <a:pt x="2144378" y="584695"/>
                  <a:pt x="2213556" y="555787"/>
                </a:cubicBezTo>
                <a:cubicBezTo>
                  <a:pt x="2214518" y="560291"/>
                  <a:pt x="2219985" y="563833"/>
                  <a:pt x="2233497" y="560947"/>
                </a:cubicBezTo>
                <a:cubicBezTo>
                  <a:pt x="2232535" y="556442"/>
                  <a:pt x="2227068" y="552900"/>
                  <a:pt x="2222565" y="553862"/>
                </a:cubicBezTo>
                <a:cubicBezTo>
                  <a:pt x="2222565" y="553862"/>
                  <a:pt x="2227068" y="552900"/>
                  <a:pt x="2227068" y="552900"/>
                </a:cubicBezTo>
                <a:cubicBezTo>
                  <a:pt x="2370006" y="499992"/>
                  <a:pt x="2514525" y="459992"/>
                  <a:pt x="2659387" y="432280"/>
                </a:cubicBezTo>
                <a:close/>
                <a:moveTo>
                  <a:pt x="2580211" y="28532"/>
                </a:moveTo>
                <a:cubicBezTo>
                  <a:pt x="2639385" y="21756"/>
                  <a:pt x="2698559" y="14980"/>
                  <a:pt x="2760003" y="9674"/>
                </a:cubicBezTo>
                <a:cubicBezTo>
                  <a:pt x="3256492" y="-27960"/>
                  <a:pt x="3739421" y="44851"/>
                  <a:pt x="4206393" y="216884"/>
                </a:cubicBezTo>
                <a:cubicBezTo>
                  <a:pt x="4486416" y="319357"/>
                  <a:pt x="4742638" y="466023"/>
                  <a:pt x="4962093" y="669428"/>
                </a:cubicBezTo>
                <a:cubicBezTo>
                  <a:pt x="5047126" y="747075"/>
                  <a:pt x="5144323" y="808436"/>
                  <a:pt x="5227886" y="888353"/>
                </a:cubicBezTo>
                <a:cubicBezTo>
                  <a:pt x="5265526" y="927240"/>
                  <a:pt x="5301697" y="968397"/>
                  <a:pt x="5331187" y="1014893"/>
                </a:cubicBezTo>
                <a:cubicBezTo>
                  <a:pt x="5387095" y="1102673"/>
                  <a:pt x="5453026" y="1182447"/>
                  <a:pt x="5518959" y="1262220"/>
                </a:cubicBezTo>
                <a:cubicBezTo>
                  <a:pt x="5520174" y="1240451"/>
                  <a:pt x="5489232" y="1168845"/>
                  <a:pt x="5467079" y="1138382"/>
                </a:cubicBezTo>
                <a:cubicBezTo>
                  <a:pt x="5517556" y="1154972"/>
                  <a:pt x="5696105" y="1414047"/>
                  <a:pt x="5724761" y="1511561"/>
                </a:cubicBezTo>
                <a:cubicBezTo>
                  <a:pt x="5700321" y="1507005"/>
                  <a:pt x="5683234" y="1491101"/>
                  <a:pt x="5659466" y="1480536"/>
                </a:cubicBezTo>
                <a:cubicBezTo>
                  <a:pt x="5667984" y="1529557"/>
                  <a:pt x="5696946" y="1564433"/>
                  <a:pt x="5720297" y="1600507"/>
                </a:cubicBezTo>
                <a:cubicBezTo>
                  <a:pt x="5725636" y="1607188"/>
                  <a:pt x="5732045" y="1609729"/>
                  <a:pt x="5738327" y="1602521"/>
                </a:cubicBezTo>
                <a:cubicBezTo>
                  <a:pt x="5765326" y="1573289"/>
                  <a:pt x="5778000" y="1596001"/>
                  <a:pt x="5788406" y="1617243"/>
                </a:cubicBezTo>
                <a:cubicBezTo>
                  <a:pt x="5839631" y="1719712"/>
                  <a:pt x="5888985" y="1822580"/>
                  <a:pt x="5933129" y="1928517"/>
                </a:cubicBezTo>
                <a:cubicBezTo>
                  <a:pt x="5971807" y="2018024"/>
                  <a:pt x="5999264" y="2109927"/>
                  <a:pt x="6015900" y="2206099"/>
                </a:cubicBezTo>
                <a:cubicBezTo>
                  <a:pt x="6015628" y="2213979"/>
                  <a:pt x="6017226" y="2221459"/>
                  <a:pt x="6018824" y="2228938"/>
                </a:cubicBezTo>
                <a:cubicBezTo>
                  <a:pt x="6019350" y="2240559"/>
                  <a:pt x="6019478" y="2250308"/>
                  <a:pt x="6006787" y="2254975"/>
                </a:cubicBezTo>
                <a:cubicBezTo>
                  <a:pt x="5992225" y="2260042"/>
                  <a:pt x="5986088" y="2249620"/>
                  <a:pt x="5981821" y="2238800"/>
                </a:cubicBezTo>
                <a:cubicBezTo>
                  <a:pt x="5972486" y="2213418"/>
                  <a:pt x="5965023" y="2187637"/>
                  <a:pt x="5955690" y="2162256"/>
                </a:cubicBezTo>
                <a:cubicBezTo>
                  <a:pt x="5951821" y="2153305"/>
                  <a:pt x="5946083" y="2144754"/>
                  <a:pt x="5938475" y="2136603"/>
                </a:cubicBezTo>
                <a:cubicBezTo>
                  <a:pt x="5932175" y="2171190"/>
                  <a:pt x="5940838" y="2202581"/>
                  <a:pt x="5953240" y="2233173"/>
                </a:cubicBezTo>
                <a:cubicBezTo>
                  <a:pt x="6012584" y="2382792"/>
                  <a:pt x="6061105" y="2536680"/>
                  <a:pt x="6087185" y="2695361"/>
                </a:cubicBezTo>
                <a:cubicBezTo>
                  <a:pt x="6121654" y="2893313"/>
                  <a:pt x="6105102" y="3090434"/>
                  <a:pt x="6081069" y="3289153"/>
                </a:cubicBezTo>
                <a:cubicBezTo>
                  <a:pt x="6038647" y="3630634"/>
                  <a:pt x="5960838" y="3962076"/>
                  <a:pt x="5808111" y="4272372"/>
                </a:cubicBezTo>
                <a:cubicBezTo>
                  <a:pt x="5630111" y="4629130"/>
                  <a:pt x="5388032" y="4933096"/>
                  <a:pt x="5083073" y="5189877"/>
                </a:cubicBezTo>
                <a:cubicBezTo>
                  <a:pt x="4975095" y="5279430"/>
                  <a:pt x="4875526" y="5380874"/>
                  <a:pt x="4748863" y="5447042"/>
                </a:cubicBezTo>
                <a:cubicBezTo>
                  <a:pt x="4424727" y="5614062"/>
                  <a:pt x="4097123" y="5774002"/>
                  <a:pt x="3740846" y="5863806"/>
                </a:cubicBezTo>
                <a:cubicBezTo>
                  <a:pt x="3553557" y="5911641"/>
                  <a:pt x="3362544" y="5932897"/>
                  <a:pt x="3169933" y="5946671"/>
                </a:cubicBezTo>
                <a:cubicBezTo>
                  <a:pt x="3104749" y="5952776"/>
                  <a:pt x="3038366" y="5953271"/>
                  <a:pt x="2972383" y="5955635"/>
                </a:cubicBezTo>
                <a:cubicBezTo>
                  <a:pt x="2945003" y="5955619"/>
                  <a:pt x="2915351" y="5954132"/>
                  <a:pt x="2888242" y="5946236"/>
                </a:cubicBezTo>
                <a:cubicBezTo>
                  <a:pt x="2850584" y="5934728"/>
                  <a:pt x="2811583" y="5935239"/>
                  <a:pt x="2773508" y="5949239"/>
                </a:cubicBezTo>
                <a:cubicBezTo>
                  <a:pt x="2751864" y="5957774"/>
                  <a:pt x="2733834" y="5955760"/>
                  <a:pt x="2719689" y="5935317"/>
                </a:cubicBezTo>
                <a:cubicBezTo>
                  <a:pt x="2702874" y="5911534"/>
                  <a:pt x="2679905" y="5904708"/>
                  <a:pt x="2651853" y="5910702"/>
                </a:cubicBezTo>
                <a:cubicBezTo>
                  <a:pt x="2608839" y="5919891"/>
                  <a:pt x="2566369" y="5913322"/>
                  <a:pt x="2524570" y="5900743"/>
                </a:cubicBezTo>
                <a:cubicBezTo>
                  <a:pt x="2451524" y="5879196"/>
                  <a:pt x="2378077" y="5855780"/>
                  <a:pt x="2303959" y="5838373"/>
                </a:cubicBezTo>
                <a:cubicBezTo>
                  <a:pt x="2088013" y="5788694"/>
                  <a:pt x="1896814" y="5680933"/>
                  <a:pt x="1704545" y="5577311"/>
                </a:cubicBezTo>
                <a:cubicBezTo>
                  <a:pt x="1582907" y="5511395"/>
                  <a:pt x="1461669" y="5447348"/>
                  <a:pt x="1349927" y="5363675"/>
                </a:cubicBezTo>
                <a:cubicBezTo>
                  <a:pt x="1342718" y="5357393"/>
                  <a:pt x="1333639" y="5351511"/>
                  <a:pt x="1326431" y="5345230"/>
                </a:cubicBezTo>
                <a:cubicBezTo>
                  <a:pt x="1312413" y="5334537"/>
                  <a:pt x="1315227" y="5320248"/>
                  <a:pt x="1324450" y="5308501"/>
                </a:cubicBezTo>
                <a:cubicBezTo>
                  <a:pt x="1335544" y="5296353"/>
                  <a:pt x="1343552" y="5306375"/>
                  <a:pt x="1353031" y="5314127"/>
                </a:cubicBezTo>
                <a:cubicBezTo>
                  <a:pt x="1409501" y="5358769"/>
                  <a:pt x="1469312" y="5400742"/>
                  <a:pt x="1535006" y="5433636"/>
                </a:cubicBezTo>
                <a:cubicBezTo>
                  <a:pt x="1545955" y="5439119"/>
                  <a:pt x="1557303" y="5446471"/>
                  <a:pt x="1570795" y="5445544"/>
                </a:cubicBezTo>
                <a:cubicBezTo>
                  <a:pt x="1572664" y="5445144"/>
                  <a:pt x="1578674" y="5445815"/>
                  <a:pt x="1578274" y="5443946"/>
                </a:cubicBezTo>
                <a:cubicBezTo>
                  <a:pt x="1581217" y="5439407"/>
                  <a:pt x="1577076" y="5438335"/>
                  <a:pt x="1573335" y="5439134"/>
                </a:cubicBezTo>
                <a:cubicBezTo>
                  <a:pt x="1464263" y="5358802"/>
                  <a:pt x="1350778" y="5285277"/>
                  <a:pt x="1245045" y="5202275"/>
                </a:cubicBezTo>
                <a:cubicBezTo>
                  <a:pt x="1212071" y="5176078"/>
                  <a:pt x="1180967" y="5149481"/>
                  <a:pt x="1146122" y="5123684"/>
                </a:cubicBezTo>
                <a:cubicBezTo>
                  <a:pt x="1138913" y="5117403"/>
                  <a:pt x="1132777" y="5106982"/>
                  <a:pt x="1114075" y="5110977"/>
                </a:cubicBezTo>
                <a:cubicBezTo>
                  <a:pt x="1160923" y="5165497"/>
                  <a:pt x="1231827" y="5195322"/>
                  <a:pt x="1239256" y="5275861"/>
                </a:cubicBezTo>
                <a:cubicBezTo>
                  <a:pt x="1002153" y="5099691"/>
                  <a:pt x="806611" y="4889222"/>
                  <a:pt x="647691" y="4639642"/>
                </a:cubicBezTo>
                <a:cubicBezTo>
                  <a:pt x="675071" y="4639659"/>
                  <a:pt x="685476" y="4660900"/>
                  <a:pt x="698822" y="4677603"/>
                </a:cubicBezTo>
                <a:cubicBezTo>
                  <a:pt x="712568" y="4696176"/>
                  <a:pt x="725914" y="4712878"/>
                  <a:pt x="744471" y="4726512"/>
                </a:cubicBezTo>
                <a:cubicBezTo>
                  <a:pt x="778499" y="4775948"/>
                  <a:pt x="815869" y="4822716"/>
                  <a:pt x="859121" y="4860405"/>
                </a:cubicBezTo>
                <a:cubicBezTo>
                  <a:pt x="862461" y="4857736"/>
                  <a:pt x="865802" y="4855066"/>
                  <a:pt x="869143" y="4852397"/>
                </a:cubicBezTo>
                <a:cubicBezTo>
                  <a:pt x="830303" y="4807900"/>
                  <a:pt x="791464" y="4763402"/>
                  <a:pt x="750753" y="4719304"/>
                </a:cubicBezTo>
                <a:cubicBezTo>
                  <a:pt x="626388" y="4530780"/>
                  <a:pt x="502023" y="4342256"/>
                  <a:pt x="408923" y="4135320"/>
                </a:cubicBezTo>
                <a:cubicBezTo>
                  <a:pt x="219129" y="3704619"/>
                  <a:pt x="139003" y="3256353"/>
                  <a:pt x="164008" y="2787582"/>
                </a:cubicBezTo>
                <a:cubicBezTo>
                  <a:pt x="168471" y="2698636"/>
                  <a:pt x="163583" y="2611687"/>
                  <a:pt x="184206" y="2525154"/>
                </a:cubicBezTo>
                <a:cubicBezTo>
                  <a:pt x="186349" y="2516875"/>
                  <a:pt x="184351" y="2507525"/>
                  <a:pt x="195172" y="2503257"/>
                </a:cubicBezTo>
                <a:cubicBezTo>
                  <a:pt x="204923" y="2503130"/>
                  <a:pt x="204651" y="2511009"/>
                  <a:pt x="203581" y="2515148"/>
                </a:cubicBezTo>
                <a:cubicBezTo>
                  <a:pt x="170144" y="2798003"/>
                  <a:pt x="194812" y="3078222"/>
                  <a:pt x="227360" y="3358710"/>
                </a:cubicBezTo>
                <a:cubicBezTo>
                  <a:pt x="243162" y="3505900"/>
                  <a:pt x="288887" y="3646696"/>
                  <a:pt x="327131" y="3789091"/>
                </a:cubicBezTo>
                <a:cubicBezTo>
                  <a:pt x="332597" y="3805522"/>
                  <a:pt x="336592" y="3824223"/>
                  <a:pt x="340188" y="3841053"/>
                </a:cubicBezTo>
                <a:cubicBezTo>
                  <a:pt x="344055" y="3850004"/>
                  <a:pt x="339372" y="3864692"/>
                  <a:pt x="356203" y="3861096"/>
                </a:cubicBezTo>
                <a:cubicBezTo>
                  <a:pt x="373035" y="3857500"/>
                  <a:pt x="368767" y="3846679"/>
                  <a:pt x="365970" y="3833590"/>
                </a:cubicBezTo>
                <a:cubicBezTo>
                  <a:pt x="344107" y="3767866"/>
                  <a:pt x="323715" y="3699873"/>
                  <a:pt x="307461" y="3632951"/>
                </a:cubicBezTo>
                <a:cubicBezTo>
                  <a:pt x="175983" y="3072466"/>
                  <a:pt x="187148" y="2520615"/>
                  <a:pt x="402527" y="1981840"/>
                </a:cubicBezTo>
                <a:cubicBezTo>
                  <a:pt x="403599" y="1977701"/>
                  <a:pt x="404270" y="1971691"/>
                  <a:pt x="407611" y="1969022"/>
                </a:cubicBezTo>
                <a:cubicBezTo>
                  <a:pt x="409082" y="1966753"/>
                  <a:pt x="412822" y="1965953"/>
                  <a:pt x="419903" y="1962484"/>
                </a:cubicBezTo>
                <a:cubicBezTo>
                  <a:pt x="410662" y="2001612"/>
                  <a:pt x="404363" y="2036199"/>
                  <a:pt x="392454" y="2071985"/>
                </a:cubicBezTo>
                <a:cubicBezTo>
                  <a:pt x="304800" y="2339047"/>
                  <a:pt x="280316" y="2618034"/>
                  <a:pt x="253961" y="2897420"/>
                </a:cubicBezTo>
                <a:cubicBezTo>
                  <a:pt x="251004" y="2929338"/>
                  <a:pt x="257796" y="2961129"/>
                  <a:pt x="260448" y="2991849"/>
                </a:cubicBezTo>
                <a:cubicBezTo>
                  <a:pt x="262046" y="2999329"/>
                  <a:pt x="258832" y="3011748"/>
                  <a:pt x="272323" y="3010820"/>
                </a:cubicBezTo>
                <a:cubicBezTo>
                  <a:pt x="282073" y="3010693"/>
                  <a:pt x="286085" y="3002015"/>
                  <a:pt x="290098" y="2993336"/>
                </a:cubicBezTo>
                <a:cubicBezTo>
                  <a:pt x="293711" y="2982786"/>
                  <a:pt x="298794" y="2969968"/>
                  <a:pt x="304677" y="2960890"/>
                </a:cubicBezTo>
                <a:cubicBezTo>
                  <a:pt x="324040" y="3179669"/>
                  <a:pt x="344875" y="3396177"/>
                  <a:pt x="407652" y="3607635"/>
                </a:cubicBezTo>
                <a:cubicBezTo>
                  <a:pt x="412972" y="3641696"/>
                  <a:pt x="423905" y="3674557"/>
                  <a:pt x="440447" y="3706220"/>
                </a:cubicBezTo>
                <a:cubicBezTo>
                  <a:pt x="433255" y="3672559"/>
                  <a:pt x="431675" y="3637700"/>
                  <a:pt x="415132" y="3606037"/>
                </a:cubicBezTo>
                <a:cubicBezTo>
                  <a:pt x="375307" y="3428783"/>
                  <a:pt x="346703" y="3249131"/>
                  <a:pt x="337201" y="3067354"/>
                </a:cubicBezTo>
                <a:cubicBezTo>
                  <a:pt x="318450" y="2723300"/>
                  <a:pt x="366608" y="2390370"/>
                  <a:pt x="477138" y="2065625"/>
                </a:cubicBezTo>
                <a:cubicBezTo>
                  <a:pt x="479680" y="2059216"/>
                  <a:pt x="483021" y="2056547"/>
                  <a:pt x="489702" y="2051208"/>
                </a:cubicBezTo>
                <a:cubicBezTo>
                  <a:pt x="368810" y="2501358"/>
                  <a:pt x="316969" y="2954352"/>
                  <a:pt x="430613" y="3413056"/>
                </a:cubicBezTo>
                <a:lnTo>
                  <a:pt x="428865" y="3386728"/>
                </a:lnTo>
                <a:lnTo>
                  <a:pt x="466894" y="3622863"/>
                </a:lnTo>
                <a:cubicBezTo>
                  <a:pt x="474592" y="3658895"/>
                  <a:pt x="482290" y="3694928"/>
                  <a:pt x="489988" y="3730960"/>
                </a:cubicBezTo>
                <a:cubicBezTo>
                  <a:pt x="519511" y="3847103"/>
                  <a:pt x="557080" y="3956817"/>
                  <a:pt x="599154" y="4065569"/>
                </a:cubicBezTo>
                <a:cubicBezTo>
                  <a:pt x="609431" y="4091631"/>
                  <a:pt x="619708" y="4117693"/>
                  <a:pt x="634491" y="4142793"/>
                </a:cubicBezTo>
                <a:cubicBezTo>
                  <a:pt x="635453" y="4147297"/>
                  <a:pt x="637377" y="4156305"/>
                  <a:pt x="639302" y="4165313"/>
                </a:cubicBezTo>
                <a:cubicBezTo>
                  <a:pt x="639302" y="4165313"/>
                  <a:pt x="639302" y="4165313"/>
                  <a:pt x="643807" y="4164351"/>
                </a:cubicBezTo>
                <a:cubicBezTo>
                  <a:pt x="746275" y="4401489"/>
                  <a:pt x="881891" y="4617416"/>
                  <a:pt x="1044223" y="4804087"/>
                </a:cubicBezTo>
                <a:cubicBezTo>
                  <a:pt x="1090186" y="4864912"/>
                  <a:pt x="1140653" y="4924774"/>
                  <a:pt x="1194661" y="4979171"/>
                </a:cubicBezTo>
                <a:cubicBezTo>
                  <a:pt x="1175375" y="4955033"/>
                  <a:pt x="1153510" y="4940866"/>
                  <a:pt x="1143540" y="4938286"/>
                </a:cubicBezTo>
                <a:cubicBezTo>
                  <a:pt x="1151893" y="4955340"/>
                  <a:pt x="1175683" y="4978515"/>
                  <a:pt x="1194007" y="4998149"/>
                </a:cubicBezTo>
                <a:cubicBezTo>
                  <a:pt x="1216834" y="5016820"/>
                  <a:pt x="1234195" y="5031950"/>
                  <a:pt x="1243203" y="5030025"/>
                </a:cubicBezTo>
                <a:cubicBezTo>
                  <a:pt x="1230346" y="5013933"/>
                  <a:pt x="1212985" y="4998803"/>
                  <a:pt x="1200128" y="4982713"/>
                </a:cubicBezTo>
                <a:cubicBezTo>
                  <a:pt x="1236776" y="5021979"/>
                  <a:pt x="1277927" y="5060284"/>
                  <a:pt x="1320040" y="5103092"/>
                </a:cubicBezTo>
                <a:cubicBezTo>
                  <a:pt x="1323889" y="5121109"/>
                  <a:pt x="1358611" y="5151367"/>
                  <a:pt x="1390447" y="5168114"/>
                </a:cubicBezTo>
                <a:cubicBezTo>
                  <a:pt x="1407809" y="5183243"/>
                  <a:pt x="1430636" y="5201914"/>
                  <a:pt x="1438027" y="5214464"/>
                </a:cubicBezTo>
                <a:cubicBezTo>
                  <a:pt x="1447036" y="5212539"/>
                  <a:pt x="1458930" y="5224127"/>
                  <a:pt x="1469862" y="5231211"/>
                </a:cubicBezTo>
                <a:cubicBezTo>
                  <a:pt x="2189107" y="5798122"/>
                  <a:pt x="3177182" y="5992052"/>
                  <a:pt x="4098674" y="5653890"/>
                </a:cubicBezTo>
                <a:cubicBezTo>
                  <a:pt x="4469974" y="5518049"/>
                  <a:pt x="4793386" y="5312374"/>
                  <a:pt x="5058287" y="5053265"/>
                </a:cubicBezTo>
                <a:cubicBezTo>
                  <a:pt x="5658574" y="4468182"/>
                  <a:pt x="5968225" y="3624938"/>
                  <a:pt x="5862270" y="2776293"/>
                </a:cubicBezTo>
                <a:cubicBezTo>
                  <a:pt x="5854264" y="2716778"/>
                  <a:pt x="5847221" y="2661766"/>
                  <a:pt x="5834711" y="2603214"/>
                </a:cubicBezTo>
                <a:cubicBezTo>
                  <a:pt x="5834711" y="2603214"/>
                  <a:pt x="5839216" y="2602252"/>
                  <a:pt x="5838253" y="2597748"/>
                </a:cubicBezTo>
                <a:cubicBezTo>
                  <a:pt x="5835366" y="2584235"/>
                  <a:pt x="5835366" y="2584235"/>
                  <a:pt x="5835366" y="2584235"/>
                </a:cubicBezTo>
                <a:cubicBezTo>
                  <a:pt x="5835366" y="2584235"/>
                  <a:pt x="5834404" y="2579732"/>
                  <a:pt x="5829900" y="2580694"/>
                </a:cubicBezTo>
                <a:lnTo>
                  <a:pt x="5802956" y="2454580"/>
                </a:lnTo>
                <a:cubicBezTo>
                  <a:pt x="5777282" y="2356454"/>
                  <a:pt x="5748067" y="2263794"/>
                  <a:pt x="5713385" y="2167591"/>
                </a:cubicBezTo>
                <a:cubicBezTo>
                  <a:pt x="5600022" y="1857426"/>
                  <a:pt x="5436461" y="1576825"/>
                  <a:pt x="5230091" y="1338337"/>
                </a:cubicBezTo>
                <a:cubicBezTo>
                  <a:pt x="5120805" y="1201559"/>
                  <a:pt x="4989960" y="1074095"/>
                  <a:pt x="4852032" y="957564"/>
                </a:cubicBezTo>
                <a:cubicBezTo>
                  <a:pt x="4857498" y="961106"/>
                  <a:pt x="4857498" y="961106"/>
                  <a:pt x="4862002" y="960144"/>
                </a:cubicBezTo>
                <a:cubicBezTo>
                  <a:pt x="4850108" y="948556"/>
                  <a:pt x="4821813" y="926343"/>
                  <a:pt x="4798985" y="907672"/>
                </a:cubicBezTo>
                <a:cubicBezTo>
                  <a:pt x="4782587" y="897047"/>
                  <a:pt x="4770691" y="885459"/>
                  <a:pt x="4760721" y="882879"/>
                </a:cubicBezTo>
                <a:cubicBezTo>
                  <a:pt x="4722457" y="858088"/>
                  <a:pt x="4683230" y="828791"/>
                  <a:pt x="4644966" y="803998"/>
                </a:cubicBezTo>
                <a:cubicBezTo>
                  <a:pt x="4633070" y="792411"/>
                  <a:pt x="4616671" y="781786"/>
                  <a:pt x="4601235" y="775665"/>
                </a:cubicBezTo>
                <a:cubicBezTo>
                  <a:pt x="4474546" y="689699"/>
                  <a:pt x="4337233" y="620133"/>
                  <a:pt x="4191873" y="556997"/>
                </a:cubicBezTo>
                <a:cubicBezTo>
                  <a:pt x="4237221" y="570856"/>
                  <a:pt x="4282569" y="584716"/>
                  <a:pt x="4317947" y="595996"/>
                </a:cubicBezTo>
                <a:cubicBezTo>
                  <a:pt x="4319871" y="605005"/>
                  <a:pt x="4339812" y="610163"/>
                  <a:pt x="4340774" y="614667"/>
                </a:cubicBezTo>
                <a:cubicBezTo>
                  <a:pt x="4381618" y="629489"/>
                  <a:pt x="4429854" y="656861"/>
                  <a:pt x="4468773" y="662675"/>
                </a:cubicBezTo>
                <a:cubicBezTo>
                  <a:pt x="4452374" y="652050"/>
                  <a:pt x="4430508" y="637883"/>
                  <a:pt x="4433088" y="627913"/>
                </a:cubicBezTo>
                <a:cubicBezTo>
                  <a:pt x="4406718" y="614708"/>
                  <a:pt x="4344010" y="585719"/>
                  <a:pt x="4325031" y="585063"/>
                </a:cubicBezTo>
                <a:cubicBezTo>
                  <a:pt x="4314098" y="577980"/>
                  <a:pt x="4307670" y="569934"/>
                  <a:pt x="4302203" y="566393"/>
                </a:cubicBezTo>
                <a:cubicBezTo>
                  <a:pt x="4271330" y="554150"/>
                  <a:pt x="4246884" y="549953"/>
                  <a:pt x="4216974" y="542214"/>
                </a:cubicBezTo>
                <a:cubicBezTo>
                  <a:pt x="4196070" y="532551"/>
                  <a:pt x="4158768" y="512263"/>
                  <a:pt x="4133361" y="503562"/>
                </a:cubicBezTo>
                <a:cubicBezTo>
                  <a:pt x="4123391" y="500982"/>
                  <a:pt x="4119849" y="506449"/>
                  <a:pt x="4109878" y="503869"/>
                </a:cubicBezTo>
                <a:cubicBezTo>
                  <a:pt x="4099908" y="501291"/>
                  <a:pt x="4082547" y="486161"/>
                  <a:pt x="4072576" y="483581"/>
                </a:cubicBezTo>
                <a:cubicBezTo>
                  <a:pt x="4041702" y="471338"/>
                  <a:pt x="4028190" y="474225"/>
                  <a:pt x="4026266" y="465217"/>
                </a:cubicBezTo>
                <a:cubicBezTo>
                  <a:pt x="4007287" y="464562"/>
                  <a:pt x="3977375" y="456824"/>
                  <a:pt x="3970292" y="467757"/>
                </a:cubicBezTo>
                <a:cubicBezTo>
                  <a:pt x="3989271" y="468411"/>
                  <a:pt x="3985729" y="473878"/>
                  <a:pt x="3986691" y="478382"/>
                </a:cubicBezTo>
                <a:cubicBezTo>
                  <a:pt x="3540295" y="328852"/>
                  <a:pt x="3052011" y="291882"/>
                  <a:pt x="2556561" y="397733"/>
                </a:cubicBezTo>
                <a:lnTo>
                  <a:pt x="2508145" y="410487"/>
                </a:lnTo>
                <a:lnTo>
                  <a:pt x="2458913" y="419861"/>
                </a:lnTo>
                <a:cubicBezTo>
                  <a:pt x="2151483" y="490308"/>
                  <a:pt x="1868431" y="625941"/>
                  <a:pt x="1598952" y="799372"/>
                </a:cubicBezTo>
                <a:cubicBezTo>
                  <a:pt x="1558063" y="827661"/>
                  <a:pt x="1514505" y="852611"/>
                  <a:pt x="1473216" y="879030"/>
                </a:cubicBezTo>
                <a:cubicBezTo>
                  <a:pt x="1466535" y="884369"/>
                  <a:pt x="1461052" y="895317"/>
                  <a:pt x="1451174" y="885695"/>
                </a:cubicBezTo>
                <a:cubicBezTo>
                  <a:pt x="1441695" y="877943"/>
                  <a:pt x="1443438" y="867794"/>
                  <a:pt x="1449321" y="858715"/>
                </a:cubicBezTo>
                <a:cubicBezTo>
                  <a:pt x="1462557" y="838289"/>
                  <a:pt x="1480731" y="822673"/>
                  <a:pt x="1500105" y="812669"/>
                </a:cubicBezTo>
                <a:cubicBezTo>
                  <a:pt x="1611007" y="745956"/>
                  <a:pt x="1716842" y="664683"/>
                  <a:pt x="1844558" y="621754"/>
                </a:cubicBezTo>
                <a:cubicBezTo>
                  <a:pt x="1831212" y="605052"/>
                  <a:pt x="1812238" y="616927"/>
                  <a:pt x="1796350" y="606633"/>
                </a:cubicBezTo>
                <a:cubicBezTo>
                  <a:pt x="1833099" y="577272"/>
                  <a:pt x="1874116" y="558732"/>
                  <a:pt x="1915531" y="542063"/>
                </a:cubicBezTo>
                <a:cubicBezTo>
                  <a:pt x="2200904" y="422433"/>
                  <a:pt x="2492268" y="330852"/>
                  <a:pt x="2801357" y="303925"/>
                </a:cubicBezTo>
                <a:cubicBezTo>
                  <a:pt x="3018680" y="286827"/>
                  <a:pt x="3234787" y="291496"/>
                  <a:pt x="3448335" y="329955"/>
                </a:cubicBezTo>
                <a:cubicBezTo>
                  <a:pt x="3513374" y="341479"/>
                  <a:pt x="3572259" y="369963"/>
                  <a:pt x="3639713" y="365329"/>
                </a:cubicBezTo>
                <a:cubicBezTo>
                  <a:pt x="3656944" y="363602"/>
                  <a:pt x="3679513" y="368557"/>
                  <a:pt x="3679531" y="341178"/>
                </a:cubicBezTo>
                <a:cubicBezTo>
                  <a:pt x="3681418" y="313399"/>
                  <a:pt x="3657905" y="322334"/>
                  <a:pt x="3641345" y="318050"/>
                </a:cubicBezTo>
                <a:cubicBezTo>
                  <a:pt x="3621444" y="316435"/>
                  <a:pt x="3596333" y="317890"/>
                  <a:pt x="3579519" y="294106"/>
                </a:cubicBezTo>
                <a:cubicBezTo>
                  <a:pt x="3700137" y="282025"/>
                  <a:pt x="3811242" y="316949"/>
                  <a:pt x="3921820" y="340254"/>
                </a:cubicBezTo>
                <a:cubicBezTo>
                  <a:pt x="3988457" y="359259"/>
                  <a:pt x="4048541" y="393353"/>
                  <a:pt x="4117320" y="404078"/>
                </a:cubicBezTo>
                <a:cubicBezTo>
                  <a:pt x="4058708" y="367716"/>
                  <a:pt x="3994740" y="352052"/>
                  <a:pt x="3929573" y="330776"/>
                </a:cubicBezTo>
                <a:cubicBezTo>
                  <a:pt x="3841709" y="294797"/>
                  <a:pt x="3746619" y="279916"/>
                  <a:pt x="3651529" y="265034"/>
                </a:cubicBezTo>
                <a:cubicBezTo>
                  <a:pt x="3392571" y="224545"/>
                  <a:pt x="3131596" y="202085"/>
                  <a:pt x="2868463" y="215284"/>
                </a:cubicBezTo>
                <a:cubicBezTo>
                  <a:pt x="2835871" y="218335"/>
                  <a:pt x="2800210" y="216177"/>
                  <a:pt x="2767746" y="228980"/>
                </a:cubicBezTo>
                <a:cubicBezTo>
                  <a:pt x="2772141" y="249550"/>
                  <a:pt x="2788173" y="242214"/>
                  <a:pt x="2799794" y="241686"/>
                </a:cubicBezTo>
                <a:cubicBezTo>
                  <a:pt x="3021256" y="225658"/>
                  <a:pt x="3243373" y="231000"/>
                  <a:pt x="3465473" y="263721"/>
                </a:cubicBezTo>
                <a:cubicBezTo>
                  <a:pt x="3477492" y="265064"/>
                  <a:pt x="3499535" y="258399"/>
                  <a:pt x="3497920" y="278298"/>
                </a:cubicBezTo>
                <a:cubicBezTo>
                  <a:pt x="3496305" y="298197"/>
                  <a:pt x="3474535" y="296982"/>
                  <a:pt x="3460245" y="294168"/>
                </a:cubicBezTo>
                <a:cubicBezTo>
                  <a:pt x="3389994" y="285712"/>
                  <a:pt x="3320016" y="269376"/>
                  <a:pt x="3247224" y="267329"/>
                </a:cubicBezTo>
                <a:cubicBezTo>
                  <a:pt x="2932814" y="260197"/>
                  <a:pt x="2620529" y="272164"/>
                  <a:pt x="2317144" y="362401"/>
                </a:cubicBezTo>
                <a:cubicBezTo>
                  <a:pt x="2081756" y="432244"/>
                  <a:pt x="1859571" y="536420"/>
                  <a:pt x="1646991" y="658097"/>
                </a:cubicBezTo>
                <a:cubicBezTo>
                  <a:pt x="1603433" y="683046"/>
                  <a:pt x="1558005" y="708395"/>
                  <a:pt x="1510978" y="726263"/>
                </a:cubicBezTo>
                <a:cubicBezTo>
                  <a:pt x="1826469" y="500473"/>
                  <a:pt x="2176643" y="345489"/>
                  <a:pt x="2562299" y="265051"/>
                </a:cubicBezTo>
                <a:cubicBezTo>
                  <a:pt x="2544413" y="245407"/>
                  <a:pt x="2523968" y="259552"/>
                  <a:pt x="2496459" y="249786"/>
                </a:cubicBezTo>
                <a:cubicBezTo>
                  <a:pt x="2563786" y="235402"/>
                  <a:pt x="2621762" y="223015"/>
                  <a:pt x="2679065" y="216639"/>
                </a:cubicBezTo>
                <a:cubicBezTo>
                  <a:pt x="2765221" y="208009"/>
                  <a:pt x="2851776" y="201250"/>
                  <a:pt x="2939402" y="190351"/>
                </a:cubicBezTo>
                <a:cubicBezTo>
                  <a:pt x="2945412" y="191022"/>
                  <a:pt x="2960102" y="195705"/>
                  <a:pt x="2959175" y="182215"/>
                </a:cubicBezTo>
                <a:cubicBezTo>
                  <a:pt x="2960518" y="170196"/>
                  <a:pt x="2947427" y="172993"/>
                  <a:pt x="2939547" y="172721"/>
                </a:cubicBezTo>
                <a:cubicBezTo>
                  <a:pt x="2830422" y="174526"/>
                  <a:pt x="2723440" y="168051"/>
                  <a:pt x="2616967" y="200575"/>
                </a:cubicBezTo>
                <a:cubicBezTo>
                  <a:pt x="2593454" y="209510"/>
                  <a:pt x="2564475" y="202013"/>
                  <a:pt x="2537493" y="203867"/>
                </a:cubicBezTo>
                <a:cubicBezTo>
                  <a:pt x="2425028" y="208340"/>
                  <a:pt x="2323223" y="253555"/>
                  <a:pt x="2217149" y="287950"/>
                </a:cubicBezTo>
                <a:cubicBezTo>
                  <a:pt x="1981889" y="367543"/>
                  <a:pt x="1756636" y="466508"/>
                  <a:pt x="1542585" y="590454"/>
                </a:cubicBezTo>
                <a:cubicBezTo>
                  <a:pt x="1408170" y="666101"/>
                  <a:pt x="1293638" y="770742"/>
                  <a:pt x="1168430" y="862020"/>
                </a:cubicBezTo>
                <a:cubicBezTo>
                  <a:pt x="1158008" y="868157"/>
                  <a:pt x="1146115" y="876564"/>
                  <a:pt x="1130881" y="887640"/>
                </a:cubicBezTo>
                <a:cubicBezTo>
                  <a:pt x="1131570" y="854252"/>
                  <a:pt x="1145877" y="829685"/>
                  <a:pt x="1168592" y="817011"/>
                </a:cubicBezTo>
                <a:cubicBezTo>
                  <a:pt x="1280692" y="755909"/>
                  <a:pt x="1370239" y="662473"/>
                  <a:pt x="1476602" y="592819"/>
                </a:cubicBezTo>
                <a:cubicBezTo>
                  <a:pt x="1818803" y="373055"/>
                  <a:pt x="2188604" y="227565"/>
                  <a:pt x="2591346" y="163030"/>
                </a:cubicBezTo>
                <a:cubicBezTo>
                  <a:pt x="2757919" y="137220"/>
                  <a:pt x="2923804" y="144799"/>
                  <a:pt x="3091031" y="140357"/>
                </a:cubicBezTo>
                <a:cubicBezTo>
                  <a:pt x="3304341" y="131937"/>
                  <a:pt x="3513894" y="151695"/>
                  <a:pt x="3716875" y="213921"/>
                </a:cubicBezTo>
                <a:cubicBezTo>
                  <a:pt x="3735705" y="219674"/>
                  <a:pt x="3755205" y="219420"/>
                  <a:pt x="3758928" y="245999"/>
                </a:cubicBezTo>
                <a:cubicBezTo>
                  <a:pt x="3758657" y="253879"/>
                  <a:pt x="3767336" y="257891"/>
                  <a:pt x="3775216" y="258163"/>
                </a:cubicBezTo>
                <a:cubicBezTo>
                  <a:pt x="3900483" y="286151"/>
                  <a:pt x="4022537" y="326558"/>
                  <a:pt x="4143920" y="372975"/>
                </a:cubicBezTo>
                <a:cubicBezTo>
                  <a:pt x="4146189" y="374445"/>
                  <a:pt x="4149930" y="373646"/>
                  <a:pt x="4155540" y="372448"/>
                </a:cubicBezTo>
                <a:cubicBezTo>
                  <a:pt x="4159698" y="346140"/>
                  <a:pt x="4150891" y="332378"/>
                  <a:pt x="4123382" y="322612"/>
                </a:cubicBezTo>
                <a:cubicBezTo>
                  <a:pt x="3936433" y="253051"/>
                  <a:pt x="3750556" y="179350"/>
                  <a:pt x="3554239" y="139165"/>
                </a:cubicBezTo>
                <a:cubicBezTo>
                  <a:pt x="3233454" y="74732"/>
                  <a:pt x="2911963" y="71067"/>
                  <a:pt x="2590565" y="131911"/>
                </a:cubicBezTo>
                <a:cubicBezTo>
                  <a:pt x="2410228" y="166529"/>
                  <a:pt x="2229893" y="201145"/>
                  <a:pt x="2058218" y="267154"/>
                </a:cubicBezTo>
                <a:cubicBezTo>
                  <a:pt x="1991819" y="295028"/>
                  <a:pt x="1918755" y="300860"/>
                  <a:pt x="1849558" y="315643"/>
                </a:cubicBezTo>
                <a:cubicBezTo>
                  <a:pt x="2067060" y="226157"/>
                  <a:pt x="2290027" y="153101"/>
                  <a:pt x="2520059" y="103956"/>
                </a:cubicBezTo>
                <a:cubicBezTo>
                  <a:pt x="2752360" y="56281"/>
                  <a:pt x="2984644" y="35986"/>
                  <a:pt x="3222250" y="49751"/>
                </a:cubicBezTo>
                <a:cubicBezTo>
                  <a:pt x="3009228" y="22912"/>
                  <a:pt x="2793377" y="37741"/>
                  <a:pt x="2580338" y="38281"/>
                </a:cubicBezTo>
                <a:cubicBezTo>
                  <a:pt x="2579539" y="34542"/>
                  <a:pt x="2580611" y="30401"/>
                  <a:pt x="2580211" y="2853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25181D-3D67-479A-9517-62725907809F}"/>
              </a:ext>
            </a:extLst>
          </p:cNvPr>
          <p:cNvSpPr txBox="1"/>
          <p:nvPr/>
        </p:nvSpPr>
        <p:spPr>
          <a:xfrm>
            <a:off x="2113630" y="4263027"/>
            <a:ext cx="3035407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직사각형 1">
            <a:extLst>
              <a:ext uri="{FF2B5EF4-FFF2-40B4-BE49-F238E27FC236}">
                <a16:creationId xmlns:a16="http://schemas.microsoft.com/office/drawing/2014/main" id="{ADB8BA32-52FD-4764-ABE1-A4AB2D0A6697}"/>
              </a:ext>
            </a:extLst>
          </p:cNvPr>
          <p:cNvSpPr/>
          <p:nvPr/>
        </p:nvSpPr>
        <p:spPr>
          <a:xfrm>
            <a:off x="2113630" y="4654000"/>
            <a:ext cx="30611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Example Text : Get a modern PowerPoint  Presentation that is beautifully designed.</a:t>
            </a:r>
          </a:p>
          <a:p>
            <a:endParaRPr lang="en-US" altLang="ko-KR" sz="1200" dirty="0"/>
          </a:p>
          <a:p>
            <a:r>
              <a:rPr lang="en-US" altLang="ko-KR" sz="1200" dirty="0"/>
              <a:t>Example Text : Get a modern PowerPoint  Presentation that is beautifully designed.</a:t>
            </a:r>
          </a:p>
          <a:p>
            <a:endParaRPr lang="en-US" altLang="ko-KR" sz="1200" dirty="0"/>
          </a:p>
          <a:p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043915-79F6-4F61-B9B5-C255F39FDD43}"/>
              </a:ext>
            </a:extLst>
          </p:cNvPr>
          <p:cNvSpPr txBox="1"/>
          <p:nvPr/>
        </p:nvSpPr>
        <p:spPr>
          <a:xfrm>
            <a:off x="776996" y="3660475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F7BEAC-4017-4165-8001-097359444EF9}"/>
              </a:ext>
            </a:extLst>
          </p:cNvPr>
          <p:cNvSpPr txBox="1"/>
          <p:nvPr/>
        </p:nvSpPr>
        <p:spPr>
          <a:xfrm>
            <a:off x="776996" y="2899653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8C96C7-7C4E-48F4-A8DA-CECA39A76633}"/>
              </a:ext>
            </a:extLst>
          </p:cNvPr>
          <p:cNvSpPr txBox="1"/>
          <p:nvPr/>
        </p:nvSpPr>
        <p:spPr>
          <a:xfrm flipH="1">
            <a:off x="776996" y="1296029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0695F0AA-D16C-41B7-A595-6E4A30AB9C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4E696727-8164-4178-B088-A44216039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395546"/>
              </p:ext>
            </p:extLst>
          </p:nvPr>
        </p:nvGraphicFramePr>
        <p:xfrm>
          <a:off x="946540" y="1889009"/>
          <a:ext cx="2340000" cy="41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Basic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MySQL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32943"/>
                  </a:ext>
                </a:extLst>
              </a:tr>
            </a:tbl>
          </a:graphicData>
        </a:graphic>
      </p:graphicFrame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DF7C9A0E-F504-4CF8-BD6A-461D71C8D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970565"/>
              </p:ext>
            </p:extLst>
          </p:nvPr>
        </p:nvGraphicFramePr>
        <p:xfrm>
          <a:off x="3595953" y="1889009"/>
          <a:ext cx="2340000" cy="41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Reguler</a:t>
                      </a:r>
                      <a:endParaRPr lang="en-US" altLang="ko-KR" sz="2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MySQL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32943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AFF41CDE-F07C-4363-A673-867A97D5F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54823"/>
              </p:ext>
            </p:extLst>
          </p:nvPr>
        </p:nvGraphicFramePr>
        <p:xfrm>
          <a:off x="6245366" y="1889009"/>
          <a:ext cx="2340000" cy="41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MySQL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32943"/>
                  </a:ext>
                </a:extLst>
              </a:tr>
            </a:tbl>
          </a:graphicData>
        </a:graphic>
      </p:graphicFrame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34CF98F6-03E8-484F-9BA3-64D8AEDB7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079834"/>
              </p:ext>
            </p:extLst>
          </p:nvPr>
        </p:nvGraphicFramePr>
        <p:xfrm>
          <a:off x="8894779" y="1889009"/>
          <a:ext cx="2340000" cy="41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Ultimate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MySQL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32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0A367CD-1C80-42AF-AB26-7EC51B923B4E}"/>
              </a:ext>
            </a:extLst>
          </p:cNvPr>
          <p:cNvGrpSpPr/>
          <p:nvPr/>
        </p:nvGrpSpPr>
        <p:grpSpPr>
          <a:xfrm>
            <a:off x="1597045" y="2176835"/>
            <a:ext cx="8997911" cy="3639158"/>
            <a:chOff x="459680" y="1968612"/>
            <a:chExt cx="8997911" cy="3639158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323A1F12-1CD4-4FCD-BF25-8A0346EFC75A}"/>
                </a:ext>
              </a:extLst>
            </p:cNvPr>
            <p:cNvGrpSpPr/>
            <p:nvPr/>
          </p:nvGrpSpPr>
          <p:grpSpPr>
            <a:xfrm rot="2750413">
              <a:off x="1103584" y="2968762"/>
              <a:ext cx="1995104" cy="3282911"/>
              <a:chOff x="4770528" y="2290578"/>
              <a:chExt cx="1995104" cy="3282911"/>
            </a:xfrm>
            <a:solidFill>
              <a:schemeClr val="accent4">
                <a:alpha val="70000"/>
              </a:schemeClr>
            </a:solidFill>
          </p:grpSpPr>
          <p:sp>
            <p:nvSpPr>
              <p:cNvPr id="17" name="사각형: 둥근 모서리 16">
                <a:extLst>
                  <a:ext uri="{FF2B5EF4-FFF2-40B4-BE49-F238E27FC236}">
                    <a16:creationId xmlns:a16="http://schemas.microsoft.com/office/drawing/2014/main" id="{2A8AE56B-76DA-407D-92CB-2FDFA57F8B17}"/>
                  </a:ext>
                </a:extLst>
              </p:cNvPr>
              <p:cNvSpPr/>
              <p:nvPr/>
            </p:nvSpPr>
            <p:spPr>
              <a:xfrm rot="18900000">
                <a:off x="4770528" y="2946414"/>
                <a:ext cx="1723448" cy="4117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사각형: 둥근 모서리 17">
                <a:extLst>
                  <a:ext uri="{FF2B5EF4-FFF2-40B4-BE49-F238E27FC236}">
                    <a16:creationId xmlns:a16="http://schemas.microsoft.com/office/drawing/2014/main" id="{FFC14C22-51E2-409A-8CD5-DE1EE60E60E3}"/>
                  </a:ext>
                </a:extLst>
              </p:cNvPr>
              <p:cNvSpPr/>
              <p:nvPr/>
            </p:nvSpPr>
            <p:spPr>
              <a:xfrm rot="13500000">
                <a:off x="5698023" y="2946416"/>
                <a:ext cx="1723448" cy="4117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사각형: 둥근 모서리 18">
                <a:extLst>
                  <a:ext uri="{FF2B5EF4-FFF2-40B4-BE49-F238E27FC236}">
                    <a16:creationId xmlns:a16="http://schemas.microsoft.com/office/drawing/2014/main" id="{A1A5BA5E-37B1-47B5-9BAD-C5ADBCE0F13D}"/>
                  </a:ext>
                </a:extLst>
              </p:cNvPr>
              <p:cNvSpPr/>
              <p:nvPr/>
            </p:nvSpPr>
            <p:spPr>
              <a:xfrm rot="16200000">
                <a:off x="4552800" y="3824403"/>
                <a:ext cx="3086400" cy="4117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2948F9D4-54BB-4F81-9C5C-2C1FEC763D61}"/>
                </a:ext>
              </a:extLst>
            </p:cNvPr>
            <p:cNvGrpSpPr/>
            <p:nvPr/>
          </p:nvGrpSpPr>
          <p:grpSpPr>
            <a:xfrm rot="2750413">
              <a:off x="3008584" y="2420744"/>
              <a:ext cx="1995104" cy="3282911"/>
              <a:chOff x="4770528" y="2290578"/>
              <a:chExt cx="1995104" cy="3282911"/>
            </a:xfrm>
            <a:solidFill>
              <a:schemeClr val="accent3">
                <a:alpha val="70000"/>
              </a:schemeClr>
            </a:solidFill>
          </p:grpSpPr>
          <p:sp>
            <p:nvSpPr>
              <p:cNvPr id="14" name="사각형: 둥근 모서리 13">
                <a:extLst>
                  <a:ext uri="{FF2B5EF4-FFF2-40B4-BE49-F238E27FC236}">
                    <a16:creationId xmlns:a16="http://schemas.microsoft.com/office/drawing/2014/main" id="{A6BBDD68-4CBB-4167-8D4A-15EA821BB2D9}"/>
                  </a:ext>
                </a:extLst>
              </p:cNvPr>
              <p:cNvSpPr/>
              <p:nvPr/>
            </p:nvSpPr>
            <p:spPr>
              <a:xfrm rot="18900000">
                <a:off x="4770528" y="2946414"/>
                <a:ext cx="1723448" cy="4117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사각형: 둥근 모서리 14">
                <a:extLst>
                  <a:ext uri="{FF2B5EF4-FFF2-40B4-BE49-F238E27FC236}">
                    <a16:creationId xmlns:a16="http://schemas.microsoft.com/office/drawing/2014/main" id="{5BE8B517-5B82-4171-BF4F-740C09CB0568}"/>
                  </a:ext>
                </a:extLst>
              </p:cNvPr>
              <p:cNvSpPr/>
              <p:nvPr/>
            </p:nvSpPr>
            <p:spPr>
              <a:xfrm rot="13500000">
                <a:off x="5698023" y="2946416"/>
                <a:ext cx="1723448" cy="4117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사각형: 둥근 모서리 15">
                <a:extLst>
                  <a:ext uri="{FF2B5EF4-FFF2-40B4-BE49-F238E27FC236}">
                    <a16:creationId xmlns:a16="http://schemas.microsoft.com/office/drawing/2014/main" id="{F402C5A4-3F37-4857-9FD8-90756CD0C2A4}"/>
                  </a:ext>
                </a:extLst>
              </p:cNvPr>
              <p:cNvSpPr/>
              <p:nvPr/>
            </p:nvSpPr>
            <p:spPr>
              <a:xfrm rot="16200000">
                <a:off x="4552800" y="3824403"/>
                <a:ext cx="3086400" cy="4117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C9AEED6F-929B-474D-8E68-227D8DCECA5C}"/>
                </a:ext>
              </a:extLst>
            </p:cNvPr>
            <p:cNvGrpSpPr/>
            <p:nvPr/>
          </p:nvGrpSpPr>
          <p:grpSpPr>
            <a:xfrm rot="2750413">
              <a:off x="4913584" y="1872726"/>
              <a:ext cx="1995104" cy="3282911"/>
              <a:chOff x="4770528" y="2290578"/>
              <a:chExt cx="1995104" cy="3282911"/>
            </a:xfrm>
            <a:solidFill>
              <a:schemeClr val="accent2">
                <a:alpha val="70000"/>
              </a:schemeClr>
            </a:solidFill>
          </p:grpSpPr>
          <p:sp>
            <p:nvSpPr>
              <p:cNvPr id="11" name="사각형: 둥근 모서리 10">
                <a:extLst>
                  <a:ext uri="{FF2B5EF4-FFF2-40B4-BE49-F238E27FC236}">
                    <a16:creationId xmlns:a16="http://schemas.microsoft.com/office/drawing/2014/main" id="{3B4C4E2D-C44C-4186-A8ED-523E7B373CF4}"/>
                  </a:ext>
                </a:extLst>
              </p:cNvPr>
              <p:cNvSpPr/>
              <p:nvPr/>
            </p:nvSpPr>
            <p:spPr>
              <a:xfrm rot="18900000">
                <a:off x="4770528" y="2946414"/>
                <a:ext cx="1723448" cy="4117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사각형: 둥근 모서리 11">
                <a:extLst>
                  <a:ext uri="{FF2B5EF4-FFF2-40B4-BE49-F238E27FC236}">
                    <a16:creationId xmlns:a16="http://schemas.microsoft.com/office/drawing/2014/main" id="{184115EA-2076-4F2C-94FB-E3296FEEBD24}"/>
                  </a:ext>
                </a:extLst>
              </p:cNvPr>
              <p:cNvSpPr/>
              <p:nvPr/>
            </p:nvSpPr>
            <p:spPr>
              <a:xfrm rot="13500000">
                <a:off x="5698023" y="2946416"/>
                <a:ext cx="1723448" cy="4117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사각형: 둥근 모서리 12">
                <a:extLst>
                  <a:ext uri="{FF2B5EF4-FFF2-40B4-BE49-F238E27FC236}">
                    <a16:creationId xmlns:a16="http://schemas.microsoft.com/office/drawing/2014/main" id="{DF7A265F-E4F8-4F20-80FB-1AE5E2011F95}"/>
                  </a:ext>
                </a:extLst>
              </p:cNvPr>
              <p:cNvSpPr/>
              <p:nvPr/>
            </p:nvSpPr>
            <p:spPr>
              <a:xfrm rot="16200000">
                <a:off x="4552800" y="3824403"/>
                <a:ext cx="3086400" cy="4117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6F6DAD8C-7150-46CF-8AEF-826E9976AB19}"/>
                </a:ext>
              </a:extLst>
            </p:cNvPr>
            <p:cNvGrpSpPr/>
            <p:nvPr/>
          </p:nvGrpSpPr>
          <p:grpSpPr>
            <a:xfrm rot="2750413">
              <a:off x="6818584" y="1324708"/>
              <a:ext cx="1995104" cy="3282911"/>
              <a:chOff x="4770528" y="2290578"/>
              <a:chExt cx="1995104" cy="3282911"/>
            </a:xfrm>
          </p:grpSpPr>
          <p:sp>
            <p:nvSpPr>
              <p:cNvPr id="8" name="사각형: 둥근 모서리 7">
                <a:extLst>
                  <a:ext uri="{FF2B5EF4-FFF2-40B4-BE49-F238E27FC236}">
                    <a16:creationId xmlns:a16="http://schemas.microsoft.com/office/drawing/2014/main" id="{F2B6E17E-9BE0-4206-9E31-D0C11659A2A9}"/>
                  </a:ext>
                </a:extLst>
              </p:cNvPr>
              <p:cNvSpPr/>
              <p:nvPr/>
            </p:nvSpPr>
            <p:spPr>
              <a:xfrm rot="18900000">
                <a:off x="4770528" y="2946414"/>
                <a:ext cx="1723448" cy="411771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사각형: 둥근 모서리 8">
                <a:extLst>
                  <a:ext uri="{FF2B5EF4-FFF2-40B4-BE49-F238E27FC236}">
                    <a16:creationId xmlns:a16="http://schemas.microsoft.com/office/drawing/2014/main" id="{A4E00626-C18F-483C-83A3-175BF7BA1F8D}"/>
                  </a:ext>
                </a:extLst>
              </p:cNvPr>
              <p:cNvSpPr/>
              <p:nvPr/>
            </p:nvSpPr>
            <p:spPr>
              <a:xfrm rot="13500000">
                <a:off x="5698023" y="2946416"/>
                <a:ext cx="1723448" cy="411771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사각형: 둥근 모서리 9">
                <a:extLst>
                  <a:ext uri="{FF2B5EF4-FFF2-40B4-BE49-F238E27FC236}">
                    <a16:creationId xmlns:a16="http://schemas.microsoft.com/office/drawing/2014/main" id="{4C8B2034-C969-46C0-B523-0AB81933EB1C}"/>
                  </a:ext>
                </a:extLst>
              </p:cNvPr>
              <p:cNvSpPr/>
              <p:nvPr/>
            </p:nvSpPr>
            <p:spPr>
              <a:xfrm rot="16200000">
                <a:off x="4552800" y="3824403"/>
                <a:ext cx="3086400" cy="411771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0" name="Group 3">
            <a:extLst>
              <a:ext uri="{FF2B5EF4-FFF2-40B4-BE49-F238E27FC236}">
                <a16:creationId xmlns:a16="http://schemas.microsoft.com/office/drawing/2014/main" id="{5CE3F088-B9C2-4325-998C-E9EE099D94BF}"/>
              </a:ext>
            </a:extLst>
          </p:cNvPr>
          <p:cNvGrpSpPr/>
          <p:nvPr/>
        </p:nvGrpSpPr>
        <p:grpSpPr>
          <a:xfrm>
            <a:off x="3503200" y="1972778"/>
            <a:ext cx="2501048" cy="1252289"/>
            <a:chOff x="2961536" y="1662708"/>
            <a:chExt cx="1982315" cy="125228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F31311-6368-4454-BBF6-5F512F2D9B83}"/>
                </a:ext>
              </a:extLst>
            </p:cNvPr>
            <p:cNvSpPr txBox="1"/>
            <p:nvPr/>
          </p:nvSpPr>
          <p:spPr>
            <a:xfrm>
              <a:off x="2961536" y="1662708"/>
              <a:ext cx="198231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28A427A-6732-4C52-ABA7-4A16C8EA7EE9}"/>
                </a:ext>
              </a:extLst>
            </p:cNvPr>
            <p:cNvSpPr txBox="1"/>
            <p:nvPr/>
          </p:nvSpPr>
          <p:spPr>
            <a:xfrm>
              <a:off x="2961537" y="1899334"/>
              <a:ext cx="19823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4">
            <a:extLst>
              <a:ext uri="{FF2B5EF4-FFF2-40B4-BE49-F238E27FC236}">
                <a16:creationId xmlns:a16="http://schemas.microsoft.com/office/drawing/2014/main" id="{9F1AB265-076F-4154-8EA5-1A99DADD0D94}"/>
              </a:ext>
            </a:extLst>
          </p:cNvPr>
          <p:cNvGrpSpPr/>
          <p:nvPr/>
        </p:nvGrpSpPr>
        <p:grpSpPr>
          <a:xfrm>
            <a:off x="6690381" y="4970929"/>
            <a:ext cx="2501048" cy="1252289"/>
            <a:chOff x="4860032" y="4800357"/>
            <a:chExt cx="1982315" cy="125228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92990DF-4630-49AE-94F4-ED34779BE237}"/>
                </a:ext>
              </a:extLst>
            </p:cNvPr>
            <p:cNvSpPr txBox="1"/>
            <p:nvPr/>
          </p:nvSpPr>
          <p:spPr>
            <a:xfrm>
              <a:off x="4860032" y="4800357"/>
              <a:ext cx="198231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2C78248-1831-4B4A-B3CD-D7A7A3DE1BD5}"/>
                </a:ext>
              </a:extLst>
            </p:cNvPr>
            <p:cNvSpPr txBox="1"/>
            <p:nvPr/>
          </p:nvSpPr>
          <p:spPr>
            <a:xfrm>
              <a:off x="4860033" y="5036983"/>
              <a:ext cx="19823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">
            <a:extLst>
              <a:ext uri="{FF2B5EF4-FFF2-40B4-BE49-F238E27FC236}">
                <a16:creationId xmlns:a16="http://schemas.microsoft.com/office/drawing/2014/main" id="{749CCEC9-100E-4B7F-8F32-F80F3808EBDA}"/>
              </a:ext>
            </a:extLst>
          </p:cNvPr>
          <p:cNvGrpSpPr/>
          <p:nvPr/>
        </p:nvGrpSpPr>
        <p:grpSpPr>
          <a:xfrm>
            <a:off x="680123" y="2617091"/>
            <a:ext cx="2501048" cy="1252289"/>
            <a:chOff x="1005509" y="2068468"/>
            <a:chExt cx="1982315" cy="125228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36571AD-2C43-4E04-8C79-4F723B7FBEEB}"/>
                </a:ext>
              </a:extLst>
            </p:cNvPr>
            <p:cNvSpPr txBox="1"/>
            <p:nvPr/>
          </p:nvSpPr>
          <p:spPr>
            <a:xfrm>
              <a:off x="1005509" y="2068468"/>
              <a:ext cx="198231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A8BB0D1-4F91-41CF-B5B3-763DF39F377E}"/>
                </a:ext>
              </a:extLst>
            </p:cNvPr>
            <p:cNvSpPr txBox="1"/>
            <p:nvPr/>
          </p:nvSpPr>
          <p:spPr>
            <a:xfrm>
              <a:off x="1005510" y="2305094"/>
              <a:ext cx="19823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5">
            <a:extLst>
              <a:ext uri="{FF2B5EF4-FFF2-40B4-BE49-F238E27FC236}">
                <a16:creationId xmlns:a16="http://schemas.microsoft.com/office/drawing/2014/main" id="{69694E5B-093A-4A5D-A341-775F596B5182}"/>
              </a:ext>
            </a:extLst>
          </p:cNvPr>
          <p:cNvGrpSpPr/>
          <p:nvPr/>
        </p:nvGrpSpPr>
        <p:grpSpPr>
          <a:xfrm>
            <a:off x="9318642" y="4461468"/>
            <a:ext cx="2501048" cy="1252289"/>
            <a:chOff x="6816059" y="4394597"/>
            <a:chExt cx="1982315" cy="125228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39A932C-B29A-426D-98F7-1C4DAEB5EA0C}"/>
                </a:ext>
              </a:extLst>
            </p:cNvPr>
            <p:cNvSpPr txBox="1"/>
            <p:nvPr/>
          </p:nvSpPr>
          <p:spPr>
            <a:xfrm>
              <a:off x="6816059" y="4394597"/>
              <a:ext cx="198231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C188DBB-23EE-47D5-820A-B02E3C201D81}"/>
                </a:ext>
              </a:extLst>
            </p:cNvPr>
            <p:cNvSpPr txBox="1"/>
            <p:nvPr/>
          </p:nvSpPr>
          <p:spPr>
            <a:xfrm>
              <a:off x="6816060" y="4631223"/>
              <a:ext cx="19823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3899B46E-6B2E-4225-8C76-454A3C000EBA}"/>
              </a:ext>
            </a:extLst>
          </p:cNvPr>
          <p:cNvSpPr txBox="1">
            <a:spLocks/>
          </p:cNvSpPr>
          <p:nvPr/>
        </p:nvSpPr>
        <p:spPr>
          <a:xfrm>
            <a:off x="936618" y="2648029"/>
            <a:ext cx="2891365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Graphic Infographic Designed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77508F7-9347-4966-B760-A33123CE0098}"/>
              </a:ext>
            </a:extLst>
          </p:cNvPr>
          <p:cNvSpPr txBox="1">
            <a:spLocks/>
          </p:cNvSpPr>
          <p:nvPr/>
        </p:nvSpPr>
        <p:spPr>
          <a:xfrm>
            <a:off x="936618" y="2326555"/>
            <a:ext cx="2891365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5DFE9A-1CB0-4738-BC66-F4D0CFCE4568}"/>
              </a:ext>
            </a:extLst>
          </p:cNvPr>
          <p:cNvSpPr txBox="1"/>
          <p:nvPr/>
        </p:nvSpPr>
        <p:spPr>
          <a:xfrm>
            <a:off x="947552" y="4754645"/>
            <a:ext cx="28804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1">
            <a:extLst>
              <a:ext uri="{FF2B5EF4-FFF2-40B4-BE49-F238E27FC236}">
                <a16:creationId xmlns:a16="http://schemas.microsoft.com/office/drawing/2014/main" id="{658E5EEF-EC72-4E41-9431-177FB6999AD0}"/>
              </a:ext>
            </a:extLst>
          </p:cNvPr>
          <p:cNvCxnSpPr/>
          <p:nvPr/>
        </p:nvCxnSpPr>
        <p:spPr>
          <a:xfrm flipV="1">
            <a:off x="7451037" y="2561648"/>
            <a:ext cx="612000" cy="612000"/>
          </a:xfrm>
          <a:prstGeom prst="line">
            <a:avLst/>
          </a:prstGeom>
          <a:ln w="31750" cap="sq">
            <a:solidFill>
              <a:schemeClr val="accent3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289F32EB-3EA1-45A1-80AE-89EE91F0954A}"/>
              </a:ext>
            </a:extLst>
          </p:cNvPr>
          <p:cNvCxnSpPr/>
          <p:nvPr/>
        </p:nvCxnSpPr>
        <p:spPr>
          <a:xfrm>
            <a:off x="7451037" y="3775898"/>
            <a:ext cx="612000" cy="0"/>
          </a:xfrm>
          <a:prstGeom prst="line">
            <a:avLst/>
          </a:prstGeom>
          <a:ln w="31750" cap="sq">
            <a:solidFill>
              <a:schemeClr val="accent4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3">
            <a:extLst>
              <a:ext uri="{FF2B5EF4-FFF2-40B4-BE49-F238E27FC236}">
                <a16:creationId xmlns:a16="http://schemas.microsoft.com/office/drawing/2014/main" id="{43D872F5-D80C-451D-ACB1-5F1B9A058669}"/>
              </a:ext>
            </a:extLst>
          </p:cNvPr>
          <p:cNvCxnSpPr/>
          <p:nvPr/>
        </p:nvCxnSpPr>
        <p:spPr>
          <a:xfrm>
            <a:off x="7451037" y="4381102"/>
            <a:ext cx="612000" cy="612000"/>
          </a:xfrm>
          <a:prstGeom prst="line">
            <a:avLst/>
          </a:prstGeom>
          <a:ln w="31750" cap="sq">
            <a:solidFill>
              <a:schemeClr val="accent1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4">
            <a:extLst>
              <a:ext uri="{FF2B5EF4-FFF2-40B4-BE49-F238E27FC236}">
                <a16:creationId xmlns:a16="http://schemas.microsoft.com/office/drawing/2014/main" id="{6388DE9A-AE3C-4DE7-B8AD-390430F29782}"/>
              </a:ext>
            </a:extLst>
          </p:cNvPr>
          <p:cNvCxnSpPr/>
          <p:nvPr/>
        </p:nvCxnSpPr>
        <p:spPr>
          <a:xfrm flipH="1" flipV="1">
            <a:off x="4128964" y="2561648"/>
            <a:ext cx="612000" cy="612000"/>
          </a:xfrm>
          <a:prstGeom prst="line">
            <a:avLst/>
          </a:prstGeom>
          <a:ln w="31750" cap="sq">
            <a:solidFill>
              <a:schemeClr val="accent2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5">
            <a:extLst>
              <a:ext uri="{FF2B5EF4-FFF2-40B4-BE49-F238E27FC236}">
                <a16:creationId xmlns:a16="http://schemas.microsoft.com/office/drawing/2014/main" id="{C9EB343A-C5D6-474F-A43E-EC3947BC9068}"/>
              </a:ext>
            </a:extLst>
          </p:cNvPr>
          <p:cNvCxnSpPr/>
          <p:nvPr/>
        </p:nvCxnSpPr>
        <p:spPr>
          <a:xfrm flipH="1" flipV="1">
            <a:off x="4128964" y="3758714"/>
            <a:ext cx="612000" cy="17185"/>
          </a:xfrm>
          <a:prstGeom prst="line">
            <a:avLst/>
          </a:prstGeom>
          <a:ln w="31750" cap="sq">
            <a:solidFill>
              <a:schemeClr val="accent5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AA3AE254-BBBF-4641-8ACB-4FBB5A1BC3BE}"/>
              </a:ext>
            </a:extLst>
          </p:cNvPr>
          <p:cNvCxnSpPr/>
          <p:nvPr/>
        </p:nvCxnSpPr>
        <p:spPr>
          <a:xfrm flipH="1">
            <a:off x="4128964" y="4381102"/>
            <a:ext cx="612000" cy="612000"/>
          </a:xfrm>
          <a:prstGeom prst="line">
            <a:avLst/>
          </a:prstGeom>
          <a:ln w="31750" cap="sq">
            <a:solidFill>
              <a:schemeClr val="accent6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7">
            <a:extLst>
              <a:ext uri="{FF2B5EF4-FFF2-40B4-BE49-F238E27FC236}">
                <a16:creationId xmlns:a16="http://schemas.microsoft.com/office/drawing/2014/main" id="{01EFA92D-CA62-4927-8B5A-10E371D6E08A}"/>
              </a:ext>
            </a:extLst>
          </p:cNvPr>
          <p:cNvGrpSpPr/>
          <p:nvPr/>
        </p:nvGrpSpPr>
        <p:grpSpPr>
          <a:xfrm>
            <a:off x="8162069" y="1642018"/>
            <a:ext cx="3096000" cy="1037971"/>
            <a:chOff x="910640" y="3014284"/>
            <a:chExt cx="1527408" cy="259613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518C66-8746-41F4-AC82-CEA7BDB4799E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5E46CA-EAE0-408B-AFAE-04EF98C6E81B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09552EA6-000B-4623-9F0F-30580867BE17}"/>
              </a:ext>
            </a:extLst>
          </p:cNvPr>
          <p:cNvGrpSpPr/>
          <p:nvPr/>
        </p:nvGrpSpPr>
        <p:grpSpPr>
          <a:xfrm>
            <a:off x="8162069" y="3296752"/>
            <a:ext cx="3096000" cy="1037971"/>
            <a:chOff x="910640" y="3014284"/>
            <a:chExt cx="1527408" cy="259613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B85E33A-C740-4FE0-8D31-D054A2191A6E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4EE02D-BD40-4EE8-8D2A-9FCA9981BB58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96EDBB09-6E23-4BB9-B160-F2CCB1235897}"/>
              </a:ext>
            </a:extLst>
          </p:cNvPr>
          <p:cNvGrpSpPr/>
          <p:nvPr/>
        </p:nvGrpSpPr>
        <p:grpSpPr>
          <a:xfrm>
            <a:off x="8162069" y="4966877"/>
            <a:ext cx="3096000" cy="1037971"/>
            <a:chOff x="910640" y="3014284"/>
            <a:chExt cx="1527408" cy="259613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C2B5B6-3BF6-444E-AFAF-B29360506A5E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04ED5B7-77C3-4B6E-8176-A4DFB29DF3AD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6">
            <a:extLst>
              <a:ext uri="{FF2B5EF4-FFF2-40B4-BE49-F238E27FC236}">
                <a16:creationId xmlns:a16="http://schemas.microsoft.com/office/drawing/2014/main" id="{3E1FEC49-A8EB-46F0-867A-24D6470D15B3}"/>
              </a:ext>
            </a:extLst>
          </p:cNvPr>
          <p:cNvGrpSpPr/>
          <p:nvPr/>
        </p:nvGrpSpPr>
        <p:grpSpPr>
          <a:xfrm>
            <a:off x="908422" y="1642018"/>
            <a:ext cx="3096000" cy="1037971"/>
            <a:chOff x="910640" y="3014284"/>
            <a:chExt cx="1527408" cy="259613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F78749-5169-487A-AB77-6E706CF26E67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70F266-F45D-41ED-9E32-223470D1E1EF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9">
            <a:extLst>
              <a:ext uri="{FF2B5EF4-FFF2-40B4-BE49-F238E27FC236}">
                <a16:creationId xmlns:a16="http://schemas.microsoft.com/office/drawing/2014/main" id="{32F17286-0290-4C0D-9752-F03AF8331C76}"/>
              </a:ext>
            </a:extLst>
          </p:cNvPr>
          <p:cNvGrpSpPr/>
          <p:nvPr/>
        </p:nvGrpSpPr>
        <p:grpSpPr>
          <a:xfrm>
            <a:off x="908422" y="3304448"/>
            <a:ext cx="3096000" cy="1037971"/>
            <a:chOff x="910640" y="3014284"/>
            <a:chExt cx="1527408" cy="259613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F230726-23D6-4CD8-AE2B-CE5D8E49512D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D50C9D9-A107-46BE-B4C3-7AE9EC414530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id="{10733250-33B3-471F-9A2A-14A4EC2E3F15}"/>
              </a:ext>
            </a:extLst>
          </p:cNvPr>
          <p:cNvGrpSpPr/>
          <p:nvPr/>
        </p:nvGrpSpPr>
        <p:grpSpPr>
          <a:xfrm>
            <a:off x="908422" y="4966876"/>
            <a:ext cx="3096000" cy="1037971"/>
            <a:chOff x="910640" y="3014284"/>
            <a:chExt cx="1527408" cy="259613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E35BF56-742D-4424-B2E8-7B11ECF13851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529ECEC-6CFB-4734-AAA0-8C6261AC17D0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28" name="Graphic 93">
            <a:extLst>
              <a:ext uri="{FF2B5EF4-FFF2-40B4-BE49-F238E27FC236}">
                <a16:creationId xmlns:a16="http://schemas.microsoft.com/office/drawing/2014/main" id="{9C6AA68D-A549-4FAD-95E7-28DFFCB9A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3454" y="1848992"/>
            <a:ext cx="3790139" cy="411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43">
            <a:extLst>
              <a:ext uri="{FF2B5EF4-FFF2-40B4-BE49-F238E27FC236}">
                <a16:creationId xmlns:a16="http://schemas.microsoft.com/office/drawing/2014/main" id="{8A2A79E2-2F71-47BC-A719-0202A05C61A4}"/>
              </a:ext>
            </a:extLst>
          </p:cNvPr>
          <p:cNvGraphicFramePr/>
          <p:nvPr/>
        </p:nvGraphicFramePr>
        <p:xfrm>
          <a:off x="1571625" y="1785087"/>
          <a:ext cx="5038725" cy="4440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그룹 3">
            <a:extLst>
              <a:ext uri="{FF2B5EF4-FFF2-40B4-BE49-F238E27FC236}">
                <a16:creationId xmlns:a16="http://schemas.microsoft.com/office/drawing/2014/main" id="{6CAD7F87-EBDF-4A09-928A-8B972ECF83A0}"/>
              </a:ext>
            </a:extLst>
          </p:cNvPr>
          <p:cNvGrpSpPr/>
          <p:nvPr/>
        </p:nvGrpSpPr>
        <p:grpSpPr>
          <a:xfrm>
            <a:off x="742950" y="5585503"/>
            <a:ext cx="971550" cy="338554"/>
            <a:chOff x="1171575" y="5585503"/>
            <a:chExt cx="971550" cy="33855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DCD06BE-E4D6-4911-A174-D333C16D7D2A}"/>
                </a:ext>
              </a:extLst>
            </p:cNvPr>
            <p:cNvSpPr txBox="1"/>
            <p:nvPr/>
          </p:nvSpPr>
          <p:spPr>
            <a:xfrm>
              <a:off x="1646764" y="5585503"/>
              <a:ext cx="496361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35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80B036-A450-4735-99E3-17774C7C4779}"/>
                </a:ext>
              </a:extLst>
            </p:cNvPr>
            <p:cNvSpPr txBox="1"/>
            <p:nvPr/>
          </p:nvSpPr>
          <p:spPr>
            <a:xfrm>
              <a:off x="1171575" y="5585503"/>
              <a:ext cx="496361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cs typeface="Arial" pitchFamily="34" charset="0"/>
                </a:rPr>
                <a:t>65</a:t>
              </a:r>
              <a:endParaRPr lang="ko-KR" alt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51419AA9-A35B-4A2B-97BD-FF9E4B39773A}"/>
              </a:ext>
            </a:extLst>
          </p:cNvPr>
          <p:cNvGrpSpPr/>
          <p:nvPr/>
        </p:nvGrpSpPr>
        <p:grpSpPr>
          <a:xfrm>
            <a:off x="742950" y="4897496"/>
            <a:ext cx="971550" cy="338554"/>
            <a:chOff x="1171575" y="4897496"/>
            <a:chExt cx="971550" cy="33855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8B398C0-D858-4030-87C6-FF61D4C0EAAE}"/>
                </a:ext>
              </a:extLst>
            </p:cNvPr>
            <p:cNvSpPr txBox="1"/>
            <p:nvPr/>
          </p:nvSpPr>
          <p:spPr>
            <a:xfrm>
              <a:off x="1646764" y="4897496"/>
              <a:ext cx="496361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42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1A2DE3-E2A5-4B20-B4E5-781505698898}"/>
                </a:ext>
              </a:extLst>
            </p:cNvPr>
            <p:cNvSpPr txBox="1"/>
            <p:nvPr/>
          </p:nvSpPr>
          <p:spPr>
            <a:xfrm>
              <a:off x="1171575" y="4897496"/>
              <a:ext cx="496361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58</a:t>
              </a:r>
              <a:endParaRPr lang="ko-KR" altLang="en-US" sz="16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1A144B8C-EE1D-49D1-837E-FEF635B028DD}"/>
              </a:ext>
            </a:extLst>
          </p:cNvPr>
          <p:cNvGrpSpPr/>
          <p:nvPr/>
        </p:nvGrpSpPr>
        <p:grpSpPr>
          <a:xfrm>
            <a:off x="742950" y="4209490"/>
            <a:ext cx="971550" cy="338554"/>
            <a:chOff x="1171575" y="4209490"/>
            <a:chExt cx="971550" cy="33855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825879-D6C0-4368-BEBE-DE4E5D02E51F}"/>
                </a:ext>
              </a:extLst>
            </p:cNvPr>
            <p:cNvSpPr txBox="1"/>
            <p:nvPr/>
          </p:nvSpPr>
          <p:spPr>
            <a:xfrm>
              <a:off x="1646764" y="4209490"/>
              <a:ext cx="496361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6"/>
                  </a:solidFill>
                  <a:cs typeface="Arial" pitchFamily="34" charset="0"/>
                </a:rPr>
                <a:t>75</a:t>
              </a:r>
              <a:endParaRPr lang="ko-KR" altLang="en-US" sz="16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4CDE54-18FD-4B18-AFCE-AC989065D7D6}"/>
                </a:ext>
              </a:extLst>
            </p:cNvPr>
            <p:cNvSpPr txBox="1"/>
            <p:nvPr/>
          </p:nvSpPr>
          <p:spPr>
            <a:xfrm>
              <a:off x="1171575" y="4209490"/>
              <a:ext cx="496361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25</a:t>
              </a:r>
              <a:endParaRPr lang="ko-KR" alt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1A66243-CE4D-4CE1-B3D3-F18C8A2A5EAC}"/>
              </a:ext>
            </a:extLst>
          </p:cNvPr>
          <p:cNvGrpSpPr/>
          <p:nvPr/>
        </p:nvGrpSpPr>
        <p:grpSpPr>
          <a:xfrm>
            <a:off x="742950" y="3521484"/>
            <a:ext cx="971550" cy="338554"/>
            <a:chOff x="1171575" y="3521484"/>
            <a:chExt cx="971550" cy="33855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344D2C1-3AD8-4399-A686-0A41AD5AC74A}"/>
                </a:ext>
              </a:extLst>
            </p:cNvPr>
            <p:cNvSpPr txBox="1"/>
            <p:nvPr/>
          </p:nvSpPr>
          <p:spPr>
            <a:xfrm>
              <a:off x="1646764" y="3521484"/>
              <a:ext cx="496361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55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8C4BF4E-EFEB-4132-89D5-63BD5DD3362F}"/>
                </a:ext>
              </a:extLst>
            </p:cNvPr>
            <p:cNvSpPr txBox="1"/>
            <p:nvPr/>
          </p:nvSpPr>
          <p:spPr>
            <a:xfrm>
              <a:off x="1171575" y="3521484"/>
              <a:ext cx="496361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45</a:t>
              </a:r>
              <a:endParaRPr lang="ko-KR" alt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C289ADEE-B3B5-4F40-9C10-85EFE186D586}"/>
              </a:ext>
            </a:extLst>
          </p:cNvPr>
          <p:cNvGrpSpPr/>
          <p:nvPr/>
        </p:nvGrpSpPr>
        <p:grpSpPr>
          <a:xfrm>
            <a:off x="742950" y="2833478"/>
            <a:ext cx="971550" cy="338554"/>
            <a:chOff x="1171575" y="2833478"/>
            <a:chExt cx="971550" cy="33855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C86CD0F-85AC-449C-A1DD-A8627DA9E905}"/>
                </a:ext>
              </a:extLst>
            </p:cNvPr>
            <p:cNvSpPr txBox="1"/>
            <p:nvPr/>
          </p:nvSpPr>
          <p:spPr>
            <a:xfrm>
              <a:off x="1646764" y="2833478"/>
              <a:ext cx="496361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66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E8F7302-0BDF-48AF-9F17-522FFB700870}"/>
                </a:ext>
              </a:extLst>
            </p:cNvPr>
            <p:cNvSpPr txBox="1"/>
            <p:nvPr/>
          </p:nvSpPr>
          <p:spPr>
            <a:xfrm>
              <a:off x="1171575" y="2833478"/>
              <a:ext cx="496361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34</a:t>
              </a:r>
              <a:endParaRPr lang="ko-KR" alt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8BC600BB-1900-401C-83E1-8681C5CF86D8}"/>
              </a:ext>
            </a:extLst>
          </p:cNvPr>
          <p:cNvGrpSpPr/>
          <p:nvPr/>
        </p:nvGrpSpPr>
        <p:grpSpPr>
          <a:xfrm>
            <a:off x="742950" y="2064647"/>
            <a:ext cx="971550" cy="338554"/>
            <a:chOff x="1171575" y="2064647"/>
            <a:chExt cx="971550" cy="33855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42B4DE-121D-4E83-A7F5-676C38A739FE}"/>
                </a:ext>
              </a:extLst>
            </p:cNvPr>
            <p:cNvSpPr txBox="1"/>
            <p:nvPr/>
          </p:nvSpPr>
          <p:spPr>
            <a:xfrm>
              <a:off x="1646764" y="2064647"/>
              <a:ext cx="496361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5"/>
                  </a:solidFill>
                  <a:cs typeface="Arial" pitchFamily="34" charset="0"/>
                </a:rPr>
                <a:t>28</a:t>
              </a:r>
              <a:endParaRPr lang="ko-KR" altLang="en-US" sz="16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4E57EE7-F439-4BE9-A258-9BEEEC12611B}"/>
                </a:ext>
              </a:extLst>
            </p:cNvPr>
            <p:cNvSpPr txBox="1"/>
            <p:nvPr/>
          </p:nvSpPr>
          <p:spPr>
            <a:xfrm>
              <a:off x="1171575" y="2064647"/>
              <a:ext cx="496361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72</a:t>
              </a:r>
              <a:endParaRPr lang="ko-KR" altLang="en-US" sz="1600" b="1" dirty="0">
                <a:solidFill>
                  <a:schemeClr val="accent5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4F3B54B4-F047-4B73-984E-71BB00D6039B}"/>
              </a:ext>
            </a:extLst>
          </p:cNvPr>
          <p:cNvSpPr/>
          <p:nvPr/>
        </p:nvSpPr>
        <p:spPr>
          <a:xfrm>
            <a:off x="1708784" y="1965481"/>
            <a:ext cx="45719" cy="40795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Round Same Side Corner Rectangle 20">
            <a:extLst>
              <a:ext uri="{FF2B5EF4-FFF2-40B4-BE49-F238E27FC236}">
                <a16:creationId xmlns:a16="http://schemas.microsoft.com/office/drawing/2014/main" id="{E8C0ED4C-221E-4F2B-BD00-D3BC47DDF76A}"/>
              </a:ext>
            </a:extLst>
          </p:cNvPr>
          <p:cNvSpPr>
            <a:spLocks noChangeAspect="1"/>
          </p:cNvSpPr>
          <p:nvPr/>
        </p:nvSpPr>
        <p:spPr>
          <a:xfrm rot="10800000">
            <a:off x="6747509" y="1836669"/>
            <a:ext cx="932009" cy="198816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Round Same Side Corner Rectangle 8">
            <a:extLst>
              <a:ext uri="{FF2B5EF4-FFF2-40B4-BE49-F238E27FC236}">
                <a16:creationId xmlns:a16="http://schemas.microsoft.com/office/drawing/2014/main" id="{C368A22E-136A-4A01-B3A9-00BC6F667556}"/>
              </a:ext>
            </a:extLst>
          </p:cNvPr>
          <p:cNvSpPr>
            <a:spLocks noChangeAspect="1"/>
          </p:cNvSpPr>
          <p:nvPr/>
        </p:nvSpPr>
        <p:spPr>
          <a:xfrm flipH="1">
            <a:off x="6836256" y="4216286"/>
            <a:ext cx="754513" cy="19872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8C6CC4B3-7BDD-4813-8C1A-50E48979B88F}"/>
              </a:ext>
            </a:extLst>
          </p:cNvPr>
          <p:cNvGrpSpPr/>
          <p:nvPr/>
        </p:nvGrpSpPr>
        <p:grpSpPr>
          <a:xfrm>
            <a:off x="8026948" y="1715736"/>
            <a:ext cx="3422101" cy="2230027"/>
            <a:chOff x="8026949" y="1746987"/>
            <a:chExt cx="3422101" cy="2230027"/>
          </a:xfrm>
        </p:grpSpPr>
        <p:grpSp>
          <p:nvGrpSpPr>
            <p:cNvPr id="26" name="Group 28">
              <a:extLst>
                <a:ext uri="{FF2B5EF4-FFF2-40B4-BE49-F238E27FC236}">
                  <a16:creationId xmlns:a16="http://schemas.microsoft.com/office/drawing/2014/main" id="{3936ACAD-FD17-417D-9F8F-054E25395E68}"/>
                </a:ext>
              </a:extLst>
            </p:cNvPr>
            <p:cNvGrpSpPr/>
            <p:nvPr/>
          </p:nvGrpSpPr>
          <p:grpSpPr>
            <a:xfrm>
              <a:off x="8026949" y="1746987"/>
              <a:ext cx="3422101" cy="1191037"/>
              <a:chOff x="4822352" y="1916832"/>
              <a:chExt cx="3422056" cy="1191037"/>
            </a:xfrm>
          </p:grpSpPr>
          <p:sp>
            <p:nvSpPr>
              <p:cNvPr id="31" name="Text Placeholder 10">
                <a:extLst>
                  <a:ext uri="{FF2B5EF4-FFF2-40B4-BE49-F238E27FC236}">
                    <a16:creationId xmlns:a16="http://schemas.microsoft.com/office/drawing/2014/main" id="{A2CAE522-3A00-4DE8-8E5A-6E7E033A0C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22352" y="1916832"/>
                <a:ext cx="3422056" cy="360040"/>
              </a:xfrm>
              <a:prstGeom prst="rect">
                <a:avLst/>
              </a:prstGeom>
              <a:no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altLang="ko-KR" sz="2000" b="1" dirty="0">
                    <a:solidFill>
                      <a:schemeClr val="accent3"/>
                    </a:solidFill>
                    <a:cs typeface="Arial" pitchFamily="34" charset="0"/>
                  </a:rPr>
                  <a:t>Portfolio  Designed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7C38AED-77E6-4223-B5BF-5BB919510898}"/>
                  </a:ext>
                </a:extLst>
              </p:cNvPr>
              <p:cNvSpPr txBox="1"/>
              <p:nvPr/>
            </p:nvSpPr>
            <p:spPr>
              <a:xfrm>
                <a:off x="4822352" y="2276872"/>
                <a:ext cx="34220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I hope and I believe that this Template will your Time, Money and Reputation.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A18B7F-D6E6-48DB-BFE0-C0D65F29E176}"/>
                </a:ext>
              </a:extLst>
            </p:cNvPr>
            <p:cNvSpPr txBox="1"/>
            <p:nvPr/>
          </p:nvSpPr>
          <p:spPr>
            <a:xfrm>
              <a:off x="8602207" y="2993785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E417BFE-8422-4EF6-9491-512B8861B219}"/>
                </a:ext>
              </a:extLst>
            </p:cNvPr>
            <p:cNvSpPr txBox="1"/>
            <p:nvPr/>
          </p:nvSpPr>
          <p:spPr>
            <a:xfrm>
              <a:off x="8602207" y="3241506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672ADE3-539F-411B-9D07-077F2D45988D}"/>
                </a:ext>
              </a:extLst>
            </p:cNvPr>
            <p:cNvSpPr txBox="1"/>
            <p:nvPr/>
          </p:nvSpPr>
          <p:spPr>
            <a:xfrm>
              <a:off x="8602207" y="3736948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A6B2278-7FF5-47B5-B23A-0EF2B1C8052D}"/>
                </a:ext>
              </a:extLst>
            </p:cNvPr>
            <p:cNvSpPr txBox="1"/>
            <p:nvPr/>
          </p:nvSpPr>
          <p:spPr>
            <a:xfrm>
              <a:off x="8602207" y="3489227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Portfolio</a:t>
              </a: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2E965EE1-1D1D-4C1A-9A98-99829B26624C}"/>
              </a:ext>
            </a:extLst>
          </p:cNvPr>
          <p:cNvGrpSpPr/>
          <p:nvPr/>
        </p:nvGrpSpPr>
        <p:grpSpPr>
          <a:xfrm>
            <a:off x="8026948" y="4094873"/>
            <a:ext cx="3422101" cy="2230027"/>
            <a:chOff x="8026949" y="1746987"/>
            <a:chExt cx="3422101" cy="2230027"/>
          </a:xfrm>
        </p:grpSpPr>
        <p:grpSp>
          <p:nvGrpSpPr>
            <p:cNvPr id="34" name="Group 28">
              <a:extLst>
                <a:ext uri="{FF2B5EF4-FFF2-40B4-BE49-F238E27FC236}">
                  <a16:creationId xmlns:a16="http://schemas.microsoft.com/office/drawing/2014/main" id="{20EEE716-FBFF-444E-9501-16BA995D1BCF}"/>
                </a:ext>
              </a:extLst>
            </p:cNvPr>
            <p:cNvGrpSpPr/>
            <p:nvPr/>
          </p:nvGrpSpPr>
          <p:grpSpPr>
            <a:xfrm>
              <a:off x="8026949" y="1746987"/>
              <a:ext cx="3422101" cy="1191037"/>
              <a:chOff x="4822352" y="1916832"/>
              <a:chExt cx="3422056" cy="1191037"/>
            </a:xfrm>
          </p:grpSpPr>
          <p:sp>
            <p:nvSpPr>
              <p:cNvPr id="39" name="Text Placeholder 10">
                <a:extLst>
                  <a:ext uri="{FF2B5EF4-FFF2-40B4-BE49-F238E27FC236}">
                    <a16:creationId xmlns:a16="http://schemas.microsoft.com/office/drawing/2014/main" id="{A5A42142-8E70-40DE-8FA6-C0317DD4C8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22352" y="1916832"/>
                <a:ext cx="3422056" cy="360040"/>
              </a:xfrm>
              <a:prstGeom prst="rect">
                <a:avLst/>
              </a:prstGeom>
              <a:no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altLang="ko-KR" sz="2000" b="1" dirty="0">
                    <a:solidFill>
                      <a:schemeClr val="accent4"/>
                    </a:solidFill>
                    <a:cs typeface="Arial" pitchFamily="34" charset="0"/>
                  </a:rPr>
                  <a:t>Portfolio  Designed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2DBB144-3DDE-4845-B4E6-6EC4E847304D}"/>
                  </a:ext>
                </a:extLst>
              </p:cNvPr>
              <p:cNvSpPr txBox="1"/>
              <p:nvPr/>
            </p:nvSpPr>
            <p:spPr>
              <a:xfrm>
                <a:off x="4822352" y="2276872"/>
                <a:ext cx="34220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I hope and I believe that this Template will your Time, Money and Reputation.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72F41FA-D913-4985-A51C-5F16609D5C40}"/>
                </a:ext>
              </a:extLst>
            </p:cNvPr>
            <p:cNvSpPr txBox="1"/>
            <p:nvPr/>
          </p:nvSpPr>
          <p:spPr>
            <a:xfrm>
              <a:off x="8602207" y="2993785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9C0197A-3336-4FA7-8BA2-D6456402863B}"/>
                </a:ext>
              </a:extLst>
            </p:cNvPr>
            <p:cNvSpPr txBox="1"/>
            <p:nvPr/>
          </p:nvSpPr>
          <p:spPr>
            <a:xfrm>
              <a:off x="8602207" y="3241506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BC6CD72-4301-45D7-991F-2194FF03CF46}"/>
                </a:ext>
              </a:extLst>
            </p:cNvPr>
            <p:cNvSpPr txBox="1"/>
            <p:nvPr/>
          </p:nvSpPr>
          <p:spPr>
            <a:xfrm>
              <a:off x="8602207" y="3736948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0408AC2-D336-4266-B724-B23FE30F1A2B}"/>
                </a:ext>
              </a:extLst>
            </p:cNvPr>
            <p:cNvSpPr txBox="1"/>
            <p:nvPr/>
          </p:nvSpPr>
          <p:spPr>
            <a:xfrm>
              <a:off x="8602207" y="3489227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Portfolio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그림 개체 틀 21">
            <a:extLst>
              <a:ext uri="{FF2B5EF4-FFF2-40B4-BE49-F238E27FC236}">
                <a16:creationId xmlns:a16="http://schemas.microsoft.com/office/drawing/2014/main" id="{C321B3D5-FC86-463D-863E-0AA7B130C5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CEB1DE8A-C805-44FE-AF13-66842CA801D8}"/>
              </a:ext>
            </a:extLst>
          </p:cNvPr>
          <p:cNvSpPr/>
          <p:nvPr/>
        </p:nvSpPr>
        <p:spPr>
          <a:xfrm>
            <a:off x="6103676" y="928689"/>
            <a:ext cx="5276849" cy="5000622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8">
            <a:extLst>
              <a:ext uri="{FF2B5EF4-FFF2-40B4-BE49-F238E27FC236}">
                <a16:creationId xmlns:a16="http://schemas.microsoft.com/office/drawing/2014/main" id="{D8BBA879-9169-457E-BB6B-7FCC6C8F3D9E}"/>
              </a:ext>
            </a:extLst>
          </p:cNvPr>
          <p:cNvGrpSpPr/>
          <p:nvPr/>
        </p:nvGrpSpPr>
        <p:grpSpPr>
          <a:xfrm>
            <a:off x="7052336" y="1440643"/>
            <a:ext cx="4025238" cy="1743181"/>
            <a:chOff x="7157111" y="1431118"/>
            <a:chExt cx="4025238" cy="1743181"/>
          </a:xfrm>
        </p:grpSpPr>
        <p:grpSp>
          <p:nvGrpSpPr>
            <p:cNvPr id="4" name="Group 1">
              <a:extLst>
                <a:ext uri="{FF2B5EF4-FFF2-40B4-BE49-F238E27FC236}">
                  <a16:creationId xmlns:a16="http://schemas.microsoft.com/office/drawing/2014/main" id="{4E8A9F42-3DCA-4449-B0B4-DDA493A2B9F2}"/>
                </a:ext>
              </a:extLst>
            </p:cNvPr>
            <p:cNvGrpSpPr/>
            <p:nvPr/>
          </p:nvGrpSpPr>
          <p:grpSpPr>
            <a:xfrm flipH="1">
              <a:off x="7157111" y="2363258"/>
              <a:ext cx="4025238" cy="344970"/>
              <a:chOff x="7871488" y="3127092"/>
              <a:chExt cx="4025238" cy="344970"/>
            </a:xfrm>
            <a:noFill/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D569A8-0F7B-4FF0-B58A-600EB38A2F42}"/>
                  </a:ext>
                </a:extLst>
              </p:cNvPr>
              <p:cNvSpPr txBox="1"/>
              <p:nvPr/>
            </p:nvSpPr>
            <p:spPr>
              <a:xfrm>
                <a:off x="10400078" y="3164285"/>
                <a:ext cx="1496648" cy="307777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Text Slide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BAB3682-A5B1-4698-9AEF-B1E64F76C64E}"/>
                  </a:ext>
                </a:extLst>
              </p:cNvPr>
              <p:cNvSpPr txBox="1"/>
              <p:nvPr/>
            </p:nvSpPr>
            <p:spPr>
              <a:xfrm>
                <a:off x="7871488" y="3127092"/>
                <a:ext cx="2452391" cy="276999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Presentations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DB20630-FB96-476C-A198-C81A4369F3CC}"/>
                </a:ext>
              </a:extLst>
            </p:cNvPr>
            <p:cNvGrpSpPr/>
            <p:nvPr/>
          </p:nvGrpSpPr>
          <p:grpSpPr>
            <a:xfrm flipH="1">
              <a:off x="7157111" y="2866522"/>
              <a:ext cx="4025238" cy="307777"/>
              <a:chOff x="7871488" y="3706253"/>
              <a:chExt cx="4025238" cy="307777"/>
            </a:xfrm>
            <a:noFill/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88458F-1857-4B37-B6D8-6F7E985780C4}"/>
                  </a:ext>
                </a:extLst>
              </p:cNvPr>
              <p:cNvSpPr txBox="1"/>
              <p:nvPr/>
            </p:nvSpPr>
            <p:spPr>
              <a:xfrm>
                <a:off x="10400078" y="3706253"/>
                <a:ext cx="1496648" cy="307777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Rectangle 18">
                <a:extLst>
                  <a:ext uri="{FF2B5EF4-FFF2-40B4-BE49-F238E27FC236}">
                    <a16:creationId xmlns:a16="http://schemas.microsoft.com/office/drawing/2014/main" id="{40FECE39-8564-4EE6-8A7C-167EFCBACB07}"/>
                  </a:ext>
                </a:extLst>
              </p:cNvPr>
              <p:cNvSpPr/>
              <p:nvPr/>
            </p:nvSpPr>
            <p:spPr>
              <a:xfrm>
                <a:off x="7871488" y="3721642"/>
                <a:ext cx="2452391" cy="27699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Easy to change colors.</a:t>
                </a:r>
              </a:p>
            </p:txBody>
          </p:sp>
        </p:grp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93395FBC-CAAE-4F1F-ACB5-94D1B8F9BDDD}"/>
                </a:ext>
              </a:extLst>
            </p:cNvPr>
            <p:cNvGrpSpPr/>
            <p:nvPr/>
          </p:nvGrpSpPr>
          <p:grpSpPr>
            <a:xfrm flipH="1">
              <a:off x="7157111" y="1897188"/>
              <a:ext cx="4025238" cy="307777"/>
              <a:chOff x="7871488" y="2622317"/>
              <a:chExt cx="4025238" cy="307777"/>
            </a:xfrm>
            <a:noFill/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2170F0-B6C5-4F40-9D46-73488DB1BDFF}"/>
                  </a:ext>
                </a:extLst>
              </p:cNvPr>
              <p:cNvSpPr txBox="1"/>
              <p:nvPr/>
            </p:nvSpPr>
            <p:spPr>
              <a:xfrm>
                <a:off x="10400078" y="2622317"/>
                <a:ext cx="1496648" cy="307777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PowerPoint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72A369-A06F-4AF3-969F-8F6F478B73A8}"/>
                  </a:ext>
                </a:extLst>
              </p:cNvPr>
              <p:cNvSpPr txBox="1"/>
              <p:nvPr/>
            </p:nvSpPr>
            <p:spPr>
              <a:xfrm>
                <a:off x="7871488" y="2628440"/>
                <a:ext cx="2452391" cy="276999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altLang="ko-KR" sz="1200" dirty="0">
                    <a:solidFill>
                      <a:schemeClr val="bg1"/>
                    </a:solidFill>
                    <a:cs typeface="Arial" pitchFamily="34" charset="0"/>
                  </a:rPr>
                  <a:t>ALLPPT Layout</a:t>
                </a:r>
              </a:p>
            </p:txBody>
          </p:sp>
        </p:grpSp>
        <p:grpSp>
          <p:nvGrpSpPr>
            <p:cNvPr id="7" name="Group 10">
              <a:extLst>
                <a:ext uri="{FF2B5EF4-FFF2-40B4-BE49-F238E27FC236}">
                  <a16:creationId xmlns:a16="http://schemas.microsoft.com/office/drawing/2014/main" id="{2FA45622-B550-4005-8F91-958FD6C3682A}"/>
                </a:ext>
              </a:extLst>
            </p:cNvPr>
            <p:cNvGrpSpPr/>
            <p:nvPr/>
          </p:nvGrpSpPr>
          <p:grpSpPr>
            <a:xfrm flipH="1">
              <a:off x="7157111" y="1431118"/>
              <a:ext cx="4025238" cy="307777"/>
              <a:chOff x="7871488" y="2080349"/>
              <a:chExt cx="4025238" cy="307777"/>
            </a:xfrm>
            <a:noFill/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A91932-D7AA-4915-BA07-4A2431198FDB}"/>
                  </a:ext>
                </a:extLst>
              </p:cNvPr>
              <p:cNvSpPr txBox="1"/>
              <p:nvPr/>
            </p:nvSpPr>
            <p:spPr>
              <a:xfrm>
                <a:off x="10400078" y="2080349"/>
                <a:ext cx="1496648" cy="307777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Modern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F1D60C-D41B-44B8-B21B-D0ADB591CED9}"/>
                  </a:ext>
                </a:extLst>
              </p:cNvPr>
              <p:cNvSpPr txBox="1"/>
              <p:nvPr/>
            </p:nvSpPr>
            <p:spPr>
              <a:xfrm>
                <a:off x="7871488" y="2095738"/>
                <a:ext cx="2452391" cy="276999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altLang="ko-KR" sz="1200" dirty="0">
                    <a:solidFill>
                      <a:schemeClr val="bg1"/>
                    </a:solidFill>
                    <a:cs typeface="Arial" pitchFamily="34" charset="0"/>
                  </a:rPr>
                  <a:t>Clean Text Slide for your PPT</a:t>
                </a: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D508EB8-5503-4EE2-9641-191068CC73D7}"/>
              </a:ext>
            </a:extLst>
          </p:cNvPr>
          <p:cNvSpPr txBox="1"/>
          <p:nvPr/>
        </p:nvSpPr>
        <p:spPr>
          <a:xfrm>
            <a:off x="6608501" y="3509323"/>
            <a:ext cx="44690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607871-2473-4D09-B643-594A493167FD}"/>
              </a:ext>
            </a:extLst>
          </p:cNvPr>
          <p:cNvSpPr txBox="1"/>
          <p:nvPr/>
        </p:nvSpPr>
        <p:spPr>
          <a:xfrm>
            <a:off x="6608501" y="4234186"/>
            <a:ext cx="44690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C8A268-8D78-4615-8886-9CE7B3A8B486}"/>
              </a:ext>
            </a:extLst>
          </p:cNvPr>
          <p:cNvSpPr txBox="1">
            <a:spLocks/>
          </p:cNvSpPr>
          <p:nvPr/>
        </p:nvSpPr>
        <p:spPr>
          <a:xfrm flipH="1">
            <a:off x="4955084" y="6313028"/>
            <a:ext cx="1016992" cy="226078"/>
          </a:xfrm>
          <a:custGeom>
            <a:avLst/>
            <a:gdLst/>
            <a:ahLst/>
            <a:cxnLst/>
            <a:rect l="l" t="t" r="r" b="b"/>
            <a:pathLst>
              <a:path w="1060851" h="235828">
                <a:moveTo>
                  <a:pt x="156725" y="99455"/>
                </a:moveTo>
                <a:cubicBezTo>
                  <a:pt x="166185" y="103634"/>
                  <a:pt x="171836" y="108336"/>
                  <a:pt x="173678" y="113560"/>
                </a:cubicBezTo>
                <a:cubicBezTo>
                  <a:pt x="175519" y="118785"/>
                  <a:pt x="176440" y="130549"/>
                  <a:pt x="176440" y="148854"/>
                </a:cubicBezTo>
                <a:cubicBezTo>
                  <a:pt x="176440" y="162312"/>
                  <a:pt x="175687" y="170816"/>
                  <a:pt x="174180" y="174368"/>
                </a:cubicBezTo>
                <a:cubicBezTo>
                  <a:pt x="172673" y="177920"/>
                  <a:pt x="170078" y="179696"/>
                  <a:pt x="166394" y="179696"/>
                </a:cubicBezTo>
                <a:cubicBezTo>
                  <a:pt x="159948" y="179696"/>
                  <a:pt x="156725" y="174347"/>
                  <a:pt x="156725" y="163648"/>
                </a:cubicBezTo>
                <a:close/>
                <a:moveTo>
                  <a:pt x="737750" y="99455"/>
                </a:moveTo>
                <a:cubicBezTo>
                  <a:pt x="747210" y="103634"/>
                  <a:pt x="752861" y="108336"/>
                  <a:pt x="754703" y="113560"/>
                </a:cubicBezTo>
                <a:cubicBezTo>
                  <a:pt x="756544" y="118785"/>
                  <a:pt x="757465" y="130549"/>
                  <a:pt x="757465" y="148854"/>
                </a:cubicBezTo>
                <a:cubicBezTo>
                  <a:pt x="757465" y="162312"/>
                  <a:pt x="756712" y="170816"/>
                  <a:pt x="755205" y="174368"/>
                </a:cubicBezTo>
                <a:cubicBezTo>
                  <a:pt x="753698" y="177920"/>
                  <a:pt x="751103" y="179696"/>
                  <a:pt x="747419" y="179696"/>
                </a:cubicBezTo>
                <a:cubicBezTo>
                  <a:pt x="740973" y="179696"/>
                  <a:pt x="737750" y="174347"/>
                  <a:pt x="737750" y="163648"/>
                </a:cubicBezTo>
                <a:close/>
                <a:moveTo>
                  <a:pt x="861343" y="47467"/>
                </a:moveTo>
                <a:cubicBezTo>
                  <a:pt x="867035" y="47467"/>
                  <a:pt x="869882" y="51402"/>
                  <a:pt x="869882" y="59271"/>
                </a:cubicBezTo>
                <a:lnTo>
                  <a:pt x="869882" y="100836"/>
                </a:lnTo>
                <a:lnTo>
                  <a:pt x="852929" y="100836"/>
                </a:lnTo>
                <a:lnTo>
                  <a:pt x="852929" y="59271"/>
                </a:lnTo>
                <a:cubicBezTo>
                  <a:pt x="852929" y="51402"/>
                  <a:pt x="855734" y="47467"/>
                  <a:pt x="861343" y="47467"/>
                </a:cubicBezTo>
                <a:close/>
                <a:moveTo>
                  <a:pt x="96064" y="33277"/>
                </a:moveTo>
                <a:lnTo>
                  <a:pt x="51862" y="33277"/>
                </a:lnTo>
                <a:cubicBezTo>
                  <a:pt x="49518" y="33277"/>
                  <a:pt x="47969" y="33549"/>
                  <a:pt x="47216" y="34094"/>
                </a:cubicBezTo>
                <a:cubicBezTo>
                  <a:pt x="46462" y="34638"/>
                  <a:pt x="46085" y="35873"/>
                  <a:pt x="46085" y="37798"/>
                </a:cubicBezTo>
                <a:cubicBezTo>
                  <a:pt x="46085" y="41900"/>
                  <a:pt x="46252" y="44579"/>
                  <a:pt x="46586" y="45835"/>
                </a:cubicBezTo>
                <a:cubicBezTo>
                  <a:pt x="46919" y="47091"/>
                  <a:pt x="47879" y="48053"/>
                  <a:pt x="49464" y="48723"/>
                </a:cubicBezTo>
                <a:cubicBezTo>
                  <a:pt x="51968" y="49728"/>
                  <a:pt x="53220" y="51820"/>
                  <a:pt x="53220" y="55000"/>
                </a:cubicBezTo>
                <a:cubicBezTo>
                  <a:pt x="53220" y="56841"/>
                  <a:pt x="52927" y="59227"/>
                  <a:pt x="52341" y="62155"/>
                </a:cubicBezTo>
                <a:lnTo>
                  <a:pt x="37768" y="129663"/>
                </a:lnTo>
                <a:lnTo>
                  <a:pt x="25160" y="63529"/>
                </a:lnTo>
                <a:cubicBezTo>
                  <a:pt x="24911" y="62526"/>
                  <a:pt x="24745" y="61773"/>
                  <a:pt x="24661" y="61271"/>
                </a:cubicBezTo>
                <a:cubicBezTo>
                  <a:pt x="24075" y="58762"/>
                  <a:pt x="23782" y="57131"/>
                  <a:pt x="23782" y="56377"/>
                </a:cubicBezTo>
                <a:cubicBezTo>
                  <a:pt x="23782" y="54202"/>
                  <a:pt x="25281" y="51943"/>
                  <a:pt x="28278" y="49602"/>
                </a:cubicBezTo>
                <a:cubicBezTo>
                  <a:pt x="29690" y="48514"/>
                  <a:pt x="30563" y="47258"/>
                  <a:pt x="30895" y="45835"/>
                </a:cubicBezTo>
                <a:cubicBezTo>
                  <a:pt x="31227" y="44412"/>
                  <a:pt x="31393" y="41565"/>
                  <a:pt x="31393" y="37296"/>
                </a:cubicBezTo>
                <a:cubicBezTo>
                  <a:pt x="31393" y="34617"/>
                  <a:pt x="30221" y="33277"/>
                  <a:pt x="27877" y="33277"/>
                </a:cubicBezTo>
                <a:lnTo>
                  <a:pt x="6279" y="33277"/>
                </a:lnTo>
                <a:cubicBezTo>
                  <a:pt x="3851" y="33277"/>
                  <a:pt x="2197" y="33780"/>
                  <a:pt x="1318" y="34784"/>
                </a:cubicBezTo>
                <a:cubicBezTo>
                  <a:pt x="439" y="35789"/>
                  <a:pt x="0" y="38426"/>
                  <a:pt x="0" y="42695"/>
                </a:cubicBezTo>
                <a:cubicBezTo>
                  <a:pt x="0" y="45207"/>
                  <a:pt x="146" y="46672"/>
                  <a:pt x="439" y="47091"/>
                </a:cubicBezTo>
                <a:cubicBezTo>
                  <a:pt x="732" y="47509"/>
                  <a:pt x="1674" y="48304"/>
                  <a:pt x="3265" y="49476"/>
                </a:cubicBezTo>
                <a:cubicBezTo>
                  <a:pt x="5609" y="51067"/>
                  <a:pt x="7325" y="54751"/>
                  <a:pt x="8413" y="60527"/>
                </a:cubicBezTo>
                <a:lnTo>
                  <a:pt x="29384" y="171032"/>
                </a:lnTo>
                <a:cubicBezTo>
                  <a:pt x="33068" y="190286"/>
                  <a:pt x="35809" y="202655"/>
                  <a:pt x="37609" y="208139"/>
                </a:cubicBezTo>
                <a:cubicBezTo>
                  <a:pt x="39409" y="213622"/>
                  <a:pt x="42214" y="218520"/>
                  <a:pt x="46023" y="222831"/>
                </a:cubicBezTo>
                <a:cubicBezTo>
                  <a:pt x="49832" y="227142"/>
                  <a:pt x="54311" y="230386"/>
                  <a:pt x="59459" y="232563"/>
                </a:cubicBezTo>
                <a:cubicBezTo>
                  <a:pt x="64608" y="234740"/>
                  <a:pt x="70572" y="235828"/>
                  <a:pt x="77353" y="235828"/>
                </a:cubicBezTo>
                <a:cubicBezTo>
                  <a:pt x="84720" y="235828"/>
                  <a:pt x="90392" y="234091"/>
                  <a:pt x="94369" y="230617"/>
                </a:cubicBezTo>
                <a:cubicBezTo>
                  <a:pt x="98345" y="227142"/>
                  <a:pt x="100333" y="222601"/>
                  <a:pt x="100333" y="216992"/>
                </a:cubicBezTo>
                <a:cubicBezTo>
                  <a:pt x="100333" y="212890"/>
                  <a:pt x="98994" y="209625"/>
                  <a:pt x="96315" y="207197"/>
                </a:cubicBezTo>
                <a:cubicBezTo>
                  <a:pt x="93636" y="204769"/>
                  <a:pt x="90329" y="203555"/>
                  <a:pt x="86395" y="203555"/>
                </a:cubicBezTo>
                <a:cubicBezTo>
                  <a:pt x="80534" y="203555"/>
                  <a:pt x="76391" y="206988"/>
                  <a:pt x="73963" y="213852"/>
                </a:cubicBezTo>
                <a:cubicBezTo>
                  <a:pt x="72791" y="217201"/>
                  <a:pt x="71075" y="218875"/>
                  <a:pt x="68814" y="218875"/>
                </a:cubicBezTo>
                <a:cubicBezTo>
                  <a:pt x="64545" y="218875"/>
                  <a:pt x="62410" y="216657"/>
                  <a:pt x="62410" y="212220"/>
                </a:cubicBezTo>
                <a:cubicBezTo>
                  <a:pt x="62410" y="210797"/>
                  <a:pt x="63247" y="206109"/>
                  <a:pt x="64921" y="198156"/>
                </a:cubicBezTo>
                <a:lnTo>
                  <a:pt x="91794" y="67936"/>
                </a:lnTo>
                <a:cubicBezTo>
                  <a:pt x="93050" y="61657"/>
                  <a:pt x="94117" y="57325"/>
                  <a:pt x="94996" y="54939"/>
                </a:cubicBezTo>
                <a:cubicBezTo>
                  <a:pt x="95875" y="52553"/>
                  <a:pt x="97110" y="50983"/>
                  <a:pt x="98701" y="50230"/>
                </a:cubicBezTo>
                <a:cubicBezTo>
                  <a:pt x="100208" y="49476"/>
                  <a:pt x="100961" y="47928"/>
                  <a:pt x="100961" y="45584"/>
                </a:cubicBezTo>
                <a:lnTo>
                  <a:pt x="100961" y="38552"/>
                </a:lnTo>
                <a:cubicBezTo>
                  <a:pt x="100961" y="36207"/>
                  <a:pt x="100626" y="34742"/>
                  <a:pt x="99957" y="34156"/>
                </a:cubicBezTo>
                <a:cubicBezTo>
                  <a:pt x="99287" y="33570"/>
                  <a:pt x="97989" y="33277"/>
                  <a:pt x="96064" y="33277"/>
                </a:cubicBezTo>
                <a:close/>
                <a:moveTo>
                  <a:pt x="167273" y="31519"/>
                </a:moveTo>
                <a:cubicBezTo>
                  <a:pt x="157479" y="31519"/>
                  <a:pt x="148668" y="32858"/>
                  <a:pt x="140840" y="35535"/>
                </a:cubicBezTo>
                <a:cubicBezTo>
                  <a:pt x="133013" y="38212"/>
                  <a:pt x="126759" y="42729"/>
                  <a:pt x="122080" y="49086"/>
                </a:cubicBezTo>
                <a:cubicBezTo>
                  <a:pt x="117400" y="55443"/>
                  <a:pt x="115052" y="62427"/>
                  <a:pt x="115035" y="70039"/>
                </a:cubicBezTo>
                <a:lnTo>
                  <a:pt x="115035" y="184598"/>
                </a:lnTo>
                <a:cubicBezTo>
                  <a:pt x="114867" y="185182"/>
                  <a:pt x="113612" y="186437"/>
                  <a:pt x="111268" y="188361"/>
                </a:cubicBezTo>
                <a:cubicBezTo>
                  <a:pt x="109593" y="189617"/>
                  <a:pt x="108756" y="191458"/>
                  <a:pt x="108756" y="193886"/>
                </a:cubicBezTo>
                <a:cubicBezTo>
                  <a:pt x="108756" y="197235"/>
                  <a:pt x="109216" y="199600"/>
                  <a:pt x="110137" y="200981"/>
                </a:cubicBezTo>
                <a:cubicBezTo>
                  <a:pt x="111058" y="202362"/>
                  <a:pt x="113298" y="203639"/>
                  <a:pt x="116856" y="204811"/>
                </a:cubicBezTo>
                <a:cubicBezTo>
                  <a:pt x="120413" y="205983"/>
                  <a:pt x="124871" y="206569"/>
                  <a:pt x="130229" y="206569"/>
                </a:cubicBezTo>
                <a:cubicBezTo>
                  <a:pt x="136759" y="206569"/>
                  <a:pt x="142201" y="205376"/>
                  <a:pt x="146554" y="202990"/>
                </a:cubicBezTo>
                <a:cubicBezTo>
                  <a:pt x="150907" y="200604"/>
                  <a:pt x="154297" y="195937"/>
                  <a:pt x="156725" y="188989"/>
                </a:cubicBezTo>
                <a:cubicBezTo>
                  <a:pt x="164008" y="196523"/>
                  <a:pt x="169910" y="201337"/>
                  <a:pt x="174431" y="203430"/>
                </a:cubicBezTo>
                <a:cubicBezTo>
                  <a:pt x="178952" y="205523"/>
                  <a:pt x="183598" y="206569"/>
                  <a:pt x="188370" y="206569"/>
                </a:cubicBezTo>
                <a:cubicBezTo>
                  <a:pt x="198985" y="206569"/>
                  <a:pt x="207205" y="202409"/>
                  <a:pt x="213032" y="194087"/>
                </a:cubicBezTo>
                <a:cubicBezTo>
                  <a:pt x="218859" y="185766"/>
                  <a:pt x="221772" y="172155"/>
                  <a:pt x="221772" y="153255"/>
                </a:cubicBezTo>
                <a:cubicBezTo>
                  <a:pt x="221765" y="134354"/>
                  <a:pt x="219042" y="121244"/>
                  <a:pt x="213604" y="113927"/>
                </a:cubicBezTo>
                <a:cubicBezTo>
                  <a:pt x="208167" y="106610"/>
                  <a:pt x="197537" y="99857"/>
                  <a:pt x="181714" y="93669"/>
                </a:cubicBezTo>
                <a:cubicBezTo>
                  <a:pt x="171668" y="89822"/>
                  <a:pt x="163339" y="86309"/>
                  <a:pt x="156725" y="83130"/>
                </a:cubicBezTo>
                <a:lnTo>
                  <a:pt x="156725" y="58894"/>
                </a:lnTo>
                <a:cubicBezTo>
                  <a:pt x="156725" y="52197"/>
                  <a:pt x="159446" y="48849"/>
                  <a:pt x="164888" y="48849"/>
                </a:cubicBezTo>
                <a:cubicBezTo>
                  <a:pt x="172338" y="48849"/>
                  <a:pt x="176064" y="53913"/>
                  <a:pt x="176064" y="64043"/>
                </a:cubicBezTo>
                <a:cubicBezTo>
                  <a:pt x="176064" y="69736"/>
                  <a:pt x="176712" y="73796"/>
                  <a:pt x="178010" y="76224"/>
                </a:cubicBezTo>
                <a:cubicBezTo>
                  <a:pt x="179308" y="78651"/>
                  <a:pt x="182238" y="80723"/>
                  <a:pt x="186800" y="82440"/>
                </a:cubicBezTo>
                <a:cubicBezTo>
                  <a:pt x="191363" y="84156"/>
                  <a:pt x="196239" y="85014"/>
                  <a:pt x="201429" y="85014"/>
                </a:cubicBezTo>
                <a:cubicBezTo>
                  <a:pt x="212061" y="85014"/>
                  <a:pt x="217377" y="79321"/>
                  <a:pt x="217377" y="67936"/>
                </a:cubicBezTo>
                <a:cubicBezTo>
                  <a:pt x="217377" y="57220"/>
                  <a:pt x="212752" y="48472"/>
                  <a:pt x="203501" y="41691"/>
                </a:cubicBezTo>
                <a:cubicBezTo>
                  <a:pt x="194251" y="34910"/>
                  <a:pt x="182175" y="31519"/>
                  <a:pt x="167273" y="31519"/>
                </a:cubicBezTo>
                <a:close/>
                <a:moveTo>
                  <a:pt x="748298" y="31519"/>
                </a:moveTo>
                <a:cubicBezTo>
                  <a:pt x="738504" y="31519"/>
                  <a:pt x="729692" y="32858"/>
                  <a:pt x="721865" y="35535"/>
                </a:cubicBezTo>
                <a:cubicBezTo>
                  <a:pt x="714038" y="38212"/>
                  <a:pt x="707784" y="42729"/>
                  <a:pt x="703105" y="49086"/>
                </a:cubicBezTo>
                <a:cubicBezTo>
                  <a:pt x="698425" y="55443"/>
                  <a:pt x="696077" y="62427"/>
                  <a:pt x="696060" y="70039"/>
                </a:cubicBezTo>
                <a:lnTo>
                  <a:pt x="696060" y="184598"/>
                </a:lnTo>
                <a:cubicBezTo>
                  <a:pt x="695892" y="185182"/>
                  <a:pt x="694636" y="186437"/>
                  <a:pt x="692292" y="188361"/>
                </a:cubicBezTo>
                <a:cubicBezTo>
                  <a:pt x="690618" y="189617"/>
                  <a:pt x="689781" y="191458"/>
                  <a:pt x="689781" y="193886"/>
                </a:cubicBezTo>
                <a:cubicBezTo>
                  <a:pt x="689781" y="197235"/>
                  <a:pt x="690241" y="199600"/>
                  <a:pt x="691162" y="200981"/>
                </a:cubicBezTo>
                <a:cubicBezTo>
                  <a:pt x="692083" y="202362"/>
                  <a:pt x="694323" y="203639"/>
                  <a:pt x="697880" y="204811"/>
                </a:cubicBezTo>
                <a:cubicBezTo>
                  <a:pt x="701438" y="205983"/>
                  <a:pt x="705896" y="206569"/>
                  <a:pt x="711254" y="206569"/>
                </a:cubicBezTo>
                <a:cubicBezTo>
                  <a:pt x="717784" y="206569"/>
                  <a:pt x="723225" y="205376"/>
                  <a:pt x="727579" y="202990"/>
                </a:cubicBezTo>
                <a:cubicBezTo>
                  <a:pt x="731932" y="200604"/>
                  <a:pt x="735322" y="195937"/>
                  <a:pt x="737750" y="188989"/>
                </a:cubicBezTo>
                <a:cubicBezTo>
                  <a:pt x="745033" y="196523"/>
                  <a:pt x="750935" y="201337"/>
                  <a:pt x="755456" y="203430"/>
                </a:cubicBezTo>
                <a:cubicBezTo>
                  <a:pt x="759977" y="205523"/>
                  <a:pt x="764623" y="206569"/>
                  <a:pt x="769395" y="206569"/>
                </a:cubicBezTo>
                <a:cubicBezTo>
                  <a:pt x="780010" y="206569"/>
                  <a:pt x="788230" y="202409"/>
                  <a:pt x="794057" y="194087"/>
                </a:cubicBezTo>
                <a:cubicBezTo>
                  <a:pt x="799884" y="185766"/>
                  <a:pt x="802797" y="172155"/>
                  <a:pt x="802797" y="153255"/>
                </a:cubicBezTo>
                <a:cubicBezTo>
                  <a:pt x="802789" y="134354"/>
                  <a:pt x="800067" y="121244"/>
                  <a:pt x="794629" y="113927"/>
                </a:cubicBezTo>
                <a:cubicBezTo>
                  <a:pt x="789192" y="106610"/>
                  <a:pt x="778562" y="99857"/>
                  <a:pt x="762739" y="93669"/>
                </a:cubicBezTo>
                <a:cubicBezTo>
                  <a:pt x="752693" y="89822"/>
                  <a:pt x="744364" y="86309"/>
                  <a:pt x="737750" y="83130"/>
                </a:cubicBezTo>
                <a:lnTo>
                  <a:pt x="737750" y="58894"/>
                </a:lnTo>
                <a:cubicBezTo>
                  <a:pt x="737750" y="52197"/>
                  <a:pt x="740471" y="48849"/>
                  <a:pt x="745912" y="48849"/>
                </a:cubicBezTo>
                <a:cubicBezTo>
                  <a:pt x="753363" y="48849"/>
                  <a:pt x="757088" y="53913"/>
                  <a:pt x="757088" y="64043"/>
                </a:cubicBezTo>
                <a:cubicBezTo>
                  <a:pt x="757088" y="69736"/>
                  <a:pt x="757737" y="73796"/>
                  <a:pt x="759035" y="76224"/>
                </a:cubicBezTo>
                <a:cubicBezTo>
                  <a:pt x="760332" y="78651"/>
                  <a:pt x="763263" y="80723"/>
                  <a:pt x="767825" y="82440"/>
                </a:cubicBezTo>
                <a:cubicBezTo>
                  <a:pt x="772388" y="84156"/>
                  <a:pt x="777264" y="85014"/>
                  <a:pt x="782454" y="85014"/>
                </a:cubicBezTo>
                <a:cubicBezTo>
                  <a:pt x="793086" y="85014"/>
                  <a:pt x="798402" y="79321"/>
                  <a:pt x="798402" y="67936"/>
                </a:cubicBezTo>
                <a:cubicBezTo>
                  <a:pt x="798402" y="57220"/>
                  <a:pt x="793777" y="48472"/>
                  <a:pt x="784526" y="41691"/>
                </a:cubicBezTo>
                <a:cubicBezTo>
                  <a:pt x="775276" y="34910"/>
                  <a:pt x="763200" y="31519"/>
                  <a:pt x="748298" y="31519"/>
                </a:cubicBezTo>
                <a:close/>
                <a:moveTo>
                  <a:pt x="860715" y="31519"/>
                </a:moveTo>
                <a:cubicBezTo>
                  <a:pt x="846483" y="31519"/>
                  <a:pt x="835056" y="37882"/>
                  <a:pt x="826433" y="50607"/>
                </a:cubicBezTo>
                <a:cubicBezTo>
                  <a:pt x="817810" y="63331"/>
                  <a:pt x="813499" y="81414"/>
                  <a:pt x="813499" y="104854"/>
                </a:cubicBezTo>
                <a:lnTo>
                  <a:pt x="813499" y="116533"/>
                </a:lnTo>
                <a:lnTo>
                  <a:pt x="869882" y="116533"/>
                </a:lnTo>
                <a:lnTo>
                  <a:pt x="869882" y="167892"/>
                </a:lnTo>
                <a:cubicBezTo>
                  <a:pt x="869882" y="174673"/>
                  <a:pt x="868563" y="179989"/>
                  <a:pt x="865926" y="183840"/>
                </a:cubicBezTo>
                <a:cubicBezTo>
                  <a:pt x="863289" y="187691"/>
                  <a:pt x="859919" y="189617"/>
                  <a:pt x="855817" y="189617"/>
                </a:cubicBezTo>
                <a:cubicBezTo>
                  <a:pt x="849455" y="189617"/>
                  <a:pt x="844369" y="186917"/>
                  <a:pt x="840560" y="181517"/>
                </a:cubicBezTo>
                <a:cubicBezTo>
                  <a:pt x="836751" y="176118"/>
                  <a:pt x="834721" y="168730"/>
                  <a:pt x="834470" y="159353"/>
                </a:cubicBezTo>
                <a:cubicBezTo>
                  <a:pt x="834386" y="154330"/>
                  <a:pt x="833905" y="151317"/>
                  <a:pt x="833026" y="150312"/>
                </a:cubicBezTo>
                <a:cubicBezTo>
                  <a:pt x="832147" y="149308"/>
                  <a:pt x="829112" y="148805"/>
                  <a:pt x="823922" y="148805"/>
                </a:cubicBezTo>
                <a:cubicBezTo>
                  <a:pt x="819401" y="148805"/>
                  <a:pt x="816534" y="149266"/>
                  <a:pt x="815320" y="150187"/>
                </a:cubicBezTo>
                <a:cubicBezTo>
                  <a:pt x="814106" y="151107"/>
                  <a:pt x="813499" y="153410"/>
                  <a:pt x="813499" y="157093"/>
                </a:cubicBezTo>
                <a:cubicBezTo>
                  <a:pt x="813499" y="169985"/>
                  <a:pt x="817685" y="181454"/>
                  <a:pt x="826056" y="191500"/>
                </a:cubicBezTo>
                <a:cubicBezTo>
                  <a:pt x="834428" y="201546"/>
                  <a:pt x="845520" y="206569"/>
                  <a:pt x="859333" y="206569"/>
                </a:cubicBezTo>
                <a:cubicBezTo>
                  <a:pt x="875156" y="206569"/>
                  <a:pt x="888592" y="199391"/>
                  <a:pt x="899643" y="185033"/>
                </a:cubicBezTo>
                <a:cubicBezTo>
                  <a:pt x="910693" y="170676"/>
                  <a:pt x="916218" y="149056"/>
                  <a:pt x="916218" y="120174"/>
                </a:cubicBezTo>
                <a:cubicBezTo>
                  <a:pt x="916218" y="91292"/>
                  <a:pt x="911112" y="69296"/>
                  <a:pt x="900898" y="54185"/>
                </a:cubicBezTo>
                <a:cubicBezTo>
                  <a:pt x="890685" y="39075"/>
                  <a:pt x="877290" y="31519"/>
                  <a:pt x="860715" y="31519"/>
                </a:cubicBezTo>
                <a:close/>
                <a:moveTo>
                  <a:pt x="310274" y="17078"/>
                </a:moveTo>
                <a:lnTo>
                  <a:pt x="310274" y="190998"/>
                </a:lnTo>
                <a:lnTo>
                  <a:pt x="303619" y="190998"/>
                </a:lnTo>
                <a:cubicBezTo>
                  <a:pt x="298930" y="190998"/>
                  <a:pt x="295498" y="189052"/>
                  <a:pt x="293321" y="185159"/>
                </a:cubicBezTo>
                <a:cubicBezTo>
                  <a:pt x="291145" y="181266"/>
                  <a:pt x="290057" y="174339"/>
                  <a:pt x="290057" y="164376"/>
                </a:cubicBezTo>
                <a:lnTo>
                  <a:pt x="290057" y="36040"/>
                </a:lnTo>
                <a:cubicBezTo>
                  <a:pt x="290057" y="30431"/>
                  <a:pt x="291396" y="25869"/>
                  <a:pt x="294075" y="22352"/>
                </a:cubicBezTo>
                <a:cubicBezTo>
                  <a:pt x="296754" y="18836"/>
                  <a:pt x="300563" y="17078"/>
                  <a:pt x="305502" y="17078"/>
                </a:cubicBezTo>
                <a:close/>
                <a:moveTo>
                  <a:pt x="356987" y="2135"/>
                </a:moveTo>
                <a:lnTo>
                  <a:pt x="296838" y="2135"/>
                </a:lnTo>
                <a:cubicBezTo>
                  <a:pt x="279676" y="2135"/>
                  <a:pt x="265465" y="10046"/>
                  <a:pt x="254205" y="25869"/>
                </a:cubicBezTo>
                <a:cubicBezTo>
                  <a:pt x="242946" y="41691"/>
                  <a:pt x="237316" y="67978"/>
                  <a:pt x="237316" y="104729"/>
                </a:cubicBezTo>
                <a:cubicBezTo>
                  <a:pt x="237316" y="138215"/>
                  <a:pt x="242757" y="163267"/>
                  <a:pt x="253640" y="179885"/>
                </a:cubicBezTo>
                <a:cubicBezTo>
                  <a:pt x="264523" y="196502"/>
                  <a:pt x="278922" y="204811"/>
                  <a:pt x="296838" y="204811"/>
                </a:cubicBezTo>
                <a:lnTo>
                  <a:pt x="363140" y="204811"/>
                </a:lnTo>
                <a:cubicBezTo>
                  <a:pt x="364982" y="204811"/>
                  <a:pt x="366259" y="204372"/>
                  <a:pt x="366970" y="203493"/>
                </a:cubicBezTo>
                <a:cubicBezTo>
                  <a:pt x="367682" y="202614"/>
                  <a:pt x="368038" y="200667"/>
                  <a:pt x="368038" y="197653"/>
                </a:cubicBezTo>
                <a:cubicBezTo>
                  <a:pt x="368038" y="194054"/>
                  <a:pt x="367912" y="191793"/>
                  <a:pt x="367661" y="190872"/>
                </a:cubicBezTo>
                <a:cubicBezTo>
                  <a:pt x="367410" y="189952"/>
                  <a:pt x="366196" y="188905"/>
                  <a:pt x="364019" y="187733"/>
                </a:cubicBezTo>
                <a:cubicBezTo>
                  <a:pt x="359331" y="185305"/>
                  <a:pt x="356987" y="181706"/>
                  <a:pt x="356987" y="176934"/>
                </a:cubicBezTo>
                <a:lnTo>
                  <a:pt x="356987" y="24864"/>
                </a:lnTo>
                <a:cubicBezTo>
                  <a:pt x="357239" y="23190"/>
                  <a:pt x="358745" y="21934"/>
                  <a:pt x="361508" y="21097"/>
                </a:cubicBezTo>
                <a:cubicBezTo>
                  <a:pt x="363685" y="20427"/>
                  <a:pt x="365150" y="19443"/>
                  <a:pt x="365903" y="18146"/>
                </a:cubicBezTo>
                <a:cubicBezTo>
                  <a:pt x="366657" y="16848"/>
                  <a:pt x="367033" y="14065"/>
                  <a:pt x="367033" y="9795"/>
                </a:cubicBezTo>
                <a:cubicBezTo>
                  <a:pt x="367033" y="6698"/>
                  <a:pt x="366489" y="4647"/>
                  <a:pt x="365401" y="3642"/>
                </a:cubicBezTo>
                <a:cubicBezTo>
                  <a:pt x="364312" y="2637"/>
                  <a:pt x="361508" y="2135"/>
                  <a:pt x="356987" y="2135"/>
                </a:cubicBezTo>
                <a:close/>
                <a:moveTo>
                  <a:pt x="552636" y="2135"/>
                </a:moveTo>
                <a:lnTo>
                  <a:pt x="510443" y="2135"/>
                </a:lnTo>
                <a:cubicBezTo>
                  <a:pt x="507346" y="2135"/>
                  <a:pt x="505797" y="3642"/>
                  <a:pt x="505797" y="6656"/>
                </a:cubicBezTo>
                <a:lnTo>
                  <a:pt x="505797" y="49351"/>
                </a:lnTo>
                <a:cubicBezTo>
                  <a:pt x="492988" y="37463"/>
                  <a:pt x="481729" y="31519"/>
                  <a:pt x="472018" y="31519"/>
                </a:cubicBezTo>
                <a:cubicBezTo>
                  <a:pt x="464818" y="31519"/>
                  <a:pt x="458539" y="34198"/>
                  <a:pt x="453181" y="39556"/>
                </a:cubicBezTo>
                <a:cubicBezTo>
                  <a:pt x="447824" y="44914"/>
                  <a:pt x="445145" y="51988"/>
                  <a:pt x="445145" y="60778"/>
                </a:cubicBezTo>
                <a:lnTo>
                  <a:pt x="445145" y="180575"/>
                </a:lnTo>
                <a:cubicBezTo>
                  <a:pt x="445145" y="183673"/>
                  <a:pt x="444266" y="185891"/>
                  <a:pt x="442508" y="187231"/>
                </a:cubicBezTo>
                <a:cubicBezTo>
                  <a:pt x="439996" y="189156"/>
                  <a:pt x="438741" y="191919"/>
                  <a:pt x="438741" y="195519"/>
                </a:cubicBezTo>
                <a:cubicBezTo>
                  <a:pt x="438741" y="199537"/>
                  <a:pt x="439034" y="202090"/>
                  <a:pt x="439620" y="203179"/>
                </a:cubicBezTo>
                <a:cubicBezTo>
                  <a:pt x="440206" y="204267"/>
                  <a:pt x="441545" y="204811"/>
                  <a:pt x="443638" y="204811"/>
                </a:cubicBezTo>
                <a:lnTo>
                  <a:pt x="475659" y="204811"/>
                </a:lnTo>
                <a:cubicBezTo>
                  <a:pt x="478422" y="204811"/>
                  <a:pt x="480975" y="202802"/>
                  <a:pt x="483319" y="198784"/>
                </a:cubicBezTo>
                <a:cubicBezTo>
                  <a:pt x="485663" y="194765"/>
                  <a:pt x="486835" y="189993"/>
                  <a:pt x="486835" y="184468"/>
                </a:cubicBezTo>
                <a:lnTo>
                  <a:pt x="486835" y="67559"/>
                </a:lnTo>
                <a:cubicBezTo>
                  <a:pt x="486835" y="65382"/>
                  <a:pt x="487568" y="63394"/>
                  <a:pt x="489033" y="61594"/>
                </a:cubicBezTo>
                <a:cubicBezTo>
                  <a:pt x="490498" y="59794"/>
                  <a:pt x="492235" y="58894"/>
                  <a:pt x="494244" y="58894"/>
                </a:cubicBezTo>
                <a:cubicBezTo>
                  <a:pt x="497425" y="58894"/>
                  <a:pt x="501276" y="60820"/>
                  <a:pt x="505797" y="64671"/>
                </a:cubicBezTo>
                <a:lnTo>
                  <a:pt x="505797" y="180575"/>
                </a:lnTo>
                <a:cubicBezTo>
                  <a:pt x="505797" y="183338"/>
                  <a:pt x="504667" y="185808"/>
                  <a:pt x="502406" y="187984"/>
                </a:cubicBezTo>
                <a:cubicBezTo>
                  <a:pt x="500146" y="190245"/>
                  <a:pt x="499016" y="192170"/>
                  <a:pt x="499016" y="193761"/>
                </a:cubicBezTo>
                <a:cubicBezTo>
                  <a:pt x="499016" y="199537"/>
                  <a:pt x="499183" y="202823"/>
                  <a:pt x="499518" y="203618"/>
                </a:cubicBezTo>
                <a:cubicBezTo>
                  <a:pt x="499853" y="204413"/>
                  <a:pt x="501486" y="204811"/>
                  <a:pt x="504416" y="204811"/>
                </a:cubicBezTo>
                <a:lnTo>
                  <a:pt x="549873" y="204811"/>
                </a:lnTo>
                <a:cubicBezTo>
                  <a:pt x="551799" y="204811"/>
                  <a:pt x="553096" y="204413"/>
                  <a:pt x="553766" y="203618"/>
                </a:cubicBezTo>
                <a:cubicBezTo>
                  <a:pt x="554436" y="202823"/>
                  <a:pt x="554771" y="200960"/>
                  <a:pt x="554771" y="198030"/>
                </a:cubicBezTo>
                <a:cubicBezTo>
                  <a:pt x="554771" y="194430"/>
                  <a:pt x="554582" y="192149"/>
                  <a:pt x="554206" y="191186"/>
                </a:cubicBezTo>
                <a:cubicBezTo>
                  <a:pt x="553829" y="190224"/>
                  <a:pt x="552803" y="189114"/>
                  <a:pt x="551129" y="187859"/>
                </a:cubicBezTo>
                <a:cubicBezTo>
                  <a:pt x="548701" y="186101"/>
                  <a:pt x="547487" y="183673"/>
                  <a:pt x="547487" y="180575"/>
                </a:cubicBezTo>
                <a:lnTo>
                  <a:pt x="547487" y="26496"/>
                </a:lnTo>
                <a:cubicBezTo>
                  <a:pt x="547487" y="20887"/>
                  <a:pt x="549287" y="17748"/>
                  <a:pt x="552887" y="17078"/>
                </a:cubicBezTo>
                <a:cubicBezTo>
                  <a:pt x="554812" y="16660"/>
                  <a:pt x="555775" y="15530"/>
                  <a:pt x="555775" y="13688"/>
                </a:cubicBezTo>
                <a:lnTo>
                  <a:pt x="555775" y="4772"/>
                </a:lnTo>
                <a:cubicBezTo>
                  <a:pt x="555775" y="3014"/>
                  <a:pt x="554729" y="2135"/>
                  <a:pt x="552636" y="2135"/>
                </a:cubicBezTo>
                <a:close/>
                <a:moveTo>
                  <a:pt x="673698" y="2135"/>
                </a:moveTo>
                <a:lnTo>
                  <a:pt x="634896" y="2135"/>
                </a:lnTo>
                <a:cubicBezTo>
                  <a:pt x="632803" y="2135"/>
                  <a:pt x="631422" y="2303"/>
                  <a:pt x="630752" y="2637"/>
                </a:cubicBezTo>
                <a:cubicBezTo>
                  <a:pt x="630082" y="2972"/>
                  <a:pt x="629747" y="4395"/>
                  <a:pt x="629747" y="6907"/>
                </a:cubicBezTo>
                <a:lnTo>
                  <a:pt x="629747" y="182333"/>
                </a:lnTo>
                <a:cubicBezTo>
                  <a:pt x="629747" y="186184"/>
                  <a:pt x="628492" y="188570"/>
                  <a:pt x="625980" y="189491"/>
                </a:cubicBezTo>
                <a:cubicBezTo>
                  <a:pt x="624222" y="190161"/>
                  <a:pt x="623343" y="191584"/>
                  <a:pt x="623343" y="193761"/>
                </a:cubicBezTo>
                <a:lnTo>
                  <a:pt x="623343" y="200918"/>
                </a:lnTo>
                <a:cubicBezTo>
                  <a:pt x="623343" y="203514"/>
                  <a:pt x="625227" y="204811"/>
                  <a:pt x="628994" y="204811"/>
                </a:cubicBezTo>
                <a:lnTo>
                  <a:pt x="675080" y="204811"/>
                </a:lnTo>
                <a:cubicBezTo>
                  <a:pt x="677675" y="204811"/>
                  <a:pt x="678972" y="203514"/>
                  <a:pt x="678972" y="200918"/>
                </a:cubicBezTo>
                <a:lnTo>
                  <a:pt x="678972" y="193761"/>
                </a:lnTo>
                <a:cubicBezTo>
                  <a:pt x="678972" y="190831"/>
                  <a:pt x="677675" y="188654"/>
                  <a:pt x="675080" y="187231"/>
                </a:cubicBezTo>
                <a:cubicBezTo>
                  <a:pt x="673405" y="186394"/>
                  <a:pt x="672359" y="185619"/>
                  <a:pt x="671940" y="184908"/>
                </a:cubicBezTo>
                <a:cubicBezTo>
                  <a:pt x="671522" y="184196"/>
                  <a:pt x="671312" y="182836"/>
                  <a:pt x="671312" y="180827"/>
                </a:cubicBezTo>
                <a:lnTo>
                  <a:pt x="671312" y="25241"/>
                </a:lnTo>
                <a:cubicBezTo>
                  <a:pt x="671312" y="22311"/>
                  <a:pt x="672443" y="20343"/>
                  <a:pt x="674703" y="19339"/>
                </a:cubicBezTo>
                <a:cubicBezTo>
                  <a:pt x="677549" y="17916"/>
                  <a:pt x="678972" y="15613"/>
                  <a:pt x="678972" y="12432"/>
                </a:cubicBezTo>
                <a:lnTo>
                  <a:pt x="678972" y="6153"/>
                </a:lnTo>
                <a:cubicBezTo>
                  <a:pt x="678972" y="3475"/>
                  <a:pt x="677214" y="2135"/>
                  <a:pt x="673698" y="2135"/>
                </a:cubicBezTo>
                <a:close/>
                <a:moveTo>
                  <a:pt x="1054949" y="2135"/>
                </a:moveTo>
                <a:lnTo>
                  <a:pt x="1003464" y="2135"/>
                </a:lnTo>
                <a:cubicBezTo>
                  <a:pt x="1001204" y="2135"/>
                  <a:pt x="999655" y="2533"/>
                  <a:pt x="998818" y="3328"/>
                </a:cubicBezTo>
                <a:cubicBezTo>
                  <a:pt x="997981" y="4123"/>
                  <a:pt x="997562" y="5986"/>
                  <a:pt x="997562" y="8916"/>
                </a:cubicBezTo>
                <a:lnTo>
                  <a:pt x="997562" y="14818"/>
                </a:lnTo>
                <a:cubicBezTo>
                  <a:pt x="997730" y="16325"/>
                  <a:pt x="998776" y="17664"/>
                  <a:pt x="1000702" y="18836"/>
                </a:cubicBezTo>
                <a:cubicBezTo>
                  <a:pt x="1003297" y="20260"/>
                  <a:pt x="1004594" y="22604"/>
                  <a:pt x="1004594" y="25869"/>
                </a:cubicBezTo>
                <a:lnTo>
                  <a:pt x="1004594" y="89032"/>
                </a:lnTo>
                <a:lnTo>
                  <a:pt x="984502" y="89032"/>
                </a:lnTo>
                <a:lnTo>
                  <a:pt x="984502" y="25869"/>
                </a:lnTo>
                <a:cubicBezTo>
                  <a:pt x="984502" y="23859"/>
                  <a:pt x="984691" y="22520"/>
                  <a:pt x="985068" y="21850"/>
                </a:cubicBezTo>
                <a:cubicBezTo>
                  <a:pt x="985444" y="21180"/>
                  <a:pt x="986470" y="20343"/>
                  <a:pt x="988144" y="19339"/>
                </a:cubicBezTo>
                <a:cubicBezTo>
                  <a:pt x="989986" y="18334"/>
                  <a:pt x="990907" y="15990"/>
                  <a:pt x="990907" y="12307"/>
                </a:cubicBezTo>
                <a:cubicBezTo>
                  <a:pt x="990907" y="7619"/>
                  <a:pt x="990697" y="4751"/>
                  <a:pt x="990279" y="3705"/>
                </a:cubicBezTo>
                <a:cubicBezTo>
                  <a:pt x="989860" y="2658"/>
                  <a:pt x="988688" y="2135"/>
                  <a:pt x="986763" y="2135"/>
                </a:cubicBezTo>
                <a:lnTo>
                  <a:pt x="932264" y="2135"/>
                </a:lnTo>
                <a:cubicBezTo>
                  <a:pt x="929836" y="2135"/>
                  <a:pt x="928371" y="2575"/>
                  <a:pt x="927869" y="3454"/>
                </a:cubicBezTo>
                <a:cubicBezTo>
                  <a:pt x="927366" y="4333"/>
                  <a:pt x="927115" y="7200"/>
                  <a:pt x="927115" y="12055"/>
                </a:cubicBezTo>
                <a:cubicBezTo>
                  <a:pt x="927115" y="14986"/>
                  <a:pt x="927387" y="16723"/>
                  <a:pt x="927932" y="17267"/>
                </a:cubicBezTo>
                <a:cubicBezTo>
                  <a:pt x="928476" y="17811"/>
                  <a:pt x="930171" y="18795"/>
                  <a:pt x="933017" y="20218"/>
                </a:cubicBezTo>
                <a:cubicBezTo>
                  <a:pt x="936115" y="21892"/>
                  <a:pt x="937663" y="24487"/>
                  <a:pt x="937663" y="28003"/>
                </a:cubicBezTo>
                <a:lnTo>
                  <a:pt x="937663" y="178315"/>
                </a:lnTo>
                <a:cubicBezTo>
                  <a:pt x="937663" y="182250"/>
                  <a:pt x="935864" y="185389"/>
                  <a:pt x="932264" y="187733"/>
                </a:cubicBezTo>
                <a:cubicBezTo>
                  <a:pt x="929334" y="189575"/>
                  <a:pt x="927869" y="191249"/>
                  <a:pt x="927869" y="192756"/>
                </a:cubicBezTo>
                <a:lnTo>
                  <a:pt x="927869" y="200667"/>
                </a:lnTo>
                <a:cubicBezTo>
                  <a:pt x="927869" y="202342"/>
                  <a:pt x="928120" y="203451"/>
                  <a:pt x="928622" y="203995"/>
                </a:cubicBezTo>
                <a:cubicBezTo>
                  <a:pt x="929124" y="204539"/>
                  <a:pt x="930589" y="204811"/>
                  <a:pt x="933017" y="204811"/>
                </a:cubicBezTo>
                <a:lnTo>
                  <a:pt x="987767" y="204811"/>
                </a:lnTo>
                <a:cubicBezTo>
                  <a:pt x="989609" y="204811"/>
                  <a:pt x="990739" y="204476"/>
                  <a:pt x="991158" y="203807"/>
                </a:cubicBezTo>
                <a:cubicBezTo>
                  <a:pt x="991576" y="203137"/>
                  <a:pt x="991786" y="200039"/>
                  <a:pt x="991786" y="194514"/>
                </a:cubicBezTo>
                <a:cubicBezTo>
                  <a:pt x="991786" y="191751"/>
                  <a:pt x="990656" y="189575"/>
                  <a:pt x="988395" y="187984"/>
                </a:cubicBezTo>
                <a:cubicBezTo>
                  <a:pt x="985800" y="186142"/>
                  <a:pt x="984502" y="184008"/>
                  <a:pt x="984502" y="181580"/>
                </a:cubicBezTo>
                <a:lnTo>
                  <a:pt x="984502" y="103222"/>
                </a:lnTo>
                <a:lnTo>
                  <a:pt x="1004594" y="103222"/>
                </a:lnTo>
                <a:lnTo>
                  <a:pt x="1004594" y="182333"/>
                </a:lnTo>
                <a:cubicBezTo>
                  <a:pt x="1004594" y="185012"/>
                  <a:pt x="1003506" y="187147"/>
                  <a:pt x="1001329" y="188738"/>
                </a:cubicBezTo>
                <a:cubicBezTo>
                  <a:pt x="999153" y="190496"/>
                  <a:pt x="998064" y="192965"/>
                  <a:pt x="998064" y="196147"/>
                </a:cubicBezTo>
                <a:cubicBezTo>
                  <a:pt x="998064" y="200583"/>
                  <a:pt x="998316" y="203137"/>
                  <a:pt x="998818" y="203807"/>
                </a:cubicBezTo>
                <a:cubicBezTo>
                  <a:pt x="999320" y="204476"/>
                  <a:pt x="1000325" y="204811"/>
                  <a:pt x="1001832" y="204811"/>
                </a:cubicBezTo>
                <a:lnTo>
                  <a:pt x="1056959" y="204811"/>
                </a:lnTo>
                <a:cubicBezTo>
                  <a:pt x="1058717" y="204811"/>
                  <a:pt x="1059805" y="204434"/>
                  <a:pt x="1060223" y="203681"/>
                </a:cubicBezTo>
                <a:cubicBezTo>
                  <a:pt x="1060642" y="202928"/>
                  <a:pt x="1060851" y="199956"/>
                  <a:pt x="1060851" y="194765"/>
                </a:cubicBezTo>
                <a:cubicBezTo>
                  <a:pt x="1060851" y="192337"/>
                  <a:pt x="1060642" y="190747"/>
                  <a:pt x="1060223" y="189993"/>
                </a:cubicBezTo>
                <a:cubicBezTo>
                  <a:pt x="1059805" y="189240"/>
                  <a:pt x="1058633" y="188319"/>
                  <a:pt x="1056707" y="187231"/>
                </a:cubicBezTo>
                <a:cubicBezTo>
                  <a:pt x="1053191" y="185389"/>
                  <a:pt x="1051433" y="182919"/>
                  <a:pt x="1051433" y="179822"/>
                </a:cubicBezTo>
                <a:lnTo>
                  <a:pt x="1051433" y="28003"/>
                </a:lnTo>
                <a:cubicBezTo>
                  <a:pt x="1051433" y="25576"/>
                  <a:pt x="1052982" y="23273"/>
                  <a:pt x="1056080" y="21097"/>
                </a:cubicBezTo>
                <a:cubicBezTo>
                  <a:pt x="1059177" y="18836"/>
                  <a:pt x="1060726" y="15613"/>
                  <a:pt x="1060726" y="11428"/>
                </a:cubicBezTo>
                <a:cubicBezTo>
                  <a:pt x="1060726" y="6991"/>
                  <a:pt x="1060370" y="4333"/>
                  <a:pt x="1059658" y="3454"/>
                </a:cubicBezTo>
                <a:cubicBezTo>
                  <a:pt x="1058947" y="2575"/>
                  <a:pt x="1057377" y="2135"/>
                  <a:pt x="1054949" y="2135"/>
                </a:cubicBezTo>
                <a:close/>
                <a:moveTo>
                  <a:pt x="585155" y="0"/>
                </a:moveTo>
                <a:lnTo>
                  <a:pt x="576993" y="0"/>
                </a:lnTo>
                <a:cubicBezTo>
                  <a:pt x="574816" y="0"/>
                  <a:pt x="573728" y="1465"/>
                  <a:pt x="573728" y="4395"/>
                </a:cubicBezTo>
                <a:lnTo>
                  <a:pt x="573728" y="33277"/>
                </a:lnTo>
                <a:lnTo>
                  <a:pt x="565942" y="33277"/>
                </a:lnTo>
                <a:cubicBezTo>
                  <a:pt x="563012" y="33277"/>
                  <a:pt x="561547" y="34659"/>
                  <a:pt x="561547" y="37421"/>
                </a:cubicBezTo>
                <a:lnTo>
                  <a:pt x="561547" y="46463"/>
                </a:lnTo>
                <a:cubicBezTo>
                  <a:pt x="561547" y="49142"/>
                  <a:pt x="563012" y="50481"/>
                  <a:pt x="565942" y="50481"/>
                </a:cubicBezTo>
                <a:lnTo>
                  <a:pt x="573728" y="50481"/>
                </a:lnTo>
                <a:lnTo>
                  <a:pt x="573728" y="180575"/>
                </a:lnTo>
                <a:cubicBezTo>
                  <a:pt x="573728" y="185012"/>
                  <a:pt x="571760" y="188194"/>
                  <a:pt x="567826" y="190119"/>
                </a:cubicBezTo>
                <a:cubicBezTo>
                  <a:pt x="565900" y="191040"/>
                  <a:pt x="564644" y="192170"/>
                  <a:pt x="564058" y="193509"/>
                </a:cubicBezTo>
                <a:cubicBezTo>
                  <a:pt x="563472" y="194849"/>
                  <a:pt x="563179" y="197277"/>
                  <a:pt x="563179" y="200793"/>
                </a:cubicBezTo>
                <a:cubicBezTo>
                  <a:pt x="563179" y="202969"/>
                  <a:pt x="563326" y="204183"/>
                  <a:pt x="563619" y="204434"/>
                </a:cubicBezTo>
                <a:cubicBezTo>
                  <a:pt x="563912" y="204686"/>
                  <a:pt x="564937" y="204811"/>
                  <a:pt x="566695" y="204811"/>
                </a:cubicBezTo>
                <a:lnTo>
                  <a:pt x="606377" y="204811"/>
                </a:lnTo>
                <a:cubicBezTo>
                  <a:pt x="612404" y="199453"/>
                  <a:pt x="615418" y="191375"/>
                  <a:pt x="615418" y="180575"/>
                </a:cubicBezTo>
                <a:lnTo>
                  <a:pt x="615418" y="50481"/>
                </a:lnTo>
                <a:lnTo>
                  <a:pt x="620315" y="50481"/>
                </a:lnTo>
                <a:cubicBezTo>
                  <a:pt x="621739" y="50481"/>
                  <a:pt x="622639" y="50314"/>
                  <a:pt x="623015" y="49979"/>
                </a:cubicBezTo>
                <a:cubicBezTo>
                  <a:pt x="623392" y="49644"/>
                  <a:pt x="623580" y="48723"/>
                  <a:pt x="623580" y="47216"/>
                </a:cubicBezTo>
                <a:lnTo>
                  <a:pt x="623580" y="38175"/>
                </a:lnTo>
                <a:cubicBezTo>
                  <a:pt x="623580" y="36500"/>
                  <a:pt x="623392" y="35412"/>
                  <a:pt x="623015" y="34910"/>
                </a:cubicBezTo>
                <a:cubicBezTo>
                  <a:pt x="622639" y="34408"/>
                  <a:pt x="621529" y="34031"/>
                  <a:pt x="619688" y="33780"/>
                </a:cubicBezTo>
                <a:cubicBezTo>
                  <a:pt x="613660" y="32859"/>
                  <a:pt x="607591" y="29510"/>
                  <a:pt x="601479" y="23734"/>
                </a:cubicBezTo>
                <a:cubicBezTo>
                  <a:pt x="595368" y="17957"/>
                  <a:pt x="591727" y="11762"/>
                  <a:pt x="590554" y="5149"/>
                </a:cubicBezTo>
                <a:cubicBezTo>
                  <a:pt x="590136" y="2805"/>
                  <a:pt x="589613" y="1361"/>
                  <a:pt x="588985" y="817"/>
                </a:cubicBezTo>
                <a:cubicBezTo>
                  <a:pt x="588357" y="272"/>
                  <a:pt x="587080" y="0"/>
                  <a:pt x="5851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o-KR" altLang="en-US" sz="2000" dirty="0">
              <a:solidFill>
                <a:schemeClr val="accent4"/>
              </a:solidFill>
              <a:latin typeface="Bernard MT Condensed" panose="02050806060905020404" pitchFamily="18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CBFF49-975C-4E9D-9714-26BE1D6E1EA5}"/>
              </a:ext>
            </a:extLst>
          </p:cNvPr>
          <p:cNvSpPr txBox="1">
            <a:spLocks/>
          </p:cNvSpPr>
          <p:nvPr/>
        </p:nvSpPr>
        <p:spPr>
          <a:xfrm flipH="1">
            <a:off x="3981290" y="5929311"/>
            <a:ext cx="2005185" cy="379371"/>
          </a:xfrm>
          <a:custGeom>
            <a:avLst/>
            <a:gdLst/>
            <a:ahLst/>
            <a:cxnLst/>
            <a:rect l="l" t="t" r="r" b="b"/>
            <a:pathLst>
              <a:path w="1662560" h="314548">
                <a:moveTo>
                  <a:pt x="289734" y="166762"/>
                </a:moveTo>
                <a:cubicBezTo>
                  <a:pt x="323002" y="183705"/>
                  <a:pt x="347323" y="197953"/>
                  <a:pt x="362699" y="209506"/>
                </a:cubicBezTo>
                <a:cubicBezTo>
                  <a:pt x="378075" y="221058"/>
                  <a:pt x="385763" y="232518"/>
                  <a:pt x="385763" y="243885"/>
                </a:cubicBezTo>
                <a:cubicBezTo>
                  <a:pt x="385763" y="247885"/>
                  <a:pt x="385271" y="250802"/>
                  <a:pt x="384287" y="252637"/>
                </a:cubicBezTo>
                <a:cubicBezTo>
                  <a:pt x="383304" y="254471"/>
                  <a:pt x="382370" y="255389"/>
                  <a:pt x="381486" y="255389"/>
                </a:cubicBezTo>
                <a:cubicBezTo>
                  <a:pt x="380582" y="255389"/>
                  <a:pt x="378508" y="254577"/>
                  <a:pt x="375264" y="252954"/>
                </a:cubicBezTo>
                <a:cubicBezTo>
                  <a:pt x="360402" y="244176"/>
                  <a:pt x="346732" y="232650"/>
                  <a:pt x="334255" y="218376"/>
                </a:cubicBezTo>
                <a:cubicBezTo>
                  <a:pt x="321778" y="204102"/>
                  <a:pt x="306938" y="186898"/>
                  <a:pt x="289734" y="166762"/>
                </a:cubicBezTo>
                <a:close/>
                <a:moveTo>
                  <a:pt x="1055466" y="162520"/>
                </a:moveTo>
                <a:cubicBezTo>
                  <a:pt x="1057231" y="162520"/>
                  <a:pt x="1060818" y="164057"/>
                  <a:pt x="1066227" y="167131"/>
                </a:cubicBezTo>
                <a:cubicBezTo>
                  <a:pt x="1071636" y="170206"/>
                  <a:pt x="1077210" y="174303"/>
                  <a:pt x="1082950" y="179424"/>
                </a:cubicBezTo>
                <a:cubicBezTo>
                  <a:pt x="1088689" y="184544"/>
                  <a:pt x="1093833" y="190553"/>
                  <a:pt x="1098381" y="197450"/>
                </a:cubicBezTo>
                <a:cubicBezTo>
                  <a:pt x="1102930" y="204348"/>
                  <a:pt x="1105861" y="210069"/>
                  <a:pt x="1107175" y="214616"/>
                </a:cubicBezTo>
                <a:cubicBezTo>
                  <a:pt x="1098719" y="209907"/>
                  <a:pt x="1090004" y="203903"/>
                  <a:pt x="1081028" y="196605"/>
                </a:cubicBezTo>
                <a:cubicBezTo>
                  <a:pt x="1072051" y="189306"/>
                  <a:pt x="1065526" y="182483"/>
                  <a:pt x="1061452" y="176136"/>
                </a:cubicBezTo>
                <a:cubicBezTo>
                  <a:pt x="1057378" y="169789"/>
                  <a:pt x="1055341" y="165438"/>
                  <a:pt x="1055341" y="163085"/>
                </a:cubicBezTo>
                <a:cubicBezTo>
                  <a:pt x="1055341" y="162708"/>
                  <a:pt x="1055383" y="162520"/>
                  <a:pt x="1055466" y="162520"/>
                </a:cubicBezTo>
                <a:close/>
                <a:moveTo>
                  <a:pt x="764335" y="137740"/>
                </a:moveTo>
                <a:cubicBezTo>
                  <a:pt x="759775" y="137740"/>
                  <a:pt x="756138" y="141584"/>
                  <a:pt x="753423" y="149272"/>
                </a:cubicBezTo>
                <a:cubicBezTo>
                  <a:pt x="750708" y="156960"/>
                  <a:pt x="749350" y="164292"/>
                  <a:pt x="749350" y="171268"/>
                </a:cubicBezTo>
                <a:cubicBezTo>
                  <a:pt x="749350" y="175649"/>
                  <a:pt x="753208" y="181868"/>
                  <a:pt x="760924" y="189923"/>
                </a:cubicBezTo>
                <a:cubicBezTo>
                  <a:pt x="785206" y="216926"/>
                  <a:pt x="797347" y="235507"/>
                  <a:pt x="797347" y="245667"/>
                </a:cubicBezTo>
                <a:cubicBezTo>
                  <a:pt x="797347" y="248965"/>
                  <a:pt x="796353" y="250614"/>
                  <a:pt x="794365" y="250614"/>
                </a:cubicBezTo>
                <a:cubicBezTo>
                  <a:pt x="791023" y="250614"/>
                  <a:pt x="786162" y="248521"/>
                  <a:pt x="779781" y="244337"/>
                </a:cubicBezTo>
                <a:cubicBezTo>
                  <a:pt x="773400" y="240152"/>
                  <a:pt x="760556" y="232095"/>
                  <a:pt x="741251" y="220165"/>
                </a:cubicBezTo>
                <a:lnTo>
                  <a:pt x="741251" y="241495"/>
                </a:lnTo>
                <a:cubicBezTo>
                  <a:pt x="763131" y="263071"/>
                  <a:pt x="779833" y="278559"/>
                  <a:pt x="791358" y="287961"/>
                </a:cubicBezTo>
                <a:cubicBezTo>
                  <a:pt x="802883" y="297363"/>
                  <a:pt x="812730" y="302064"/>
                  <a:pt x="820899" y="302064"/>
                </a:cubicBezTo>
                <a:cubicBezTo>
                  <a:pt x="835857" y="302064"/>
                  <a:pt x="843335" y="292690"/>
                  <a:pt x="843335" y="273942"/>
                </a:cubicBezTo>
                <a:cubicBezTo>
                  <a:pt x="843335" y="268819"/>
                  <a:pt x="842545" y="263814"/>
                  <a:pt x="840965" y="258926"/>
                </a:cubicBezTo>
                <a:cubicBezTo>
                  <a:pt x="839385" y="254038"/>
                  <a:pt x="837274" y="249070"/>
                  <a:pt x="834634" y="244023"/>
                </a:cubicBezTo>
                <a:cubicBezTo>
                  <a:pt x="831993" y="238975"/>
                  <a:pt x="828140" y="232136"/>
                  <a:pt x="823072" y="223505"/>
                </a:cubicBezTo>
                <a:cubicBezTo>
                  <a:pt x="818005" y="214874"/>
                  <a:pt x="812035" y="206527"/>
                  <a:pt x="805161" y="198462"/>
                </a:cubicBezTo>
                <a:cubicBezTo>
                  <a:pt x="808602" y="202134"/>
                  <a:pt x="816461" y="210090"/>
                  <a:pt x="828737" y="222332"/>
                </a:cubicBezTo>
                <a:cubicBezTo>
                  <a:pt x="836890" y="230210"/>
                  <a:pt x="843669" y="237516"/>
                  <a:pt x="849073" y="244249"/>
                </a:cubicBezTo>
                <a:cubicBezTo>
                  <a:pt x="854477" y="250983"/>
                  <a:pt x="860524" y="258829"/>
                  <a:pt x="867212" y="267789"/>
                </a:cubicBezTo>
                <a:cubicBezTo>
                  <a:pt x="873899" y="276749"/>
                  <a:pt x="878997" y="282987"/>
                  <a:pt x="882504" y="286503"/>
                </a:cubicBezTo>
                <a:cubicBezTo>
                  <a:pt x="886010" y="290019"/>
                  <a:pt x="889976" y="291777"/>
                  <a:pt x="894402" y="291777"/>
                </a:cubicBezTo>
                <a:cubicBezTo>
                  <a:pt x="901108" y="291777"/>
                  <a:pt x="906664" y="286308"/>
                  <a:pt x="911068" y="275369"/>
                </a:cubicBezTo>
                <a:cubicBezTo>
                  <a:pt x="915473" y="264430"/>
                  <a:pt x="917675" y="252140"/>
                  <a:pt x="917675" y="238499"/>
                </a:cubicBezTo>
                <a:cubicBezTo>
                  <a:pt x="917675" y="229865"/>
                  <a:pt x="916695" y="223116"/>
                  <a:pt x="914736" y="218252"/>
                </a:cubicBezTo>
                <a:cubicBezTo>
                  <a:pt x="912777" y="213388"/>
                  <a:pt x="909004" y="206651"/>
                  <a:pt x="903419" y="198040"/>
                </a:cubicBezTo>
                <a:cubicBezTo>
                  <a:pt x="893101" y="182169"/>
                  <a:pt x="884047" y="170373"/>
                  <a:pt x="876256" y="162653"/>
                </a:cubicBezTo>
                <a:cubicBezTo>
                  <a:pt x="868466" y="154932"/>
                  <a:pt x="860595" y="151072"/>
                  <a:pt x="852642" y="151072"/>
                </a:cubicBezTo>
                <a:cubicBezTo>
                  <a:pt x="847205" y="151072"/>
                  <a:pt x="842476" y="152205"/>
                  <a:pt x="838457" y="154471"/>
                </a:cubicBezTo>
                <a:cubicBezTo>
                  <a:pt x="834437" y="156737"/>
                  <a:pt x="832428" y="160370"/>
                  <a:pt x="832428" y="165370"/>
                </a:cubicBezTo>
                <a:cubicBezTo>
                  <a:pt x="832428" y="167551"/>
                  <a:pt x="833003" y="169696"/>
                  <a:pt x="834154" y="171806"/>
                </a:cubicBezTo>
                <a:cubicBezTo>
                  <a:pt x="835305" y="173915"/>
                  <a:pt x="836330" y="175507"/>
                  <a:pt x="837229" y="176583"/>
                </a:cubicBezTo>
                <a:cubicBezTo>
                  <a:pt x="838128" y="177658"/>
                  <a:pt x="840516" y="180292"/>
                  <a:pt x="844392" y="184485"/>
                </a:cubicBezTo>
                <a:cubicBezTo>
                  <a:pt x="866905" y="209414"/>
                  <a:pt x="878161" y="225129"/>
                  <a:pt x="878161" y="231631"/>
                </a:cubicBezTo>
                <a:cubicBezTo>
                  <a:pt x="878161" y="232884"/>
                  <a:pt x="878336" y="233511"/>
                  <a:pt x="878688" y="233511"/>
                </a:cubicBezTo>
                <a:cubicBezTo>
                  <a:pt x="878248" y="233511"/>
                  <a:pt x="875925" y="231446"/>
                  <a:pt x="871718" y="227314"/>
                </a:cubicBezTo>
                <a:cubicBezTo>
                  <a:pt x="867512" y="223183"/>
                  <a:pt x="861233" y="216053"/>
                  <a:pt x="852882" y="205923"/>
                </a:cubicBezTo>
                <a:cubicBezTo>
                  <a:pt x="844532" y="195794"/>
                  <a:pt x="834846" y="185709"/>
                  <a:pt x="823826" y="175669"/>
                </a:cubicBezTo>
                <a:cubicBezTo>
                  <a:pt x="812806" y="165629"/>
                  <a:pt x="800025" y="155796"/>
                  <a:pt x="785484" y="146171"/>
                </a:cubicBezTo>
                <a:cubicBezTo>
                  <a:pt x="777415" y="140550"/>
                  <a:pt x="770365" y="137740"/>
                  <a:pt x="764335" y="137740"/>
                </a:cubicBezTo>
                <a:close/>
                <a:moveTo>
                  <a:pt x="1042829" y="129480"/>
                </a:moveTo>
                <a:cubicBezTo>
                  <a:pt x="1034901" y="129480"/>
                  <a:pt x="1028419" y="131450"/>
                  <a:pt x="1023382" y="135391"/>
                </a:cubicBezTo>
                <a:cubicBezTo>
                  <a:pt x="1018345" y="139331"/>
                  <a:pt x="1015827" y="145122"/>
                  <a:pt x="1015827" y="152764"/>
                </a:cubicBezTo>
                <a:cubicBezTo>
                  <a:pt x="1015827" y="162924"/>
                  <a:pt x="1019470" y="172854"/>
                  <a:pt x="1026755" y="182556"/>
                </a:cubicBezTo>
                <a:cubicBezTo>
                  <a:pt x="1034041" y="192258"/>
                  <a:pt x="1044948" y="201744"/>
                  <a:pt x="1059478" y="211016"/>
                </a:cubicBezTo>
                <a:cubicBezTo>
                  <a:pt x="1074007" y="220287"/>
                  <a:pt x="1090636" y="228714"/>
                  <a:pt x="1109365" y="236295"/>
                </a:cubicBezTo>
                <a:lnTo>
                  <a:pt x="1109365" y="238764"/>
                </a:lnTo>
                <a:cubicBezTo>
                  <a:pt x="1109365" y="246303"/>
                  <a:pt x="1107672" y="252001"/>
                  <a:pt x="1104287" y="255856"/>
                </a:cubicBezTo>
                <a:cubicBezTo>
                  <a:pt x="1100901" y="259712"/>
                  <a:pt x="1096507" y="261640"/>
                  <a:pt x="1091105" y="261640"/>
                </a:cubicBezTo>
                <a:cubicBezTo>
                  <a:pt x="1084540" y="261640"/>
                  <a:pt x="1077662" y="260062"/>
                  <a:pt x="1070471" y="256906"/>
                </a:cubicBezTo>
                <a:cubicBezTo>
                  <a:pt x="1063279" y="253751"/>
                  <a:pt x="1056006" y="249482"/>
                  <a:pt x="1048650" y="244099"/>
                </a:cubicBezTo>
                <a:cubicBezTo>
                  <a:pt x="1041295" y="238717"/>
                  <a:pt x="1029624" y="230993"/>
                  <a:pt x="1013636" y="220926"/>
                </a:cubicBezTo>
                <a:lnTo>
                  <a:pt x="1013636" y="240303"/>
                </a:lnTo>
                <a:cubicBezTo>
                  <a:pt x="1031026" y="261238"/>
                  <a:pt x="1047233" y="277210"/>
                  <a:pt x="1062256" y="288216"/>
                </a:cubicBezTo>
                <a:cubicBezTo>
                  <a:pt x="1077280" y="299222"/>
                  <a:pt x="1092750" y="304725"/>
                  <a:pt x="1108668" y="304725"/>
                </a:cubicBezTo>
                <a:cubicBezTo>
                  <a:pt x="1123190" y="304725"/>
                  <a:pt x="1134602" y="299216"/>
                  <a:pt x="1142902" y="288198"/>
                </a:cubicBezTo>
                <a:cubicBezTo>
                  <a:pt x="1151203" y="277181"/>
                  <a:pt x="1155353" y="262381"/>
                  <a:pt x="1155353" y="243801"/>
                </a:cubicBezTo>
                <a:cubicBezTo>
                  <a:pt x="1155353" y="227691"/>
                  <a:pt x="1151622" y="213122"/>
                  <a:pt x="1144158" y="200095"/>
                </a:cubicBezTo>
                <a:cubicBezTo>
                  <a:pt x="1136695" y="187067"/>
                  <a:pt x="1124675" y="173458"/>
                  <a:pt x="1108099" y="159266"/>
                </a:cubicBezTo>
                <a:cubicBezTo>
                  <a:pt x="1096686" y="149499"/>
                  <a:pt x="1085249" y="142093"/>
                  <a:pt x="1073790" y="137048"/>
                </a:cubicBezTo>
                <a:cubicBezTo>
                  <a:pt x="1062330" y="132003"/>
                  <a:pt x="1052010" y="129480"/>
                  <a:pt x="1042829" y="129480"/>
                </a:cubicBezTo>
                <a:close/>
                <a:moveTo>
                  <a:pt x="277156" y="122336"/>
                </a:moveTo>
                <a:cubicBezTo>
                  <a:pt x="272854" y="122336"/>
                  <a:pt x="269037" y="123957"/>
                  <a:pt x="265706" y="127197"/>
                </a:cubicBezTo>
                <a:cubicBezTo>
                  <a:pt x="262375" y="130438"/>
                  <a:pt x="259825" y="133995"/>
                  <a:pt x="258058" y="137869"/>
                </a:cubicBezTo>
                <a:cubicBezTo>
                  <a:pt x="256291" y="141743"/>
                  <a:pt x="255407" y="144765"/>
                  <a:pt x="255407" y="146935"/>
                </a:cubicBezTo>
                <a:cubicBezTo>
                  <a:pt x="255407" y="151200"/>
                  <a:pt x="256864" y="154218"/>
                  <a:pt x="259779" y="155988"/>
                </a:cubicBezTo>
                <a:cubicBezTo>
                  <a:pt x="262694" y="157759"/>
                  <a:pt x="265834" y="159052"/>
                  <a:pt x="269199" y="159866"/>
                </a:cubicBezTo>
                <a:cubicBezTo>
                  <a:pt x="268471" y="159273"/>
                  <a:pt x="267279" y="160856"/>
                  <a:pt x="265624" y="164616"/>
                </a:cubicBezTo>
                <a:cubicBezTo>
                  <a:pt x="263968" y="168377"/>
                  <a:pt x="262654" y="171513"/>
                  <a:pt x="261682" y="174024"/>
                </a:cubicBezTo>
                <a:cubicBezTo>
                  <a:pt x="260710" y="176535"/>
                  <a:pt x="260224" y="178885"/>
                  <a:pt x="260224" y="181074"/>
                </a:cubicBezTo>
                <a:cubicBezTo>
                  <a:pt x="260224" y="185529"/>
                  <a:pt x="263872" y="192682"/>
                  <a:pt x="271166" y="202533"/>
                </a:cubicBezTo>
                <a:cubicBezTo>
                  <a:pt x="278461" y="212383"/>
                  <a:pt x="283423" y="219396"/>
                  <a:pt x="286050" y="223572"/>
                </a:cubicBezTo>
                <a:cubicBezTo>
                  <a:pt x="288678" y="227747"/>
                  <a:pt x="289992" y="232693"/>
                  <a:pt x="289992" y="238408"/>
                </a:cubicBezTo>
                <a:cubicBezTo>
                  <a:pt x="289992" y="246227"/>
                  <a:pt x="286593" y="250136"/>
                  <a:pt x="279796" y="250136"/>
                </a:cubicBezTo>
                <a:cubicBezTo>
                  <a:pt x="270736" y="250136"/>
                  <a:pt x="253195" y="240578"/>
                  <a:pt x="227174" y="221463"/>
                </a:cubicBezTo>
                <a:lnTo>
                  <a:pt x="227174" y="240896"/>
                </a:lnTo>
                <a:cubicBezTo>
                  <a:pt x="265802" y="283805"/>
                  <a:pt x="293771" y="305259"/>
                  <a:pt x="311081" y="305259"/>
                </a:cubicBezTo>
                <a:cubicBezTo>
                  <a:pt x="318407" y="305259"/>
                  <a:pt x="323606" y="302881"/>
                  <a:pt x="326681" y="298124"/>
                </a:cubicBezTo>
                <a:cubicBezTo>
                  <a:pt x="329755" y="293367"/>
                  <a:pt x="331292" y="286887"/>
                  <a:pt x="331292" y="278683"/>
                </a:cubicBezTo>
                <a:cubicBezTo>
                  <a:pt x="331292" y="266623"/>
                  <a:pt x="327136" y="251402"/>
                  <a:pt x="318825" y="233019"/>
                </a:cubicBezTo>
                <a:cubicBezTo>
                  <a:pt x="335168" y="256027"/>
                  <a:pt x="348686" y="272688"/>
                  <a:pt x="359379" y="283003"/>
                </a:cubicBezTo>
                <a:cubicBezTo>
                  <a:pt x="370071" y="293317"/>
                  <a:pt x="379438" y="298475"/>
                  <a:pt x="387479" y="298475"/>
                </a:cubicBezTo>
                <a:cubicBezTo>
                  <a:pt x="392081" y="298475"/>
                  <a:pt x="397076" y="295372"/>
                  <a:pt x="402464" y="289168"/>
                </a:cubicBezTo>
                <a:cubicBezTo>
                  <a:pt x="407852" y="282964"/>
                  <a:pt x="412518" y="275187"/>
                  <a:pt x="416461" y="265838"/>
                </a:cubicBezTo>
                <a:cubicBezTo>
                  <a:pt x="420403" y="256488"/>
                  <a:pt x="422375" y="246765"/>
                  <a:pt x="422375" y="236668"/>
                </a:cubicBezTo>
                <a:cubicBezTo>
                  <a:pt x="422375" y="229345"/>
                  <a:pt x="421650" y="223156"/>
                  <a:pt x="420202" y="218102"/>
                </a:cubicBezTo>
                <a:cubicBezTo>
                  <a:pt x="418753" y="213048"/>
                  <a:pt x="416024" y="207986"/>
                  <a:pt x="412015" y="202918"/>
                </a:cubicBezTo>
                <a:cubicBezTo>
                  <a:pt x="408006" y="197850"/>
                  <a:pt x="401042" y="190832"/>
                  <a:pt x="391124" y="181865"/>
                </a:cubicBezTo>
                <a:cubicBezTo>
                  <a:pt x="370005" y="162283"/>
                  <a:pt x="348726" y="147466"/>
                  <a:pt x="327287" y="137414"/>
                </a:cubicBezTo>
                <a:cubicBezTo>
                  <a:pt x="305849" y="127362"/>
                  <a:pt x="289139" y="122336"/>
                  <a:pt x="277156" y="122336"/>
                </a:cubicBezTo>
                <a:close/>
                <a:moveTo>
                  <a:pt x="33056" y="79464"/>
                </a:moveTo>
                <a:lnTo>
                  <a:pt x="34170" y="80217"/>
                </a:lnTo>
                <a:cubicBezTo>
                  <a:pt x="42584" y="87103"/>
                  <a:pt x="52222" y="100924"/>
                  <a:pt x="63084" y="121681"/>
                </a:cubicBezTo>
                <a:cubicBezTo>
                  <a:pt x="73946" y="142438"/>
                  <a:pt x="81633" y="161643"/>
                  <a:pt x="86144" y="179298"/>
                </a:cubicBezTo>
                <a:cubicBezTo>
                  <a:pt x="84070" y="173040"/>
                  <a:pt x="79519" y="165211"/>
                  <a:pt x="72493" y="155811"/>
                </a:cubicBezTo>
                <a:cubicBezTo>
                  <a:pt x="65467" y="146410"/>
                  <a:pt x="58859" y="136394"/>
                  <a:pt x="52670" y="125764"/>
                </a:cubicBezTo>
                <a:cubicBezTo>
                  <a:pt x="46481" y="115133"/>
                  <a:pt x="41662" y="105670"/>
                  <a:pt x="38213" y="97375"/>
                </a:cubicBezTo>
                <a:cubicBezTo>
                  <a:pt x="36489" y="93228"/>
                  <a:pt x="35196" y="89654"/>
                  <a:pt x="34334" y="86653"/>
                </a:cubicBezTo>
                <a:close/>
                <a:moveTo>
                  <a:pt x="506092" y="69292"/>
                </a:moveTo>
                <a:cubicBezTo>
                  <a:pt x="494941" y="69292"/>
                  <a:pt x="489366" y="72605"/>
                  <a:pt x="489366" y="79230"/>
                </a:cubicBezTo>
                <a:cubicBezTo>
                  <a:pt x="489366" y="81985"/>
                  <a:pt x="492641" y="87401"/>
                  <a:pt x="499192" y="95476"/>
                </a:cubicBezTo>
                <a:cubicBezTo>
                  <a:pt x="505743" y="103551"/>
                  <a:pt x="510347" y="108185"/>
                  <a:pt x="513005" y="109378"/>
                </a:cubicBezTo>
                <a:cubicBezTo>
                  <a:pt x="510826" y="109408"/>
                  <a:pt x="507733" y="109650"/>
                  <a:pt x="503727" y="110103"/>
                </a:cubicBezTo>
                <a:cubicBezTo>
                  <a:pt x="499720" y="110557"/>
                  <a:pt x="495370" y="111208"/>
                  <a:pt x="490677" y="112057"/>
                </a:cubicBezTo>
                <a:cubicBezTo>
                  <a:pt x="499458" y="131467"/>
                  <a:pt x="510712" y="149985"/>
                  <a:pt x="524439" y="167609"/>
                </a:cubicBezTo>
                <a:cubicBezTo>
                  <a:pt x="530581" y="167295"/>
                  <a:pt x="534959" y="167034"/>
                  <a:pt x="537574" y="166826"/>
                </a:cubicBezTo>
                <a:cubicBezTo>
                  <a:pt x="540189" y="166618"/>
                  <a:pt x="542913" y="166405"/>
                  <a:pt x="545747" y="166186"/>
                </a:cubicBezTo>
                <a:cubicBezTo>
                  <a:pt x="548580" y="165968"/>
                  <a:pt x="551081" y="165713"/>
                  <a:pt x="553248" y="165422"/>
                </a:cubicBezTo>
                <a:cubicBezTo>
                  <a:pt x="560011" y="176449"/>
                  <a:pt x="566047" y="186947"/>
                  <a:pt x="571357" y="196915"/>
                </a:cubicBezTo>
                <a:cubicBezTo>
                  <a:pt x="576667" y="206883"/>
                  <a:pt x="580673" y="215813"/>
                  <a:pt x="583374" y="223704"/>
                </a:cubicBezTo>
                <a:cubicBezTo>
                  <a:pt x="586075" y="231595"/>
                  <a:pt x="587425" y="239058"/>
                  <a:pt x="587425" y="246093"/>
                </a:cubicBezTo>
                <a:cubicBezTo>
                  <a:pt x="587425" y="253183"/>
                  <a:pt x="584974" y="256728"/>
                  <a:pt x="580072" y="256728"/>
                </a:cubicBezTo>
                <a:cubicBezTo>
                  <a:pt x="575426" y="256728"/>
                  <a:pt x="568816" y="253905"/>
                  <a:pt x="560244" y="248259"/>
                </a:cubicBezTo>
                <a:cubicBezTo>
                  <a:pt x="551671" y="242613"/>
                  <a:pt x="537456" y="233397"/>
                  <a:pt x="517599" y="220612"/>
                </a:cubicBezTo>
                <a:lnTo>
                  <a:pt x="517599" y="241464"/>
                </a:lnTo>
                <a:cubicBezTo>
                  <a:pt x="558687" y="286020"/>
                  <a:pt x="589346" y="308297"/>
                  <a:pt x="609575" y="308297"/>
                </a:cubicBezTo>
                <a:cubicBezTo>
                  <a:pt x="617621" y="308297"/>
                  <a:pt x="624015" y="305273"/>
                  <a:pt x="628756" y="299225"/>
                </a:cubicBezTo>
                <a:cubicBezTo>
                  <a:pt x="633498" y="293176"/>
                  <a:pt x="635869" y="285596"/>
                  <a:pt x="635869" y="276485"/>
                </a:cubicBezTo>
                <a:cubicBezTo>
                  <a:pt x="635869" y="270560"/>
                  <a:pt x="634721" y="263813"/>
                  <a:pt x="632426" y="256243"/>
                </a:cubicBezTo>
                <a:cubicBezTo>
                  <a:pt x="631278" y="252459"/>
                  <a:pt x="629700" y="248214"/>
                  <a:pt x="627691" y="243508"/>
                </a:cubicBezTo>
                <a:lnTo>
                  <a:pt x="623562" y="234768"/>
                </a:lnTo>
                <a:lnTo>
                  <a:pt x="624026" y="235217"/>
                </a:lnTo>
                <a:cubicBezTo>
                  <a:pt x="626887" y="238291"/>
                  <a:pt x="628810" y="240434"/>
                  <a:pt x="629796" y="241647"/>
                </a:cubicBezTo>
                <a:cubicBezTo>
                  <a:pt x="630782" y="242860"/>
                  <a:pt x="634630" y="244588"/>
                  <a:pt x="641342" y="246832"/>
                </a:cubicBezTo>
                <a:lnTo>
                  <a:pt x="641342" y="225139"/>
                </a:lnTo>
                <a:cubicBezTo>
                  <a:pt x="625303" y="211675"/>
                  <a:pt x="606807" y="191159"/>
                  <a:pt x="585852" y="163591"/>
                </a:cubicBezTo>
                <a:cubicBezTo>
                  <a:pt x="585447" y="163779"/>
                  <a:pt x="586125" y="163839"/>
                  <a:pt x="587884" y="163771"/>
                </a:cubicBezTo>
                <a:cubicBezTo>
                  <a:pt x="589643" y="163702"/>
                  <a:pt x="591775" y="163668"/>
                  <a:pt x="594279" y="163668"/>
                </a:cubicBezTo>
                <a:cubicBezTo>
                  <a:pt x="602377" y="163668"/>
                  <a:pt x="608768" y="164253"/>
                  <a:pt x="613454" y="165422"/>
                </a:cubicBezTo>
                <a:cubicBezTo>
                  <a:pt x="614644" y="165848"/>
                  <a:pt x="616010" y="166319"/>
                  <a:pt x="617551" y="166837"/>
                </a:cubicBezTo>
                <a:cubicBezTo>
                  <a:pt x="619091" y="167354"/>
                  <a:pt x="621038" y="167613"/>
                  <a:pt x="623390" y="167613"/>
                </a:cubicBezTo>
                <a:cubicBezTo>
                  <a:pt x="625742" y="167613"/>
                  <a:pt x="626918" y="165686"/>
                  <a:pt x="626918" y="161833"/>
                </a:cubicBezTo>
                <a:cubicBezTo>
                  <a:pt x="626918" y="156163"/>
                  <a:pt x="623905" y="148473"/>
                  <a:pt x="617880" y="138762"/>
                </a:cubicBezTo>
                <a:cubicBezTo>
                  <a:pt x="612532" y="129626"/>
                  <a:pt x="607488" y="122874"/>
                  <a:pt x="602749" y="118506"/>
                </a:cubicBezTo>
                <a:cubicBezTo>
                  <a:pt x="598009" y="114139"/>
                  <a:pt x="592239" y="111193"/>
                  <a:pt x="585439" y="109667"/>
                </a:cubicBezTo>
                <a:cubicBezTo>
                  <a:pt x="578638" y="108142"/>
                  <a:pt x="569481" y="107379"/>
                  <a:pt x="557968" y="107379"/>
                </a:cubicBezTo>
                <a:lnTo>
                  <a:pt x="551176" y="107379"/>
                </a:lnTo>
                <a:cubicBezTo>
                  <a:pt x="544037" y="94578"/>
                  <a:pt x="537040" y="85029"/>
                  <a:pt x="530186" y="78734"/>
                </a:cubicBezTo>
                <a:cubicBezTo>
                  <a:pt x="523332" y="72440"/>
                  <a:pt x="515300" y="69292"/>
                  <a:pt x="506092" y="69292"/>
                </a:cubicBezTo>
                <a:close/>
                <a:moveTo>
                  <a:pt x="12359" y="26566"/>
                </a:moveTo>
                <a:cubicBezTo>
                  <a:pt x="7150" y="26566"/>
                  <a:pt x="3788" y="28564"/>
                  <a:pt x="2273" y="32560"/>
                </a:cubicBezTo>
                <a:cubicBezTo>
                  <a:pt x="758" y="36556"/>
                  <a:pt x="0" y="42027"/>
                  <a:pt x="0" y="48973"/>
                </a:cubicBezTo>
                <a:cubicBezTo>
                  <a:pt x="0" y="69954"/>
                  <a:pt x="8414" y="95497"/>
                  <a:pt x="25243" y="125605"/>
                </a:cubicBezTo>
                <a:cubicBezTo>
                  <a:pt x="42071" y="155712"/>
                  <a:pt x="65055" y="185962"/>
                  <a:pt x="94195" y="216353"/>
                </a:cubicBezTo>
                <a:cubicBezTo>
                  <a:pt x="95395" y="222590"/>
                  <a:pt x="95995" y="227701"/>
                  <a:pt x="95995" y="231687"/>
                </a:cubicBezTo>
                <a:cubicBezTo>
                  <a:pt x="95995" y="240203"/>
                  <a:pt x="94356" y="246840"/>
                  <a:pt x="91080" y="251599"/>
                </a:cubicBezTo>
                <a:cubicBezTo>
                  <a:pt x="87803" y="256358"/>
                  <a:pt x="83407" y="258737"/>
                  <a:pt x="77891" y="258737"/>
                </a:cubicBezTo>
                <a:cubicBezTo>
                  <a:pt x="75149" y="258737"/>
                  <a:pt x="71868" y="257454"/>
                  <a:pt x="68046" y="254887"/>
                </a:cubicBezTo>
                <a:cubicBezTo>
                  <a:pt x="64224" y="252319"/>
                  <a:pt x="60283" y="249501"/>
                  <a:pt x="56224" y="246431"/>
                </a:cubicBezTo>
                <a:cubicBezTo>
                  <a:pt x="52165" y="243362"/>
                  <a:pt x="40291" y="234112"/>
                  <a:pt x="20602" y="218683"/>
                </a:cubicBezTo>
                <a:lnTo>
                  <a:pt x="20602" y="240805"/>
                </a:lnTo>
                <a:cubicBezTo>
                  <a:pt x="52632" y="283270"/>
                  <a:pt x="79019" y="304502"/>
                  <a:pt x="99762" y="304502"/>
                </a:cubicBezTo>
                <a:cubicBezTo>
                  <a:pt x="111952" y="304502"/>
                  <a:pt x="121292" y="298297"/>
                  <a:pt x="127782" y="285888"/>
                </a:cubicBezTo>
                <a:cubicBezTo>
                  <a:pt x="134272" y="273478"/>
                  <a:pt x="137518" y="257692"/>
                  <a:pt x="137518" y="238531"/>
                </a:cubicBezTo>
                <a:cubicBezTo>
                  <a:pt x="137518" y="223127"/>
                  <a:pt x="133958" y="205011"/>
                  <a:pt x="126839" y="184183"/>
                </a:cubicBezTo>
                <a:cubicBezTo>
                  <a:pt x="119719" y="163355"/>
                  <a:pt x="110212" y="142274"/>
                  <a:pt x="98318" y="120938"/>
                </a:cubicBezTo>
                <a:cubicBezTo>
                  <a:pt x="86423" y="99602"/>
                  <a:pt x="74032" y="80931"/>
                  <a:pt x="61144" y="64925"/>
                </a:cubicBezTo>
                <a:cubicBezTo>
                  <a:pt x="48257" y="48919"/>
                  <a:pt x="34944" y="37445"/>
                  <a:pt x="21205" y="30504"/>
                </a:cubicBezTo>
                <a:cubicBezTo>
                  <a:pt x="18547" y="27878"/>
                  <a:pt x="15598" y="26566"/>
                  <a:pt x="12359" y="26566"/>
                </a:cubicBezTo>
                <a:close/>
                <a:moveTo>
                  <a:pt x="1507563" y="0"/>
                </a:moveTo>
                <a:cubicBezTo>
                  <a:pt x="1501791" y="0"/>
                  <a:pt x="1496799" y="3161"/>
                  <a:pt x="1492587" y="9484"/>
                </a:cubicBezTo>
                <a:cubicBezTo>
                  <a:pt x="1488374" y="15807"/>
                  <a:pt x="1484917" y="22794"/>
                  <a:pt x="1482215" y="30444"/>
                </a:cubicBezTo>
                <a:cubicBezTo>
                  <a:pt x="1479513" y="38095"/>
                  <a:pt x="1478161" y="43152"/>
                  <a:pt x="1478161" y="45614"/>
                </a:cubicBezTo>
                <a:cubicBezTo>
                  <a:pt x="1478161" y="53474"/>
                  <a:pt x="1480127" y="62670"/>
                  <a:pt x="1484058" y="73201"/>
                </a:cubicBezTo>
                <a:cubicBezTo>
                  <a:pt x="1487989" y="83731"/>
                  <a:pt x="1493208" y="95736"/>
                  <a:pt x="1499713" y="109214"/>
                </a:cubicBezTo>
                <a:lnTo>
                  <a:pt x="1508333" y="126073"/>
                </a:lnTo>
                <a:lnTo>
                  <a:pt x="1487274" y="102782"/>
                </a:lnTo>
                <a:cubicBezTo>
                  <a:pt x="1478892" y="94241"/>
                  <a:pt x="1469985" y="85957"/>
                  <a:pt x="1460553" y="77932"/>
                </a:cubicBezTo>
                <a:cubicBezTo>
                  <a:pt x="1456312" y="67872"/>
                  <a:pt x="1448185" y="57764"/>
                  <a:pt x="1436173" y="47606"/>
                </a:cubicBezTo>
                <a:cubicBezTo>
                  <a:pt x="1424161" y="37449"/>
                  <a:pt x="1412785" y="29057"/>
                  <a:pt x="1402045" y="22430"/>
                </a:cubicBezTo>
                <a:cubicBezTo>
                  <a:pt x="1391305" y="15804"/>
                  <a:pt x="1383696" y="12491"/>
                  <a:pt x="1379220" y="12491"/>
                </a:cubicBezTo>
                <a:cubicBezTo>
                  <a:pt x="1372469" y="12491"/>
                  <a:pt x="1366717" y="15818"/>
                  <a:pt x="1361962" y="22472"/>
                </a:cubicBezTo>
                <a:cubicBezTo>
                  <a:pt x="1357208" y="29126"/>
                  <a:pt x="1354831" y="36115"/>
                  <a:pt x="1354831" y="43438"/>
                </a:cubicBezTo>
                <a:cubicBezTo>
                  <a:pt x="1354831" y="48291"/>
                  <a:pt x="1357662" y="56824"/>
                  <a:pt x="1363324" y="69036"/>
                </a:cubicBezTo>
                <a:cubicBezTo>
                  <a:pt x="1368987" y="81248"/>
                  <a:pt x="1377359" y="97064"/>
                  <a:pt x="1388443" y="116485"/>
                </a:cubicBezTo>
                <a:cubicBezTo>
                  <a:pt x="1399526" y="135906"/>
                  <a:pt x="1413288" y="157559"/>
                  <a:pt x="1429728" y="181443"/>
                </a:cubicBezTo>
                <a:cubicBezTo>
                  <a:pt x="1416152" y="163796"/>
                  <a:pt x="1401144" y="146079"/>
                  <a:pt x="1384703" y="128294"/>
                </a:cubicBezTo>
                <a:cubicBezTo>
                  <a:pt x="1368262" y="110509"/>
                  <a:pt x="1355379" y="97032"/>
                  <a:pt x="1346054" y="87861"/>
                </a:cubicBezTo>
                <a:cubicBezTo>
                  <a:pt x="1336729" y="78691"/>
                  <a:pt x="1329718" y="73131"/>
                  <a:pt x="1325021" y="71183"/>
                </a:cubicBezTo>
                <a:cubicBezTo>
                  <a:pt x="1316463" y="62976"/>
                  <a:pt x="1308024" y="55235"/>
                  <a:pt x="1299702" y="47960"/>
                </a:cubicBezTo>
                <a:cubicBezTo>
                  <a:pt x="1291380" y="40685"/>
                  <a:pt x="1284885" y="35003"/>
                  <a:pt x="1280215" y="30915"/>
                </a:cubicBezTo>
                <a:cubicBezTo>
                  <a:pt x="1275546" y="26827"/>
                  <a:pt x="1271077" y="23502"/>
                  <a:pt x="1266809" y="20939"/>
                </a:cubicBezTo>
                <a:cubicBezTo>
                  <a:pt x="1262540" y="18377"/>
                  <a:pt x="1258495" y="17095"/>
                  <a:pt x="1254672" y="17095"/>
                </a:cubicBezTo>
                <a:cubicBezTo>
                  <a:pt x="1249179" y="17095"/>
                  <a:pt x="1243194" y="22015"/>
                  <a:pt x="1236716" y="31854"/>
                </a:cubicBezTo>
                <a:cubicBezTo>
                  <a:pt x="1230239" y="41693"/>
                  <a:pt x="1227000" y="48260"/>
                  <a:pt x="1227000" y="51555"/>
                </a:cubicBezTo>
                <a:cubicBezTo>
                  <a:pt x="1227000" y="55624"/>
                  <a:pt x="1228874" y="59972"/>
                  <a:pt x="1232623" y="64597"/>
                </a:cubicBezTo>
                <a:cubicBezTo>
                  <a:pt x="1236372" y="69222"/>
                  <a:pt x="1243765" y="77430"/>
                  <a:pt x="1254804" y="89220"/>
                </a:cubicBezTo>
                <a:cubicBezTo>
                  <a:pt x="1274319" y="110160"/>
                  <a:pt x="1291350" y="131425"/>
                  <a:pt x="1305897" y="153015"/>
                </a:cubicBezTo>
                <a:cubicBezTo>
                  <a:pt x="1320444" y="174604"/>
                  <a:pt x="1331360" y="194059"/>
                  <a:pt x="1338646" y="211379"/>
                </a:cubicBezTo>
                <a:cubicBezTo>
                  <a:pt x="1345931" y="228699"/>
                  <a:pt x="1349574" y="242304"/>
                  <a:pt x="1349574" y="252194"/>
                </a:cubicBezTo>
                <a:cubicBezTo>
                  <a:pt x="1349574" y="257638"/>
                  <a:pt x="1348784" y="261317"/>
                  <a:pt x="1347204" y="263232"/>
                </a:cubicBezTo>
                <a:cubicBezTo>
                  <a:pt x="1345624" y="265147"/>
                  <a:pt x="1343015" y="266104"/>
                  <a:pt x="1339378" y="266104"/>
                </a:cubicBezTo>
                <a:cubicBezTo>
                  <a:pt x="1335278" y="266104"/>
                  <a:pt x="1331464" y="265335"/>
                  <a:pt x="1327935" y="263795"/>
                </a:cubicBezTo>
                <a:cubicBezTo>
                  <a:pt x="1324406" y="262256"/>
                  <a:pt x="1320232" y="259904"/>
                  <a:pt x="1315413" y="256740"/>
                </a:cubicBezTo>
                <a:cubicBezTo>
                  <a:pt x="1310593" y="253577"/>
                  <a:pt x="1305924" y="250490"/>
                  <a:pt x="1301406" y="247481"/>
                </a:cubicBezTo>
                <a:cubicBezTo>
                  <a:pt x="1295206" y="243793"/>
                  <a:pt x="1289110" y="239842"/>
                  <a:pt x="1283118" y="235628"/>
                </a:cubicBezTo>
                <a:cubicBezTo>
                  <a:pt x="1277125" y="231415"/>
                  <a:pt x="1272593" y="228182"/>
                  <a:pt x="1269522" y="225931"/>
                </a:cubicBezTo>
                <a:cubicBezTo>
                  <a:pt x="1266452" y="223680"/>
                  <a:pt x="1261690" y="221758"/>
                  <a:pt x="1255237" y="220165"/>
                </a:cubicBezTo>
                <a:lnTo>
                  <a:pt x="1255237" y="241565"/>
                </a:lnTo>
                <a:cubicBezTo>
                  <a:pt x="1270292" y="255643"/>
                  <a:pt x="1282705" y="266680"/>
                  <a:pt x="1292478" y="274675"/>
                </a:cubicBezTo>
                <a:cubicBezTo>
                  <a:pt x="1302251" y="282670"/>
                  <a:pt x="1312001" y="289868"/>
                  <a:pt x="1321730" y="296270"/>
                </a:cubicBezTo>
                <a:cubicBezTo>
                  <a:pt x="1331458" y="302672"/>
                  <a:pt x="1339728" y="307319"/>
                  <a:pt x="1346539" y="310210"/>
                </a:cubicBezTo>
                <a:cubicBezTo>
                  <a:pt x="1353350" y="313102"/>
                  <a:pt x="1359357" y="314548"/>
                  <a:pt x="1364559" y="314548"/>
                </a:cubicBezTo>
                <a:cubicBezTo>
                  <a:pt x="1376770" y="314548"/>
                  <a:pt x="1386701" y="310079"/>
                  <a:pt x="1394353" y="301141"/>
                </a:cubicBezTo>
                <a:cubicBezTo>
                  <a:pt x="1402005" y="292203"/>
                  <a:pt x="1405831" y="280826"/>
                  <a:pt x="1405831" y="267008"/>
                </a:cubicBezTo>
                <a:cubicBezTo>
                  <a:pt x="1405831" y="251762"/>
                  <a:pt x="1402808" y="236832"/>
                  <a:pt x="1396762" y="222218"/>
                </a:cubicBezTo>
                <a:cubicBezTo>
                  <a:pt x="1390716" y="207604"/>
                  <a:pt x="1382074" y="192476"/>
                  <a:pt x="1370836" y="176835"/>
                </a:cubicBezTo>
                <a:cubicBezTo>
                  <a:pt x="1359598" y="161195"/>
                  <a:pt x="1345816" y="143991"/>
                  <a:pt x="1329489" y="125225"/>
                </a:cubicBezTo>
                <a:cubicBezTo>
                  <a:pt x="1323709" y="118623"/>
                  <a:pt x="1319374" y="113597"/>
                  <a:pt x="1316484" y="110147"/>
                </a:cubicBezTo>
                <a:lnTo>
                  <a:pt x="1313354" y="106303"/>
                </a:lnTo>
                <a:lnTo>
                  <a:pt x="1313522" y="106383"/>
                </a:lnTo>
                <a:cubicBezTo>
                  <a:pt x="1317006" y="108604"/>
                  <a:pt x="1323933" y="114157"/>
                  <a:pt x="1334305" y="123041"/>
                </a:cubicBezTo>
                <a:cubicBezTo>
                  <a:pt x="1348133" y="134887"/>
                  <a:pt x="1366144" y="152585"/>
                  <a:pt x="1388340" y="176134"/>
                </a:cubicBezTo>
                <a:cubicBezTo>
                  <a:pt x="1410535" y="199684"/>
                  <a:pt x="1434591" y="227818"/>
                  <a:pt x="1460508" y="260537"/>
                </a:cubicBezTo>
                <a:cubicBezTo>
                  <a:pt x="1462040" y="262374"/>
                  <a:pt x="1466765" y="268434"/>
                  <a:pt x="1474682" y="278716"/>
                </a:cubicBezTo>
                <a:cubicBezTo>
                  <a:pt x="1482599" y="288998"/>
                  <a:pt x="1488407" y="295903"/>
                  <a:pt x="1492107" y="299432"/>
                </a:cubicBezTo>
                <a:cubicBezTo>
                  <a:pt x="1495807" y="302961"/>
                  <a:pt x="1499481" y="304725"/>
                  <a:pt x="1503130" y="304725"/>
                </a:cubicBezTo>
                <a:cubicBezTo>
                  <a:pt x="1509336" y="304725"/>
                  <a:pt x="1514145" y="300023"/>
                  <a:pt x="1517557" y="290617"/>
                </a:cubicBezTo>
                <a:cubicBezTo>
                  <a:pt x="1520968" y="281212"/>
                  <a:pt x="1522674" y="271524"/>
                  <a:pt x="1522674" y="261552"/>
                </a:cubicBezTo>
                <a:cubicBezTo>
                  <a:pt x="1522674" y="255081"/>
                  <a:pt x="1520706" y="248372"/>
                  <a:pt x="1516770" y="241427"/>
                </a:cubicBezTo>
                <a:cubicBezTo>
                  <a:pt x="1512834" y="234483"/>
                  <a:pt x="1504673" y="222573"/>
                  <a:pt x="1492287" y="205700"/>
                </a:cubicBezTo>
                <a:cubicBezTo>
                  <a:pt x="1479900" y="188827"/>
                  <a:pt x="1469611" y="174540"/>
                  <a:pt x="1461420" y="162839"/>
                </a:cubicBezTo>
                <a:cubicBezTo>
                  <a:pt x="1453229" y="151139"/>
                  <a:pt x="1444410" y="139169"/>
                  <a:pt x="1434964" y="126930"/>
                </a:cubicBezTo>
                <a:cubicBezTo>
                  <a:pt x="1427820" y="111178"/>
                  <a:pt x="1422675" y="100020"/>
                  <a:pt x="1419527" y="93458"/>
                </a:cubicBezTo>
                <a:cubicBezTo>
                  <a:pt x="1416380" y="86896"/>
                  <a:pt x="1414806" y="81327"/>
                  <a:pt x="1414806" y="76753"/>
                </a:cubicBezTo>
                <a:cubicBezTo>
                  <a:pt x="1414806" y="75209"/>
                  <a:pt x="1414630" y="74437"/>
                  <a:pt x="1414279" y="74437"/>
                </a:cubicBezTo>
                <a:cubicBezTo>
                  <a:pt x="1418493" y="74437"/>
                  <a:pt x="1428013" y="81601"/>
                  <a:pt x="1442839" y="95928"/>
                </a:cubicBezTo>
                <a:cubicBezTo>
                  <a:pt x="1457664" y="110255"/>
                  <a:pt x="1476317" y="131963"/>
                  <a:pt x="1498796" y="161053"/>
                </a:cubicBezTo>
                <a:cubicBezTo>
                  <a:pt x="1521275" y="190143"/>
                  <a:pt x="1544453" y="223372"/>
                  <a:pt x="1568330" y="260740"/>
                </a:cubicBezTo>
                <a:cubicBezTo>
                  <a:pt x="1576902" y="274741"/>
                  <a:pt x="1583088" y="284299"/>
                  <a:pt x="1586889" y="289412"/>
                </a:cubicBezTo>
                <a:cubicBezTo>
                  <a:pt x="1590690" y="294526"/>
                  <a:pt x="1595446" y="297083"/>
                  <a:pt x="1601157" y="297083"/>
                </a:cubicBezTo>
                <a:cubicBezTo>
                  <a:pt x="1608311" y="297083"/>
                  <a:pt x="1614345" y="291088"/>
                  <a:pt x="1619261" y="279100"/>
                </a:cubicBezTo>
                <a:cubicBezTo>
                  <a:pt x="1624177" y="267111"/>
                  <a:pt x="1626635" y="257411"/>
                  <a:pt x="1626635" y="250000"/>
                </a:cubicBezTo>
                <a:cubicBezTo>
                  <a:pt x="1626635" y="246884"/>
                  <a:pt x="1625480" y="243595"/>
                  <a:pt x="1623171" y="240135"/>
                </a:cubicBezTo>
                <a:cubicBezTo>
                  <a:pt x="1603686" y="214165"/>
                  <a:pt x="1587779" y="192262"/>
                  <a:pt x="1575448" y="174429"/>
                </a:cubicBezTo>
                <a:cubicBezTo>
                  <a:pt x="1563117" y="156595"/>
                  <a:pt x="1552256" y="139820"/>
                  <a:pt x="1542863" y="124103"/>
                </a:cubicBezTo>
                <a:cubicBezTo>
                  <a:pt x="1533471" y="108387"/>
                  <a:pt x="1526627" y="95413"/>
                  <a:pt x="1522332" y="85181"/>
                </a:cubicBezTo>
                <a:cubicBezTo>
                  <a:pt x="1518037" y="74949"/>
                  <a:pt x="1515889" y="67178"/>
                  <a:pt x="1515889" y="61869"/>
                </a:cubicBezTo>
                <a:cubicBezTo>
                  <a:pt x="1515889" y="58574"/>
                  <a:pt x="1517247" y="56927"/>
                  <a:pt x="1519964" y="56927"/>
                </a:cubicBezTo>
                <a:cubicBezTo>
                  <a:pt x="1523780" y="56927"/>
                  <a:pt x="1531166" y="59841"/>
                  <a:pt x="1542122" y="65671"/>
                </a:cubicBezTo>
                <a:cubicBezTo>
                  <a:pt x="1553078" y="71501"/>
                  <a:pt x="1567046" y="79543"/>
                  <a:pt x="1584025" y="89795"/>
                </a:cubicBezTo>
                <a:cubicBezTo>
                  <a:pt x="1601005" y="100048"/>
                  <a:pt x="1614914" y="108035"/>
                  <a:pt x="1625752" y="113756"/>
                </a:cubicBezTo>
                <a:cubicBezTo>
                  <a:pt x="1636591" y="119476"/>
                  <a:pt x="1644964" y="122336"/>
                  <a:pt x="1650871" y="122336"/>
                </a:cubicBezTo>
                <a:cubicBezTo>
                  <a:pt x="1658663" y="122336"/>
                  <a:pt x="1662560" y="118150"/>
                  <a:pt x="1662560" y="109776"/>
                </a:cubicBezTo>
                <a:cubicBezTo>
                  <a:pt x="1662560" y="106453"/>
                  <a:pt x="1661506" y="99116"/>
                  <a:pt x="1659399" y="87767"/>
                </a:cubicBezTo>
                <a:cubicBezTo>
                  <a:pt x="1657292" y="76418"/>
                  <a:pt x="1655059" y="68306"/>
                  <a:pt x="1652699" y="63432"/>
                </a:cubicBezTo>
                <a:cubicBezTo>
                  <a:pt x="1649308" y="56970"/>
                  <a:pt x="1640949" y="48654"/>
                  <a:pt x="1627622" y="38485"/>
                </a:cubicBezTo>
                <a:cubicBezTo>
                  <a:pt x="1614295" y="28315"/>
                  <a:pt x="1606494" y="23231"/>
                  <a:pt x="1604220" y="23231"/>
                </a:cubicBezTo>
                <a:cubicBezTo>
                  <a:pt x="1599927" y="23231"/>
                  <a:pt x="1597781" y="25231"/>
                  <a:pt x="1597781" y="29231"/>
                </a:cubicBezTo>
                <a:cubicBezTo>
                  <a:pt x="1597781" y="31026"/>
                  <a:pt x="1598802" y="32944"/>
                  <a:pt x="1600844" y="34986"/>
                </a:cubicBezTo>
                <a:cubicBezTo>
                  <a:pt x="1606815" y="39795"/>
                  <a:pt x="1611112" y="43577"/>
                  <a:pt x="1613732" y="46333"/>
                </a:cubicBezTo>
                <a:lnTo>
                  <a:pt x="1613905" y="46488"/>
                </a:lnTo>
                <a:lnTo>
                  <a:pt x="1585315" y="28381"/>
                </a:lnTo>
                <a:cubicBezTo>
                  <a:pt x="1574392" y="22304"/>
                  <a:pt x="1563562" y="17124"/>
                  <a:pt x="1552824" y="12843"/>
                </a:cubicBezTo>
                <a:cubicBezTo>
                  <a:pt x="1531347" y="4281"/>
                  <a:pt x="1516260" y="0"/>
                  <a:pt x="15075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ko-KR" altLang="en-US" sz="2000" b="1" dirty="0">
              <a:solidFill>
                <a:schemeClr val="accent3"/>
              </a:solidFill>
              <a:latin typeface="Brush Script MT" panose="03060802040406070304" pitchFamily="66" charset="0"/>
              <a:cs typeface="Arial" pitchFamily="34" charset="0"/>
            </a:endParaRPr>
          </a:p>
        </p:txBody>
      </p:sp>
      <p:sp>
        <p:nvSpPr>
          <p:cNvPr id="19" name="그림 개체 틀 18">
            <a:extLst>
              <a:ext uri="{FF2B5EF4-FFF2-40B4-BE49-F238E27FC236}">
                <a16:creationId xmlns:a16="http://schemas.microsoft.com/office/drawing/2014/main" id="{7B7B3ED0-6BB4-4BE7-BC76-42A39DCB387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5">
            <a:extLst>
              <a:ext uri="{FF2B5EF4-FFF2-40B4-BE49-F238E27FC236}">
                <a16:creationId xmlns:a16="http://schemas.microsoft.com/office/drawing/2014/main" id="{6967A5B6-4F80-480D-BDE8-2546E6068E73}"/>
              </a:ext>
            </a:extLst>
          </p:cNvPr>
          <p:cNvGrpSpPr/>
          <p:nvPr/>
        </p:nvGrpSpPr>
        <p:grpSpPr>
          <a:xfrm>
            <a:off x="4328264" y="1901015"/>
            <a:ext cx="2464138" cy="3943066"/>
            <a:chOff x="4722461" y="1907611"/>
            <a:chExt cx="2138040" cy="3421250"/>
          </a:xfrm>
        </p:grpSpPr>
        <p:grpSp>
          <p:nvGrpSpPr>
            <p:cNvPr id="4" name="Group 23">
              <a:extLst>
                <a:ext uri="{FF2B5EF4-FFF2-40B4-BE49-F238E27FC236}">
                  <a16:creationId xmlns:a16="http://schemas.microsoft.com/office/drawing/2014/main" id="{8C5B9648-7CF0-47E4-8AE5-13482593C6E2}"/>
                </a:ext>
              </a:extLst>
            </p:cNvPr>
            <p:cNvGrpSpPr/>
            <p:nvPr/>
          </p:nvGrpSpPr>
          <p:grpSpPr>
            <a:xfrm>
              <a:off x="4722461" y="2154570"/>
              <a:ext cx="1410284" cy="2457710"/>
              <a:chOff x="4764849" y="1896442"/>
              <a:chExt cx="1630399" cy="2841304"/>
            </a:xfrm>
          </p:grpSpPr>
          <p:sp>
            <p:nvSpPr>
              <p:cNvPr id="8" name="Rectangle 15">
                <a:extLst>
                  <a:ext uri="{FF2B5EF4-FFF2-40B4-BE49-F238E27FC236}">
                    <a16:creationId xmlns:a16="http://schemas.microsoft.com/office/drawing/2014/main" id="{EFADF631-13AD-4C95-83C3-1EED77C86A58}"/>
                  </a:ext>
                </a:extLst>
              </p:cNvPr>
              <p:cNvSpPr/>
              <p:nvPr/>
            </p:nvSpPr>
            <p:spPr>
              <a:xfrm rot="2633242">
                <a:off x="5392926" y="3840524"/>
                <a:ext cx="929571" cy="897222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9" name="Group 88">
                <a:extLst>
                  <a:ext uri="{FF2B5EF4-FFF2-40B4-BE49-F238E27FC236}">
                    <a16:creationId xmlns:a16="http://schemas.microsoft.com/office/drawing/2014/main" id="{2433A6D8-9E23-41F1-9964-94875E5EFCA9}"/>
                  </a:ext>
                </a:extLst>
              </p:cNvPr>
              <p:cNvGrpSpPr/>
              <p:nvPr/>
            </p:nvGrpSpPr>
            <p:grpSpPr>
              <a:xfrm rot="5400000">
                <a:off x="4707913" y="1953378"/>
                <a:ext cx="1744272" cy="1630399"/>
                <a:chOff x="2827731" y="1829193"/>
                <a:chExt cx="1744272" cy="1630399"/>
              </a:xfrm>
            </p:grpSpPr>
            <p:sp>
              <p:nvSpPr>
                <p:cNvPr id="10" name="Rectangle 15">
                  <a:extLst>
                    <a:ext uri="{FF2B5EF4-FFF2-40B4-BE49-F238E27FC236}">
                      <a16:creationId xmlns:a16="http://schemas.microsoft.com/office/drawing/2014/main" id="{04AA9020-654C-4B45-88EA-A6E200A86653}"/>
                    </a:ext>
                  </a:extLst>
                </p:cNvPr>
                <p:cNvSpPr/>
                <p:nvPr/>
              </p:nvSpPr>
              <p:spPr>
                <a:xfrm rot="16200000">
                  <a:off x="3658606" y="1845368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" name="Rectangle 15">
                  <a:extLst>
                    <a:ext uri="{FF2B5EF4-FFF2-40B4-BE49-F238E27FC236}">
                      <a16:creationId xmlns:a16="http://schemas.microsoft.com/office/drawing/2014/main" id="{137FA76C-5DF7-4FEB-BA2C-B6B049AC0BF7}"/>
                    </a:ext>
                  </a:extLst>
                </p:cNvPr>
                <p:cNvSpPr/>
                <p:nvPr/>
              </p:nvSpPr>
              <p:spPr>
                <a:xfrm rot="13433242">
                  <a:off x="2827731" y="2562370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5" name="Oval 97">
              <a:extLst>
                <a:ext uri="{FF2B5EF4-FFF2-40B4-BE49-F238E27FC236}">
                  <a16:creationId xmlns:a16="http://schemas.microsoft.com/office/drawing/2014/main" id="{85C8644B-3646-4CA0-AE3D-BCD1B2BD7D4C}"/>
                </a:ext>
              </a:extLst>
            </p:cNvPr>
            <p:cNvSpPr/>
            <p:nvPr/>
          </p:nvSpPr>
          <p:spPr>
            <a:xfrm>
              <a:off x="5686583" y="4708442"/>
              <a:ext cx="620419" cy="62041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Oval 98">
              <a:extLst>
                <a:ext uri="{FF2B5EF4-FFF2-40B4-BE49-F238E27FC236}">
                  <a16:creationId xmlns:a16="http://schemas.microsoft.com/office/drawing/2014/main" id="{186DED8B-028A-48F7-A942-D1A4544DED84}"/>
                </a:ext>
              </a:extLst>
            </p:cNvPr>
            <p:cNvSpPr/>
            <p:nvPr/>
          </p:nvSpPr>
          <p:spPr>
            <a:xfrm>
              <a:off x="6240082" y="3275308"/>
              <a:ext cx="620419" cy="62041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Oval 99">
              <a:extLst>
                <a:ext uri="{FF2B5EF4-FFF2-40B4-BE49-F238E27FC236}">
                  <a16:creationId xmlns:a16="http://schemas.microsoft.com/office/drawing/2014/main" id="{E4F46448-EEC0-4661-8543-FF05BE136AFD}"/>
                </a:ext>
              </a:extLst>
            </p:cNvPr>
            <p:cNvSpPr/>
            <p:nvPr/>
          </p:nvSpPr>
          <p:spPr>
            <a:xfrm>
              <a:off x="5577548" y="1907611"/>
              <a:ext cx="620419" cy="6204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Isosceles Triangle 8">
            <a:extLst>
              <a:ext uri="{FF2B5EF4-FFF2-40B4-BE49-F238E27FC236}">
                <a16:creationId xmlns:a16="http://schemas.microsoft.com/office/drawing/2014/main" id="{1DC1C062-9CCD-496E-8C21-4B02F08B9253}"/>
              </a:ext>
            </a:extLst>
          </p:cNvPr>
          <p:cNvSpPr/>
          <p:nvPr/>
        </p:nvSpPr>
        <p:spPr>
          <a:xfrm rot="16200000">
            <a:off x="6316488" y="3674347"/>
            <a:ext cx="265227" cy="31622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id="{42EBEFC5-2800-408F-A5D1-45DE9AD8A538}"/>
              </a:ext>
            </a:extLst>
          </p:cNvPr>
          <p:cNvSpPr/>
          <p:nvPr/>
        </p:nvSpPr>
        <p:spPr>
          <a:xfrm>
            <a:off x="5649081" y="5370580"/>
            <a:ext cx="281290" cy="28129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925EF731-D01F-44A4-8166-9F8BD701D458}"/>
              </a:ext>
            </a:extLst>
          </p:cNvPr>
          <p:cNvSpPr>
            <a:spLocks noChangeAspect="1"/>
          </p:cNvSpPr>
          <p:nvPr/>
        </p:nvSpPr>
        <p:spPr>
          <a:xfrm>
            <a:off x="5547503" y="2099406"/>
            <a:ext cx="288000" cy="24854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5" name="Group 103">
            <a:extLst>
              <a:ext uri="{FF2B5EF4-FFF2-40B4-BE49-F238E27FC236}">
                <a16:creationId xmlns:a16="http://schemas.microsoft.com/office/drawing/2014/main" id="{4840E00D-61DA-400E-AE0D-A20B7250D9AB}"/>
              </a:ext>
            </a:extLst>
          </p:cNvPr>
          <p:cNvGrpSpPr/>
          <p:nvPr/>
        </p:nvGrpSpPr>
        <p:grpSpPr>
          <a:xfrm>
            <a:off x="6290991" y="1837532"/>
            <a:ext cx="4532472" cy="842012"/>
            <a:chOff x="4965551" y="1783849"/>
            <a:chExt cx="1780587" cy="84201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271161-E813-40C2-B283-5CE187658BE1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408D69E-5E02-49B3-B5AE-2E14614DBAA4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8" name="Group 106">
            <a:extLst>
              <a:ext uri="{FF2B5EF4-FFF2-40B4-BE49-F238E27FC236}">
                <a16:creationId xmlns:a16="http://schemas.microsoft.com/office/drawing/2014/main" id="{9640B884-7928-4AF4-80ED-C01DEDD591DE}"/>
              </a:ext>
            </a:extLst>
          </p:cNvPr>
          <p:cNvGrpSpPr/>
          <p:nvPr/>
        </p:nvGrpSpPr>
        <p:grpSpPr>
          <a:xfrm>
            <a:off x="6992074" y="3451541"/>
            <a:ext cx="4532472" cy="842012"/>
            <a:chOff x="4965551" y="1783849"/>
            <a:chExt cx="1780587" cy="84201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C44825F-0CFB-4C58-B57B-C32366924FFF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F5EB01-F979-4C20-9ABE-7266C985262C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1" name="Group 118">
            <a:extLst>
              <a:ext uri="{FF2B5EF4-FFF2-40B4-BE49-F238E27FC236}">
                <a16:creationId xmlns:a16="http://schemas.microsoft.com/office/drawing/2014/main" id="{0D2BFA3A-64D6-4DD0-B376-212FF52AA946}"/>
              </a:ext>
            </a:extLst>
          </p:cNvPr>
          <p:cNvGrpSpPr/>
          <p:nvPr/>
        </p:nvGrpSpPr>
        <p:grpSpPr>
          <a:xfrm>
            <a:off x="6364128" y="5065551"/>
            <a:ext cx="4532472" cy="842012"/>
            <a:chOff x="4965551" y="1783849"/>
            <a:chExt cx="1780587" cy="84201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B446844-AC50-4D46-9DFB-2D620A868BD1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418FBA4-B6E4-4BEA-85CD-6A8EE61CE89B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4" name="Graphic 3">
            <a:extLst>
              <a:ext uri="{FF2B5EF4-FFF2-40B4-BE49-F238E27FC236}">
                <a16:creationId xmlns:a16="http://schemas.microsoft.com/office/drawing/2014/main" id="{2E3E18F6-6E9B-44E4-8291-1D37FC0D61A4}"/>
              </a:ext>
            </a:extLst>
          </p:cNvPr>
          <p:cNvGrpSpPr/>
          <p:nvPr/>
        </p:nvGrpSpPr>
        <p:grpSpPr>
          <a:xfrm>
            <a:off x="988131" y="1821342"/>
            <a:ext cx="3504193" cy="3215316"/>
            <a:chOff x="4765834" y="2208978"/>
            <a:chExt cx="2657475" cy="24384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25" name="Freeform: Shape 10">
              <a:extLst>
                <a:ext uri="{FF2B5EF4-FFF2-40B4-BE49-F238E27FC236}">
                  <a16:creationId xmlns:a16="http://schemas.microsoft.com/office/drawing/2014/main" id="{66B31BE1-2B74-4ED8-ABDF-AFA65A366AC2}"/>
                </a:ext>
              </a:extLst>
            </p:cNvPr>
            <p:cNvSpPr/>
            <p:nvPr/>
          </p:nvSpPr>
          <p:spPr>
            <a:xfrm>
              <a:off x="4765834" y="2208978"/>
              <a:ext cx="2657475" cy="2438400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11">
              <a:extLst>
                <a:ext uri="{FF2B5EF4-FFF2-40B4-BE49-F238E27FC236}">
                  <a16:creationId xmlns:a16="http://schemas.microsoft.com/office/drawing/2014/main" id="{E13CF9EE-E8D9-4BD6-9053-1CC96EF8F1E0}"/>
                </a:ext>
              </a:extLst>
            </p:cNvPr>
            <p:cNvSpPr/>
            <p:nvPr/>
          </p:nvSpPr>
          <p:spPr>
            <a:xfrm>
              <a:off x="4843939" y="3376136"/>
              <a:ext cx="19050" cy="19050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C16EBA4-3DE2-4B65-B485-30BF7C3D1790}"/>
              </a:ext>
            </a:extLst>
          </p:cNvPr>
          <p:cNvSpPr/>
          <p:nvPr/>
        </p:nvSpPr>
        <p:spPr>
          <a:xfrm rot="10800000" flipV="1">
            <a:off x="11646341" y="1619247"/>
            <a:ext cx="545659" cy="6334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1D8A6A5-F12F-46CD-AF56-D00F26AB0247}"/>
              </a:ext>
            </a:extLst>
          </p:cNvPr>
          <p:cNvSpPr/>
          <p:nvPr/>
        </p:nvSpPr>
        <p:spPr>
          <a:xfrm rot="10800000" flipV="1">
            <a:off x="-2" y="1619247"/>
            <a:ext cx="546981" cy="63341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다리꼴 4">
            <a:extLst>
              <a:ext uri="{FF2B5EF4-FFF2-40B4-BE49-F238E27FC236}">
                <a16:creationId xmlns:a16="http://schemas.microsoft.com/office/drawing/2014/main" id="{C36483A2-5665-4378-BDB4-ACAA2413550C}"/>
              </a:ext>
            </a:extLst>
          </p:cNvPr>
          <p:cNvSpPr/>
          <p:nvPr/>
        </p:nvSpPr>
        <p:spPr>
          <a:xfrm rot="10800000">
            <a:off x="4406654" y="5705475"/>
            <a:ext cx="3378695" cy="633410"/>
          </a:xfrm>
          <a:prstGeom prst="trapezoid">
            <a:avLst>
              <a:gd name="adj" fmla="val 233614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사다리꼴 5">
            <a:extLst>
              <a:ext uri="{FF2B5EF4-FFF2-40B4-BE49-F238E27FC236}">
                <a16:creationId xmlns:a16="http://schemas.microsoft.com/office/drawing/2014/main" id="{FCC4A31C-522B-46E2-AA81-0616F83E412C}"/>
              </a:ext>
            </a:extLst>
          </p:cNvPr>
          <p:cNvSpPr/>
          <p:nvPr/>
        </p:nvSpPr>
        <p:spPr>
          <a:xfrm rot="10800000">
            <a:off x="8267647" y="5705475"/>
            <a:ext cx="3378695" cy="633410"/>
          </a:xfrm>
          <a:prstGeom prst="trapezoid">
            <a:avLst>
              <a:gd name="adj" fmla="val 23361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사다리꼴 6">
            <a:extLst>
              <a:ext uri="{FF2B5EF4-FFF2-40B4-BE49-F238E27FC236}">
                <a16:creationId xmlns:a16="http://schemas.microsoft.com/office/drawing/2014/main" id="{739C5656-44DB-4986-944B-374BA5C777D2}"/>
              </a:ext>
            </a:extLst>
          </p:cNvPr>
          <p:cNvSpPr/>
          <p:nvPr/>
        </p:nvSpPr>
        <p:spPr>
          <a:xfrm rot="10800000" flipV="1">
            <a:off x="2476155" y="1619247"/>
            <a:ext cx="3378695" cy="633410"/>
          </a:xfrm>
          <a:prstGeom prst="trapezoid">
            <a:avLst>
              <a:gd name="adj" fmla="val 233614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다리꼴 7">
            <a:extLst>
              <a:ext uri="{FF2B5EF4-FFF2-40B4-BE49-F238E27FC236}">
                <a16:creationId xmlns:a16="http://schemas.microsoft.com/office/drawing/2014/main" id="{46A9694C-6C84-41CE-B45F-FFC4FE685A8C}"/>
              </a:ext>
            </a:extLst>
          </p:cNvPr>
          <p:cNvSpPr/>
          <p:nvPr/>
        </p:nvSpPr>
        <p:spPr>
          <a:xfrm rot="10800000" flipV="1">
            <a:off x="6337150" y="1619247"/>
            <a:ext cx="3378695" cy="633410"/>
          </a:xfrm>
          <a:prstGeom prst="trapezoid">
            <a:avLst>
              <a:gd name="adj" fmla="val 233614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사다리꼴 8">
            <a:extLst>
              <a:ext uri="{FF2B5EF4-FFF2-40B4-BE49-F238E27FC236}">
                <a16:creationId xmlns:a16="http://schemas.microsoft.com/office/drawing/2014/main" id="{0D835AF9-B89C-4F91-9C9F-AAC546BBB792}"/>
              </a:ext>
            </a:extLst>
          </p:cNvPr>
          <p:cNvSpPr/>
          <p:nvPr/>
        </p:nvSpPr>
        <p:spPr>
          <a:xfrm rot="10800000">
            <a:off x="545658" y="5705475"/>
            <a:ext cx="3378695" cy="633410"/>
          </a:xfrm>
          <a:prstGeom prst="trapezoid">
            <a:avLst>
              <a:gd name="adj" fmla="val 233614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평행 사변형 9">
            <a:extLst>
              <a:ext uri="{FF2B5EF4-FFF2-40B4-BE49-F238E27FC236}">
                <a16:creationId xmlns:a16="http://schemas.microsoft.com/office/drawing/2014/main" id="{896E2994-7DBA-4081-A088-B24E910388DA}"/>
              </a:ext>
            </a:extLst>
          </p:cNvPr>
          <p:cNvSpPr/>
          <p:nvPr/>
        </p:nvSpPr>
        <p:spPr>
          <a:xfrm rot="5400000">
            <a:off x="-1090060" y="3254967"/>
            <a:ext cx="4719637" cy="1448199"/>
          </a:xfrm>
          <a:prstGeom prst="parallelogram">
            <a:avLst>
              <a:gd name="adj" fmla="val 4407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평행 사변형 10">
            <a:extLst>
              <a:ext uri="{FF2B5EF4-FFF2-40B4-BE49-F238E27FC236}">
                <a16:creationId xmlns:a16="http://schemas.microsoft.com/office/drawing/2014/main" id="{2C23694A-9216-4B95-9C87-18093FB6DEAE}"/>
              </a:ext>
            </a:extLst>
          </p:cNvPr>
          <p:cNvSpPr/>
          <p:nvPr/>
        </p:nvSpPr>
        <p:spPr>
          <a:xfrm rot="16200000" flipH="1">
            <a:off x="840437" y="3254967"/>
            <a:ext cx="4719637" cy="1448199"/>
          </a:xfrm>
          <a:prstGeom prst="parallelogram">
            <a:avLst>
              <a:gd name="adj" fmla="val 4407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평행 사변형 11">
            <a:extLst>
              <a:ext uri="{FF2B5EF4-FFF2-40B4-BE49-F238E27FC236}">
                <a16:creationId xmlns:a16="http://schemas.microsoft.com/office/drawing/2014/main" id="{2CC46D4D-095C-4484-BAEC-292A36AAFE64}"/>
              </a:ext>
            </a:extLst>
          </p:cNvPr>
          <p:cNvSpPr/>
          <p:nvPr/>
        </p:nvSpPr>
        <p:spPr>
          <a:xfrm rot="5400000">
            <a:off x="2770935" y="3254967"/>
            <a:ext cx="4719636" cy="1448199"/>
          </a:xfrm>
          <a:prstGeom prst="parallelogram">
            <a:avLst>
              <a:gd name="adj" fmla="val 4407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평행 사변형 12">
            <a:extLst>
              <a:ext uri="{FF2B5EF4-FFF2-40B4-BE49-F238E27FC236}">
                <a16:creationId xmlns:a16="http://schemas.microsoft.com/office/drawing/2014/main" id="{38A87305-CB57-4562-87EF-DF0BA128C078}"/>
              </a:ext>
            </a:extLst>
          </p:cNvPr>
          <p:cNvSpPr/>
          <p:nvPr/>
        </p:nvSpPr>
        <p:spPr>
          <a:xfrm rot="16200000" flipH="1">
            <a:off x="4701431" y="3254967"/>
            <a:ext cx="4719637" cy="1448199"/>
          </a:xfrm>
          <a:prstGeom prst="parallelogram">
            <a:avLst>
              <a:gd name="adj" fmla="val 440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평행 사변형 13">
            <a:extLst>
              <a:ext uri="{FF2B5EF4-FFF2-40B4-BE49-F238E27FC236}">
                <a16:creationId xmlns:a16="http://schemas.microsoft.com/office/drawing/2014/main" id="{BEA48F7E-E6AF-43A2-B116-7830A2F637A2}"/>
              </a:ext>
            </a:extLst>
          </p:cNvPr>
          <p:cNvSpPr/>
          <p:nvPr/>
        </p:nvSpPr>
        <p:spPr>
          <a:xfrm rot="5400000">
            <a:off x="6631929" y="3254968"/>
            <a:ext cx="4719635" cy="1448199"/>
          </a:xfrm>
          <a:prstGeom prst="parallelogram">
            <a:avLst>
              <a:gd name="adj" fmla="val 440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평행 사변형 14">
            <a:extLst>
              <a:ext uri="{FF2B5EF4-FFF2-40B4-BE49-F238E27FC236}">
                <a16:creationId xmlns:a16="http://schemas.microsoft.com/office/drawing/2014/main" id="{C11FC8D3-4A56-4DF6-9C13-9D28F470E44E}"/>
              </a:ext>
            </a:extLst>
          </p:cNvPr>
          <p:cNvSpPr/>
          <p:nvPr/>
        </p:nvSpPr>
        <p:spPr>
          <a:xfrm rot="16200000" flipH="1">
            <a:off x="8562424" y="3254967"/>
            <a:ext cx="4719637" cy="1448199"/>
          </a:xfrm>
          <a:prstGeom prst="parallelogram">
            <a:avLst>
              <a:gd name="adj" fmla="val 440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13">
            <a:extLst>
              <a:ext uri="{FF2B5EF4-FFF2-40B4-BE49-F238E27FC236}">
                <a16:creationId xmlns:a16="http://schemas.microsoft.com/office/drawing/2014/main" id="{66066FBB-B297-49FB-B28F-8296AB552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773" y="2143948"/>
            <a:ext cx="1022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charset="0"/>
              </a:rPr>
              <a:t>2023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35EE27-A888-44DF-AE39-867BDABA8EC0}"/>
              </a:ext>
            </a:extLst>
          </p:cNvPr>
          <p:cNvSpPr txBox="1"/>
          <p:nvPr/>
        </p:nvSpPr>
        <p:spPr>
          <a:xfrm>
            <a:off x="4614882" y="2705923"/>
            <a:ext cx="1038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39FED1-2D75-4DEF-97C3-2805F40A6313}"/>
              </a:ext>
            </a:extLst>
          </p:cNvPr>
          <p:cNvSpPr txBox="1"/>
          <p:nvPr/>
        </p:nvSpPr>
        <p:spPr>
          <a:xfrm>
            <a:off x="6544297" y="2143948"/>
            <a:ext cx="1038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3DA7C0-1EB6-4E92-B44A-BCD87404D431}"/>
              </a:ext>
            </a:extLst>
          </p:cNvPr>
          <p:cNvSpPr txBox="1"/>
          <p:nvPr/>
        </p:nvSpPr>
        <p:spPr>
          <a:xfrm>
            <a:off x="8473712" y="2705923"/>
            <a:ext cx="1038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2026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31DC8D-0549-4148-8543-4DCCE8C1979D}"/>
              </a:ext>
            </a:extLst>
          </p:cNvPr>
          <p:cNvSpPr txBox="1"/>
          <p:nvPr/>
        </p:nvSpPr>
        <p:spPr>
          <a:xfrm>
            <a:off x="10403129" y="2143948"/>
            <a:ext cx="1038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2027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직사각형 113">
            <a:extLst>
              <a:ext uri="{FF2B5EF4-FFF2-40B4-BE49-F238E27FC236}">
                <a16:creationId xmlns:a16="http://schemas.microsoft.com/office/drawing/2014/main" id="{5E70C752-E50C-43AB-89F7-46E8A3F7B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664" y="2705923"/>
            <a:ext cx="1022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charset="0"/>
              </a:rPr>
              <a:t>2022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grpSp>
        <p:nvGrpSpPr>
          <p:cNvPr id="22" name="Group 29">
            <a:extLst>
              <a:ext uri="{FF2B5EF4-FFF2-40B4-BE49-F238E27FC236}">
                <a16:creationId xmlns:a16="http://schemas.microsoft.com/office/drawing/2014/main" id="{A1DA912F-F93B-4088-9035-8C71AE6649AB}"/>
              </a:ext>
            </a:extLst>
          </p:cNvPr>
          <p:cNvGrpSpPr/>
          <p:nvPr/>
        </p:nvGrpSpPr>
        <p:grpSpPr>
          <a:xfrm>
            <a:off x="2473329" y="2817531"/>
            <a:ext cx="1455896" cy="1281464"/>
            <a:chOff x="1099970" y="4759849"/>
            <a:chExt cx="1727399" cy="118706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BBDEFA1-FA38-4B56-B61B-23928DF2BA3E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940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C97C60-8BA1-4490-B60E-5A2424830427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25659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9">
            <a:extLst>
              <a:ext uri="{FF2B5EF4-FFF2-40B4-BE49-F238E27FC236}">
                <a16:creationId xmlns:a16="http://schemas.microsoft.com/office/drawing/2014/main" id="{C3A82C9D-EF3A-4ACD-9042-B0CD0522C728}"/>
              </a:ext>
            </a:extLst>
          </p:cNvPr>
          <p:cNvGrpSpPr/>
          <p:nvPr/>
        </p:nvGrpSpPr>
        <p:grpSpPr>
          <a:xfrm>
            <a:off x="544049" y="3339629"/>
            <a:ext cx="1455896" cy="1281464"/>
            <a:chOff x="1099970" y="4759849"/>
            <a:chExt cx="1727399" cy="118706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C7BF2B1-EA8D-4E0E-A046-7BEDF0FFC07A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940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AFD8955-2A46-4DAB-9000-9D70E82BE040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25659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9">
            <a:extLst>
              <a:ext uri="{FF2B5EF4-FFF2-40B4-BE49-F238E27FC236}">
                <a16:creationId xmlns:a16="http://schemas.microsoft.com/office/drawing/2014/main" id="{A90AE2F7-0F51-48E8-9308-781E1703C36B}"/>
              </a:ext>
            </a:extLst>
          </p:cNvPr>
          <p:cNvGrpSpPr/>
          <p:nvPr/>
        </p:nvGrpSpPr>
        <p:grpSpPr>
          <a:xfrm>
            <a:off x="6331889" y="2817531"/>
            <a:ext cx="1455896" cy="1281464"/>
            <a:chOff x="1099970" y="4759849"/>
            <a:chExt cx="1727399" cy="118706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C2E7BDB-9A24-481C-B44E-C363257B2F4D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940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8F025CB-B5C5-4FAE-9F87-BD7D25DEDD90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25659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29">
            <a:extLst>
              <a:ext uri="{FF2B5EF4-FFF2-40B4-BE49-F238E27FC236}">
                <a16:creationId xmlns:a16="http://schemas.microsoft.com/office/drawing/2014/main" id="{0BE752F8-4306-4772-A81B-8977E943A480}"/>
              </a:ext>
            </a:extLst>
          </p:cNvPr>
          <p:cNvGrpSpPr/>
          <p:nvPr/>
        </p:nvGrpSpPr>
        <p:grpSpPr>
          <a:xfrm>
            <a:off x="4402609" y="3339629"/>
            <a:ext cx="1455896" cy="1281464"/>
            <a:chOff x="1099970" y="4759849"/>
            <a:chExt cx="1727399" cy="118706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F78D2D9-24AD-4149-B09E-33E7B9B7EABB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940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5AE975A-0E07-408E-95FB-354F84C619EC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25659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29">
            <a:extLst>
              <a:ext uri="{FF2B5EF4-FFF2-40B4-BE49-F238E27FC236}">
                <a16:creationId xmlns:a16="http://schemas.microsoft.com/office/drawing/2014/main" id="{8457E8E3-F628-4C67-8E5C-C42E52A68E58}"/>
              </a:ext>
            </a:extLst>
          </p:cNvPr>
          <p:cNvGrpSpPr/>
          <p:nvPr/>
        </p:nvGrpSpPr>
        <p:grpSpPr>
          <a:xfrm>
            <a:off x="10190448" y="2817531"/>
            <a:ext cx="1455896" cy="1281464"/>
            <a:chOff x="1099970" y="4759849"/>
            <a:chExt cx="1727399" cy="118706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048D439-EF85-4B62-AD83-6992193E525D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940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2F011FC-0CF0-45A8-BDE0-BBB8E8FB335E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25659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29">
            <a:extLst>
              <a:ext uri="{FF2B5EF4-FFF2-40B4-BE49-F238E27FC236}">
                <a16:creationId xmlns:a16="http://schemas.microsoft.com/office/drawing/2014/main" id="{2BB118D3-240F-48DB-B37B-5C3C70DB3D26}"/>
              </a:ext>
            </a:extLst>
          </p:cNvPr>
          <p:cNvGrpSpPr/>
          <p:nvPr/>
        </p:nvGrpSpPr>
        <p:grpSpPr>
          <a:xfrm>
            <a:off x="8261169" y="3339629"/>
            <a:ext cx="1455896" cy="1281464"/>
            <a:chOff x="1099970" y="4759849"/>
            <a:chExt cx="1727399" cy="118706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1EB3C3A-124C-40C7-A246-B33B95918AFD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940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AACCCD8-80EB-4C04-A983-F55F6B607DDB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25659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942C254B-949D-4F47-B50A-02C1E71362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897872"/>
              </p:ext>
            </p:extLst>
          </p:nvPr>
        </p:nvGraphicFramePr>
        <p:xfrm>
          <a:off x="940528" y="1785260"/>
          <a:ext cx="10328363" cy="4286334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810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7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3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52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42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100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48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970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87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708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240">
                <a:tc rowSpan="3">
                  <a:txBody>
                    <a:bodyPr/>
                    <a:lstStyle/>
                    <a:p>
                      <a:pPr algn="l"/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0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76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BCF7C1-4779-432E-BE92-59D56A99676B}"/>
              </a:ext>
            </a:extLst>
          </p:cNvPr>
          <p:cNvSpPr txBox="1"/>
          <p:nvPr/>
        </p:nvSpPr>
        <p:spPr>
          <a:xfrm>
            <a:off x="476269" y="412722"/>
            <a:ext cx="481012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 </a:t>
            </a:r>
          </a:p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D23700-A38E-4445-BBB3-3191A86C299B}"/>
              </a:ext>
            </a:extLst>
          </p:cNvPr>
          <p:cNvSpPr txBox="1"/>
          <p:nvPr/>
        </p:nvSpPr>
        <p:spPr>
          <a:xfrm rot="20618507">
            <a:off x="1234458" y="4384387"/>
            <a:ext cx="236987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Gabriola" panose="04040605051002020D02" pitchFamily="82" charset="0"/>
                <a:cs typeface="Arial" pitchFamily="34" charset="0"/>
              </a:rPr>
              <a:t>Mental </a:t>
            </a:r>
          </a:p>
          <a:p>
            <a:pPr algn="ctr"/>
            <a:r>
              <a:rPr lang="en-US" altLang="ko-KR" sz="3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Gabriola" panose="04040605051002020D02" pitchFamily="82" charset="0"/>
                <a:cs typeface="Arial" pitchFamily="34" charset="0"/>
              </a:rPr>
              <a:t>Health</a:t>
            </a:r>
            <a:endParaRPr lang="ko-KR" altLang="en-US" sz="3600" spc="300" dirty="0">
              <a:solidFill>
                <a:schemeClr val="tx1">
                  <a:lumMod val="85000"/>
                  <a:lumOff val="15000"/>
                </a:schemeClr>
              </a:solidFill>
              <a:latin typeface="Gabriola" panose="04040605051002020D02" pitchFamily="82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8B81B1-1A63-4601-9A7F-61F7D5A1D65B}"/>
              </a:ext>
            </a:extLst>
          </p:cNvPr>
          <p:cNvSpPr txBox="1"/>
          <p:nvPr/>
        </p:nvSpPr>
        <p:spPr>
          <a:xfrm>
            <a:off x="5010874" y="3927557"/>
            <a:ext cx="277509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" name="Group 16">
            <a:extLst>
              <a:ext uri="{FF2B5EF4-FFF2-40B4-BE49-F238E27FC236}">
                <a16:creationId xmlns:a16="http://schemas.microsoft.com/office/drawing/2014/main" id="{896F1E5F-69E8-4F89-BEEA-88EA25F42DD4}"/>
              </a:ext>
            </a:extLst>
          </p:cNvPr>
          <p:cNvGrpSpPr/>
          <p:nvPr/>
        </p:nvGrpSpPr>
        <p:grpSpPr>
          <a:xfrm>
            <a:off x="5010874" y="3221601"/>
            <a:ext cx="2775095" cy="672703"/>
            <a:chOff x="4686849" y="720000"/>
            <a:chExt cx="3470386" cy="67270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7B7254C-F26F-47E4-82A1-91E8AF9821B7}"/>
                </a:ext>
              </a:extLst>
            </p:cNvPr>
            <p:cNvSpPr txBox="1"/>
            <p:nvPr/>
          </p:nvSpPr>
          <p:spPr>
            <a:xfrm>
              <a:off x="4686849" y="720000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9530F63-20E5-4646-9A03-32FD520A5AED}"/>
                </a:ext>
              </a:extLst>
            </p:cNvPr>
            <p:cNvSpPr txBox="1"/>
            <p:nvPr/>
          </p:nvSpPr>
          <p:spPr>
            <a:xfrm>
              <a:off x="4686849" y="1054149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Two Columns</a:t>
              </a:r>
              <a:endParaRPr lang="ko-KR" altLang="en-US" sz="16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6F41EF0-47F4-4147-845A-18F5CC7C2F0F}"/>
              </a:ext>
            </a:extLst>
          </p:cNvPr>
          <p:cNvSpPr txBox="1"/>
          <p:nvPr/>
        </p:nvSpPr>
        <p:spPr>
          <a:xfrm>
            <a:off x="8848274" y="3927557"/>
            <a:ext cx="277509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1" name="Group 22">
            <a:extLst>
              <a:ext uri="{FF2B5EF4-FFF2-40B4-BE49-F238E27FC236}">
                <a16:creationId xmlns:a16="http://schemas.microsoft.com/office/drawing/2014/main" id="{F72500CD-2DF4-4C0A-942C-697CD5235370}"/>
              </a:ext>
            </a:extLst>
          </p:cNvPr>
          <p:cNvGrpSpPr/>
          <p:nvPr/>
        </p:nvGrpSpPr>
        <p:grpSpPr>
          <a:xfrm>
            <a:off x="8848274" y="3221601"/>
            <a:ext cx="2775095" cy="672703"/>
            <a:chOff x="4686849" y="720000"/>
            <a:chExt cx="3470386" cy="67270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EBFE868-BDBB-43B8-B553-29A80694D412}"/>
                </a:ext>
              </a:extLst>
            </p:cNvPr>
            <p:cNvSpPr txBox="1"/>
            <p:nvPr/>
          </p:nvSpPr>
          <p:spPr>
            <a:xfrm>
              <a:off x="4686849" y="720000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>
                      <a:lumMod val="50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BFC5B45-7863-4C3F-9B66-C81DEA5FB378}"/>
                </a:ext>
              </a:extLst>
            </p:cNvPr>
            <p:cNvSpPr txBox="1"/>
            <p:nvPr/>
          </p:nvSpPr>
          <p:spPr>
            <a:xfrm>
              <a:off x="4686849" y="1054149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>
                      <a:lumMod val="50000"/>
                    </a:schemeClr>
                  </a:solidFill>
                  <a:cs typeface="Arial" pitchFamily="34" charset="0"/>
                </a:rPr>
                <a:t>Two Columns</a:t>
              </a:r>
              <a:endParaRPr lang="ko-KR" altLang="en-US" sz="16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Rectangle 28">
            <a:extLst>
              <a:ext uri="{FF2B5EF4-FFF2-40B4-BE49-F238E27FC236}">
                <a16:creationId xmlns:a16="http://schemas.microsoft.com/office/drawing/2014/main" id="{BCA1FDA7-780C-4E01-BF1A-9493DBF30C22}"/>
              </a:ext>
            </a:extLst>
          </p:cNvPr>
          <p:cNvSpPr/>
          <p:nvPr/>
        </p:nvSpPr>
        <p:spPr>
          <a:xfrm>
            <a:off x="4117583" y="3161410"/>
            <a:ext cx="724277" cy="7930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29">
            <a:extLst>
              <a:ext uri="{FF2B5EF4-FFF2-40B4-BE49-F238E27FC236}">
                <a16:creationId xmlns:a16="http://schemas.microsoft.com/office/drawing/2014/main" id="{1621BBBF-7518-4C17-A9E7-CC4AB8C55DB0}"/>
              </a:ext>
            </a:extLst>
          </p:cNvPr>
          <p:cNvSpPr/>
          <p:nvPr/>
        </p:nvSpPr>
        <p:spPr>
          <a:xfrm>
            <a:off x="7954983" y="3161410"/>
            <a:ext cx="724277" cy="793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F63207-D7F3-43E9-B3FB-C77827D2CC6B}"/>
              </a:ext>
            </a:extLst>
          </p:cNvPr>
          <p:cNvSpPr txBox="1"/>
          <p:nvPr/>
        </p:nvSpPr>
        <p:spPr>
          <a:xfrm>
            <a:off x="4020167" y="1326573"/>
            <a:ext cx="76032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</a:t>
            </a:r>
          </a:p>
          <a:p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 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Freeform: Shape 35">
            <a:extLst>
              <a:ext uri="{FF2B5EF4-FFF2-40B4-BE49-F238E27FC236}">
                <a16:creationId xmlns:a16="http://schemas.microsoft.com/office/drawing/2014/main" id="{5FAAD15D-875E-4FAC-9B8C-1ADA97F8CD04}"/>
              </a:ext>
            </a:extLst>
          </p:cNvPr>
          <p:cNvSpPr/>
          <p:nvPr/>
        </p:nvSpPr>
        <p:spPr>
          <a:xfrm>
            <a:off x="8085725" y="3320763"/>
            <a:ext cx="462791" cy="550786"/>
          </a:xfrm>
          <a:custGeom>
            <a:avLst/>
            <a:gdLst>
              <a:gd name="connsiteX0" fmla="*/ 836241 w 836628"/>
              <a:gd name="connsiteY0" fmla="*/ 119841 h 995706"/>
              <a:gd name="connsiteX1" fmla="*/ 792642 w 836628"/>
              <a:gd name="connsiteY1" fmla="*/ 83312 h 995706"/>
              <a:gd name="connsiteX2" fmla="*/ 435013 w 836628"/>
              <a:gd name="connsiteY2" fmla="*/ 6130 h 995706"/>
              <a:gd name="connsiteX3" fmla="*/ 403198 w 836628"/>
              <a:gd name="connsiteY3" fmla="*/ 6719 h 995706"/>
              <a:gd name="connsiteX4" fmla="*/ 47925 w 836628"/>
              <a:gd name="connsiteY4" fmla="*/ 83901 h 995706"/>
              <a:gd name="connsiteX5" fmla="*/ 1969 w 836628"/>
              <a:gd name="connsiteY5" fmla="*/ 121019 h 995706"/>
              <a:gd name="connsiteX6" fmla="*/ 19644 w 836628"/>
              <a:gd name="connsiteY6" fmla="*/ 476292 h 995706"/>
              <a:gd name="connsiteX7" fmla="*/ 103896 w 836628"/>
              <a:gd name="connsiteY7" fmla="*/ 716086 h 995706"/>
              <a:gd name="connsiteX8" fmla="*/ 391414 w 836628"/>
              <a:gd name="connsiteY8" fmla="*/ 987107 h 995706"/>
              <a:gd name="connsiteX9" fmla="*/ 447975 w 836628"/>
              <a:gd name="connsiteY9" fmla="*/ 987107 h 995706"/>
              <a:gd name="connsiteX10" fmla="*/ 705445 w 836628"/>
              <a:gd name="connsiteY10" fmla="*/ 756150 h 995706"/>
              <a:gd name="connsiteX11" fmla="*/ 786751 w 836628"/>
              <a:gd name="connsiteY11" fmla="*/ 607089 h 995706"/>
              <a:gd name="connsiteX12" fmla="*/ 836831 w 836628"/>
              <a:gd name="connsiteY12" fmla="*/ 220589 h 995706"/>
              <a:gd name="connsiteX13" fmla="*/ 836241 w 836628"/>
              <a:gd name="connsiteY13" fmla="*/ 119841 h 995706"/>
              <a:gd name="connsiteX14" fmla="*/ 637100 w 836628"/>
              <a:gd name="connsiteY14" fmla="*/ 405002 h 995706"/>
              <a:gd name="connsiteX15" fmla="*/ 396127 w 836628"/>
              <a:gd name="connsiteY15" fmla="*/ 671898 h 995706"/>
              <a:gd name="connsiteX16" fmla="*/ 323070 w 836628"/>
              <a:gd name="connsiteY16" fmla="*/ 679557 h 995706"/>
              <a:gd name="connsiteX17" fmla="*/ 232926 w 836628"/>
              <a:gd name="connsiteY17" fmla="*/ 612980 h 995706"/>
              <a:gd name="connsiteX18" fmla="*/ 219964 w 836628"/>
              <a:gd name="connsiteY18" fmla="*/ 542868 h 995706"/>
              <a:gd name="connsiteX19" fmla="*/ 293022 w 836628"/>
              <a:gd name="connsiteY19" fmla="*/ 532852 h 995706"/>
              <a:gd name="connsiteX20" fmla="*/ 295378 w 836628"/>
              <a:gd name="connsiteY20" fmla="*/ 534620 h 995706"/>
              <a:gd name="connsiteX21" fmla="*/ 396717 w 836628"/>
              <a:gd name="connsiteY21" fmla="*/ 522247 h 995706"/>
              <a:gd name="connsiteX22" fmla="*/ 564632 w 836628"/>
              <a:gd name="connsiteY22" fmla="*/ 336657 h 995706"/>
              <a:gd name="connsiteX23" fmla="*/ 622960 w 836628"/>
              <a:gd name="connsiteY23" fmla="*/ 320749 h 995706"/>
              <a:gd name="connsiteX24" fmla="*/ 654775 w 836628"/>
              <a:gd name="connsiteY24" fmla="*/ 360224 h 995706"/>
              <a:gd name="connsiteX25" fmla="*/ 637100 w 836628"/>
              <a:gd name="connsiteY25" fmla="*/ 405002 h 99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36628" h="995706">
                <a:moveTo>
                  <a:pt x="836241" y="119841"/>
                </a:moveTo>
                <a:cubicBezTo>
                  <a:pt x="835063" y="80366"/>
                  <a:pt x="830939" y="77420"/>
                  <a:pt x="792642" y="83312"/>
                </a:cubicBezTo>
                <a:cubicBezTo>
                  <a:pt x="663613" y="102165"/>
                  <a:pt x="541654" y="87436"/>
                  <a:pt x="435013" y="6130"/>
                </a:cubicBezTo>
                <a:cubicBezTo>
                  <a:pt x="423229" y="-2708"/>
                  <a:pt x="414392" y="-1530"/>
                  <a:pt x="403198" y="6719"/>
                </a:cubicBezTo>
                <a:cubicBezTo>
                  <a:pt x="296557" y="87436"/>
                  <a:pt x="175776" y="102165"/>
                  <a:pt x="47925" y="83901"/>
                </a:cubicBezTo>
                <a:cubicBezTo>
                  <a:pt x="6683" y="78009"/>
                  <a:pt x="3737" y="79777"/>
                  <a:pt x="1969" y="121019"/>
                </a:cubicBezTo>
                <a:cubicBezTo>
                  <a:pt x="-2744" y="240032"/>
                  <a:pt x="202" y="358457"/>
                  <a:pt x="19644" y="476292"/>
                </a:cubicBezTo>
                <a:cubicBezTo>
                  <a:pt x="33785" y="561133"/>
                  <a:pt x="52638" y="645385"/>
                  <a:pt x="103896" y="716086"/>
                </a:cubicBezTo>
                <a:cubicBezTo>
                  <a:pt x="182257" y="823905"/>
                  <a:pt x="277114" y="916406"/>
                  <a:pt x="391414" y="987107"/>
                </a:cubicBezTo>
                <a:cubicBezTo>
                  <a:pt x="411446" y="999479"/>
                  <a:pt x="427943" y="998890"/>
                  <a:pt x="447975" y="987107"/>
                </a:cubicBezTo>
                <a:cubicBezTo>
                  <a:pt x="548724" y="926422"/>
                  <a:pt x="630030" y="845115"/>
                  <a:pt x="705445" y="756150"/>
                </a:cubicBezTo>
                <a:cubicBezTo>
                  <a:pt x="742562" y="711962"/>
                  <a:pt x="769075" y="661882"/>
                  <a:pt x="786751" y="607089"/>
                </a:cubicBezTo>
                <a:cubicBezTo>
                  <a:pt x="827404" y="481594"/>
                  <a:pt x="836831" y="351386"/>
                  <a:pt x="836831" y="220589"/>
                </a:cubicBezTo>
                <a:cubicBezTo>
                  <a:pt x="836831" y="186417"/>
                  <a:pt x="837420" y="153424"/>
                  <a:pt x="836241" y="119841"/>
                </a:cubicBezTo>
                <a:close/>
                <a:moveTo>
                  <a:pt x="637100" y="405002"/>
                </a:moveTo>
                <a:cubicBezTo>
                  <a:pt x="556972" y="493967"/>
                  <a:pt x="476844" y="582932"/>
                  <a:pt x="396127" y="671898"/>
                </a:cubicBezTo>
                <a:cubicBezTo>
                  <a:pt x="373739" y="696643"/>
                  <a:pt x="350172" y="699000"/>
                  <a:pt x="323070" y="679557"/>
                </a:cubicBezTo>
                <a:cubicBezTo>
                  <a:pt x="292433" y="658347"/>
                  <a:pt x="262385" y="635958"/>
                  <a:pt x="232926" y="612980"/>
                </a:cubicBezTo>
                <a:cubicBezTo>
                  <a:pt x="208770" y="594127"/>
                  <a:pt x="204056" y="564668"/>
                  <a:pt x="219964" y="542868"/>
                </a:cubicBezTo>
                <a:cubicBezTo>
                  <a:pt x="236461" y="519301"/>
                  <a:pt x="265331" y="515177"/>
                  <a:pt x="293022" y="532852"/>
                </a:cubicBezTo>
                <a:cubicBezTo>
                  <a:pt x="293611" y="533442"/>
                  <a:pt x="294789" y="534031"/>
                  <a:pt x="295378" y="534620"/>
                </a:cubicBezTo>
                <a:cubicBezTo>
                  <a:pt x="351939" y="572327"/>
                  <a:pt x="351939" y="571738"/>
                  <a:pt x="396717" y="522247"/>
                </a:cubicBezTo>
                <a:cubicBezTo>
                  <a:pt x="452688" y="460384"/>
                  <a:pt x="508660" y="398520"/>
                  <a:pt x="564632" y="336657"/>
                </a:cubicBezTo>
                <a:cubicBezTo>
                  <a:pt x="580539" y="318982"/>
                  <a:pt x="599393" y="311323"/>
                  <a:pt x="622960" y="320749"/>
                </a:cubicBezTo>
                <a:cubicBezTo>
                  <a:pt x="642992" y="328998"/>
                  <a:pt x="653597" y="344316"/>
                  <a:pt x="654775" y="360224"/>
                </a:cubicBezTo>
                <a:cubicBezTo>
                  <a:pt x="654775" y="381435"/>
                  <a:pt x="647116" y="393807"/>
                  <a:pt x="637100" y="405002"/>
                </a:cubicBezTo>
                <a:close/>
              </a:path>
            </a:pathLst>
          </a:custGeom>
          <a:solidFill>
            <a:schemeClr val="bg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36">
            <a:extLst>
              <a:ext uri="{FF2B5EF4-FFF2-40B4-BE49-F238E27FC236}">
                <a16:creationId xmlns:a16="http://schemas.microsoft.com/office/drawing/2014/main" id="{D126214C-C21E-488C-8E99-5D32CA41D3F7}"/>
              </a:ext>
            </a:extLst>
          </p:cNvPr>
          <p:cNvSpPr/>
          <p:nvPr/>
        </p:nvSpPr>
        <p:spPr>
          <a:xfrm>
            <a:off x="4241330" y="3281986"/>
            <a:ext cx="462791" cy="547527"/>
          </a:xfrm>
          <a:custGeom>
            <a:avLst/>
            <a:gdLst>
              <a:gd name="connsiteX0" fmla="*/ 836990 w 836628"/>
              <a:gd name="connsiteY0" fmla="*/ 121252 h 989814"/>
              <a:gd name="connsiteX1" fmla="*/ 791623 w 836628"/>
              <a:gd name="connsiteY1" fmla="*/ 82956 h 989814"/>
              <a:gd name="connsiteX2" fmla="*/ 436351 w 836628"/>
              <a:gd name="connsiteY2" fmla="*/ 6363 h 989814"/>
              <a:gd name="connsiteX3" fmla="*/ 401589 w 836628"/>
              <a:gd name="connsiteY3" fmla="*/ 6952 h 989814"/>
              <a:gd name="connsiteX4" fmla="*/ 45727 w 836628"/>
              <a:gd name="connsiteY4" fmla="*/ 82367 h 989814"/>
              <a:gd name="connsiteX5" fmla="*/ 1539 w 836628"/>
              <a:gd name="connsiteY5" fmla="*/ 119485 h 989814"/>
              <a:gd name="connsiteX6" fmla="*/ 13323 w 836628"/>
              <a:gd name="connsiteY6" fmla="*/ 434104 h 989814"/>
              <a:gd name="connsiteX7" fmla="*/ 102288 w 836628"/>
              <a:gd name="connsiteY7" fmla="*/ 712195 h 989814"/>
              <a:gd name="connsiteX8" fmla="*/ 390984 w 836628"/>
              <a:gd name="connsiteY8" fmla="*/ 985572 h 989814"/>
              <a:gd name="connsiteX9" fmla="*/ 447545 w 836628"/>
              <a:gd name="connsiteY9" fmla="*/ 984983 h 989814"/>
              <a:gd name="connsiteX10" fmla="*/ 682037 w 836628"/>
              <a:gd name="connsiteY10" fmla="*/ 781128 h 989814"/>
              <a:gd name="connsiteX11" fmla="*/ 807531 w 836628"/>
              <a:gd name="connsiteY11" fmla="*/ 525426 h 989814"/>
              <a:gd name="connsiteX12" fmla="*/ 836401 w 836628"/>
              <a:gd name="connsiteY12" fmla="*/ 209628 h 989814"/>
              <a:gd name="connsiteX13" fmla="*/ 836990 w 836628"/>
              <a:gd name="connsiteY13" fmla="*/ 121252 h 989814"/>
              <a:gd name="connsiteX14" fmla="*/ 588947 w 836628"/>
              <a:gd name="connsiteY14" fmla="*/ 544280 h 989814"/>
              <a:gd name="connsiteX15" fmla="*/ 500571 w 836628"/>
              <a:gd name="connsiteY15" fmla="*/ 544280 h 989814"/>
              <a:gd name="connsiteX16" fmla="*/ 472880 w 836628"/>
              <a:gd name="connsiteY16" fmla="*/ 571971 h 989814"/>
              <a:gd name="connsiteX17" fmla="*/ 472880 w 836628"/>
              <a:gd name="connsiteY17" fmla="*/ 654456 h 989814"/>
              <a:gd name="connsiteX18" fmla="*/ 428691 w 836628"/>
              <a:gd name="connsiteY18" fmla="*/ 697466 h 989814"/>
              <a:gd name="connsiteX19" fmla="*/ 405124 w 836628"/>
              <a:gd name="connsiteY19" fmla="*/ 697466 h 989814"/>
              <a:gd name="connsiteX20" fmla="*/ 365650 w 836628"/>
              <a:gd name="connsiteY20" fmla="*/ 658580 h 989814"/>
              <a:gd name="connsiteX21" fmla="*/ 365650 w 836628"/>
              <a:gd name="connsiteY21" fmla="*/ 614392 h 989814"/>
              <a:gd name="connsiteX22" fmla="*/ 295538 w 836628"/>
              <a:gd name="connsiteY22" fmla="*/ 544280 h 989814"/>
              <a:gd name="connsiteX23" fmla="*/ 280808 w 836628"/>
              <a:gd name="connsiteY23" fmla="*/ 544280 h 989814"/>
              <a:gd name="connsiteX24" fmla="*/ 212464 w 836628"/>
              <a:gd name="connsiteY24" fmla="*/ 472400 h 989814"/>
              <a:gd name="connsiteX25" fmla="*/ 250761 w 836628"/>
              <a:gd name="connsiteY25" fmla="*/ 434104 h 989814"/>
              <a:gd name="connsiteX26" fmla="*/ 330299 w 836628"/>
              <a:gd name="connsiteY26" fmla="*/ 434104 h 989814"/>
              <a:gd name="connsiteX27" fmla="*/ 366239 w 836628"/>
              <a:gd name="connsiteY27" fmla="*/ 399343 h 989814"/>
              <a:gd name="connsiteX28" fmla="*/ 365650 w 836628"/>
              <a:gd name="connsiteY28" fmla="*/ 319804 h 989814"/>
              <a:gd name="connsiteX29" fmla="*/ 405124 w 836628"/>
              <a:gd name="connsiteY29" fmla="*/ 280329 h 989814"/>
              <a:gd name="connsiteX30" fmla="*/ 437529 w 836628"/>
              <a:gd name="connsiteY30" fmla="*/ 280919 h 989814"/>
              <a:gd name="connsiteX31" fmla="*/ 472880 w 836628"/>
              <a:gd name="connsiteY31" fmla="*/ 318626 h 989814"/>
              <a:gd name="connsiteX32" fmla="*/ 472880 w 836628"/>
              <a:gd name="connsiteY32" fmla="*/ 401110 h 989814"/>
              <a:gd name="connsiteX33" fmla="*/ 504695 w 836628"/>
              <a:gd name="connsiteY33" fmla="*/ 434104 h 989814"/>
              <a:gd name="connsiteX34" fmla="*/ 584234 w 836628"/>
              <a:gd name="connsiteY34" fmla="*/ 434104 h 989814"/>
              <a:gd name="connsiteX35" fmla="*/ 626654 w 836628"/>
              <a:gd name="connsiteY35" fmla="*/ 477114 h 989814"/>
              <a:gd name="connsiteX36" fmla="*/ 626654 w 836628"/>
              <a:gd name="connsiteY36" fmla="*/ 506573 h 989814"/>
              <a:gd name="connsiteX37" fmla="*/ 588947 w 836628"/>
              <a:gd name="connsiteY37" fmla="*/ 544280 h 98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36628" h="989814">
                <a:moveTo>
                  <a:pt x="836990" y="121252"/>
                </a:moveTo>
                <a:cubicBezTo>
                  <a:pt x="835812" y="80599"/>
                  <a:pt x="831098" y="77064"/>
                  <a:pt x="791623" y="82956"/>
                </a:cubicBezTo>
                <a:cubicBezTo>
                  <a:pt x="663772" y="100631"/>
                  <a:pt x="542991" y="86491"/>
                  <a:pt x="436351" y="6363"/>
                </a:cubicBezTo>
                <a:cubicBezTo>
                  <a:pt x="423978" y="-3064"/>
                  <a:pt x="413373" y="-1296"/>
                  <a:pt x="401589" y="6952"/>
                </a:cubicBezTo>
                <a:cubicBezTo>
                  <a:pt x="294949" y="86491"/>
                  <a:pt x="173579" y="101220"/>
                  <a:pt x="45727" y="82367"/>
                </a:cubicBezTo>
                <a:cubicBezTo>
                  <a:pt x="8020" y="77064"/>
                  <a:pt x="2718" y="81188"/>
                  <a:pt x="1539" y="119485"/>
                </a:cubicBezTo>
                <a:cubicBezTo>
                  <a:pt x="-1407" y="224358"/>
                  <a:pt x="-1407" y="329820"/>
                  <a:pt x="13323" y="434104"/>
                </a:cubicBezTo>
                <a:cubicBezTo>
                  <a:pt x="26874" y="531907"/>
                  <a:pt x="43960" y="629710"/>
                  <a:pt x="102288" y="712195"/>
                </a:cubicBezTo>
                <a:cubicBezTo>
                  <a:pt x="180059" y="821782"/>
                  <a:pt x="276095" y="914282"/>
                  <a:pt x="390984" y="985572"/>
                </a:cubicBezTo>
                <a:cubicBezTo>
                  <a:pt x="411605" y="997945"/>
                  <a:pt x="427513" y="997356"/>
                  <a:pt x="447545" y="984983"/>
                </a:cubicBezTo>
                <a:cubicBezTo>
                  <a:pt x="537689" y="930190"/>
                  <a:pt x="611925" y="858310"/>
                  <a:pt x="682037" y="781128"/>
                </a:cubicBezTo>
                <a:cubicBezTo>
                  <a:pt x="749203" y="707482"/>
                  <a:pt x="787499" y="621462"/>
                  <a:pt x="807531" y="525426"/>
                </a:cubicBezTo>
                <a:cubicBezTo>
                  <a:pt x="829331" y="421142"/>
                  <a:pt x="837579" y="315680"/>
                  <a:pt x="836401" y="209628"/>
                </a:cubicBezTo>
                <a:cubicBezTo>
                  <a:pt x="837579" y="180170"/>
                  <a:pt x="838168" y="150711"/>
                  <a:pt x="836990" y="121252"/>
                </a:cubicBezTo>
                <a:close/>
                <a:moveTo>
                  <a:pt x="588947" y="544280"/>
                </a:moveTo>
                <a:cubicBezTo>
                  <a:pt x="559488" y="544280"/>
                  <a:pt x="530030" y="544869"/>
                  <a:pt x="500571" y="544280"/>
                </a:cubicBezTo>
                <a:cubicBezTo>
                  <a:pt x="479950" y="543691"/>
                  <a:pt x="472290" y="551939"/>
                  <a:pt x="472880" y="571971"/>
                </a:cubicBezTo>
                <a:cubicBezTo>
                  <a:pt x="474058" y="599662"/>
                  <a:pt x="473469" y="626764"/>
                  <a:pt x="472880" y="654456"/>
                </a:cubicBezTo>
                <a:cubicBezTo>
                  <a:pt x="472290" y="689217"/>
                  <a:pt x="464042" y="696876"/>
                  <a:pt x="428691" y="697466"/>
                </a:cubicBezTo>
                <a:cubicBezTo>
                  <a:pt x="421032" y="697466"/>
                  <a:pt x="412784" y="697466"/>
                  <a:pt x="405124" y="697466"/>
                </a:cubicBezTo>
                <a:cubicBezTo>
                  <a:pt x="378612" y="698055"/>
                  <a:pt x="364471" y="686271"/>
                  <a:pt x="365650" y="658580"/>
                </a:cubicBezTo>
                <a:cubicBezTo>
                  <a:pt x="366239" y="643851"/>
                  <a:pt x="365650" y="629121"/>
                  <a:pt x="365650" y="614392"/>
                </a:cubicBezTo>
                <a:cubicBezTo>
                  <a:pt x="365650" y="544280"/>
                  <a:pt x="365650" y="544280"/>
                  <a:pt x="295538" y="544280"/>
                </a:cubicBezTo>
                <a:cubicBezTo>
                  <a:pt x="290824" y="544280"/>
                  <a:pt x="285522" y="544280"/>
                  <a:pt x="280808" y="544280"/>
                </a:cubicBezTo>
                <a:cubicBezTo>
                  <a:pt x="213053" y="544280"/>
                  <a:pt x="208929" y="539567"/>
                  <a:pt x="212464" y="472400"/>
                </a:cubicBezTo>
                <a:cubicBezTo>
                  <a:pt x="213642" y="446477"/>
                  <a:pt x="226604" y="434693"/>
                  <a:pt x="250761" y="434104"/>
                </a:cubicBezTo>
                <a:cubicBezTo>
                  <a:pt x="277273" y="433515"/>
                  <a:pt x="303786" y="432337"/>
                  <a:pt x="330299" y="434104"/>
                </a:cubicBezTo>
                <a:cubicBezTo>
                  <a:pt x="356812" y="435872"/>
                  <a:pt x="368006" y="427034"/>
                  <a:pt x="366239" y="399343"/>
                </a:cubicBezTo>
                <a:cubicBezTo>
                  <a:pt x="364471" y="372830"/>
                  <a:pt x="366239" y="346317"/>
                  <a:pt x="365650" y="319804"/>
                </a:cubicBezTo>
                <a:cubicBezTo>
                  <a:pt x="365061" y="292702"/>
                  <a:pt x="378612" y="280329"/>
                  <a:pt x="405124" y="280329"/>
                </a:cubicBezTo>
                <a:cubicBezTo>
                  <a:pt x="415730" y="280329"/>
                  <a:pt x="426924" y="280329"/>
                  <a:pt x="437529" y="280919"/>
                </a:cubicBezTo>
                <a:cubicBezTo>
                  <a:pt x="461096" y="282686"/>
                  <a:pt x="473469" y="294470"/>
                  <a:pt x="472880" y="318626"/>
                </a:cubicBezTo>
                <a:cubicBezTo>
                  <a:pt x="472880" y="346317"/>
                  <a:pt x="474058" y="373419"/>
                  <a:pt x="472880" y="401110"/>
                </a:cubicBezTo>
                <a:cubicBezTo>
                  <a:pt x="471701" y="424677"/>
                  <a:pt x="479950" y="435283"/>
                  <a:pt x="504695" y="434104"/>
                </a:cubicBezTo>
                <a:cubicBezTo>
                  <a:pt x="531208" y="432337"/>
                  <a:pt x="557721" y="433515"/>
                  <a:pt x="584234" y="434104"/>
                </a:cubicBezTo>
                <a:cubicBezTo>
                  <a:pt x="616638" y="435283"/>
                  <a:pt x="626065" y="444709"/>
                  <a:pt x="626654" y="477114"/>
                </a:cubicBezTo>
                <a:cubicBezTo>
                  <a:pt x="626654" y="487130"/>
                  <a:pt x="626654" y="496557"/>
                  <a:pt x="626654" y="506573"/>
                </a:cubicBezTo>
                <a:cubicBezTo>
                  <a:pt x="627244" y="532496"/>
                  <a:pt x="613693" y="544280"/>
                  <a:pt x="588947" y="544280"/>
                </a:cubicBezTo>
                <a:close/>
              </a:path>
            </a:pathLst>
          </a:custGeom>
          <a:solidFill>
            <a:schemeClr val="bg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FD8EE6-2A7D-4C50-A76A-90CF7D04E369}"/>
              </a:ext>
            </a:extLst>
          </p:cNvPr>
          <p:cNvSpPr txBox="1"/>
          <p:nvPr/>
        </p:nvSpPr>
        <p:spPr>
          <a:xfrm>
            <a:off x="4020166" y="492521"/>
            <a:ext cx="7603201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b="1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867" b="1" dirty="0">
                <a:solidFill>
                  <a:schemeClr val="accent3"/>
                </a:solidFill>
                <a:cs typeface="Arial" pitchFamily="34" charset="0"/>
              </a:rPr>
              <a:t>OREM IPSUM DOLOR SIT AMET, CU USU AGAM INTEGRE IMPEDIT. </a:t>
            </a:r>
            <a:r>
              <a:rPr lang="en-GB" altLang="ko-KR" sz="1867" b="1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867" b="1" dirty="0">
                <a:solidFill>
                  <a:schemeClr val="accent3"/>
                </a:solidFill>
                <a:cs typeface="Arial" pitchFamily="34" charset="0"/>
              </a:rPr>
              <a:t>OREM IPSUM DOLOR SIT AMET, </a:t>
            </a:r>
            <a:endParaRPr lang="ko-KR" altLang="en-US" sz="1867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7761970" y="244042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21A71A-C784-4BE7-B8DE-634258F1634F}"/>
              </a:ext>
            </a:extLst>
          </p:cNvPr>
          <p:cNvSpPr txBox="1"/>
          <p:nvPr/>
        </p:nvSpPr>
        <p:spPr>
          <a:xfrm>
            <a:off x="1239075" y="3284084"/>
            <a:ext cx="2904058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7436B2-ACC1-48B1-8340-73408979A73C}"/>
              </a:ext>
            </a:extLst>
          </p:cNvPr>
          <p:cNvSpPr txBox="1"/>
          <p:nvPr/>
        </p:nvSpPr>
        <p:spPr>
          <a:xfrm>
            <a:off x="1239074" y="2494687"/>
            <a:ext cx="290405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04C36F-CDBF-4A55-B0A8-8D0F3BC3E91B}"/>
              </a:ext>
            </a:extLst>
          </p:cNvPr>
          <p:cNvSpPr txBox="1"/>
          <p:nvPr/>
        </p:nvSpPr>
        <p:spPr>
          <a:xfrm>
            <a:off x="1239074" y="581292"/>
            <a:ext cx="4694396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accent3">
                    <a:lumMod val="50000"/>
                  </a:schemeClr>
                </a:solidFill>
                <a:latin typeface="+mj-lt"/>
                <a:cs typeface="Arial" pitchFamily="34" charset="0"/>
              </a:rPr>
              <a:t>Professional</a:t>
            </a:r>
            <a:r>
              <a:rPr lang="en-US" altLang="ko-KR" sz="2800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408EC7-5125-4FDE-8335-F7E9B1202532}"/>
              </a:ext>
            </a:extLst>
          </p:cNvPr>
          <p:cNvSpPr txBox="1"/>
          <p:nvPr/>
        </p:nvSpPr>
        <p:spPr>
          <a:xfrm>
            <a:off x="1239074" y="1567423"/>
            <a:ext cx="6522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CA6C91-D652-44E0-94AE-5440D1D231E7}"/>
              </a:ext>
            </a:extLst>
          </p:cNvPr>
          <p:cNvSpPr txBox="1"/>
          <p:nvPr/>
        </p:nvSpPr>
        <p:spPr>
          <a:xfrm>
            <a:off x="1239074" y="3814385"/>
            <a:ext cx="29040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F18262-AA11-438D-B385-E49781AB3BC1}"/>
              </a:ext>
            </a:extLst>
          </p:cNvPr>
          <p:cNvSpPr txBox="1"/>
          <p:nvPr/>
        </p:nvSpPr>
        <p:spPr>
          <a:xfrm>
            <a:off x="4591875" y="3284084"/>
            <a:ext cx="2904058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704B1E-4A7B-4E05-9226-7D75E36C1039}"/>
              </a:ext>
            </a:extLst>
          </p:cNvPr>
          <p:cNvSpPr txBox="1"/>
          <p:nvPr/>
        </p:nvSpPr>
        <p:spPr>
          <a:xfrm>
            <a:off x="4591874" y="2494687"/>
            <a:ext cx="290405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04B48E-339A-4D89-879B-C3293B780284}"/>
              </a:ext>
            </a:extLst>
          </p:cNvPr>
          <p:cNvSpPr txBox="1"/>
          <p:nvPr/>
        </p:nvSpPr>
        <p:spPr>
          <a:xfrm>
            <a:off x="4591874" y="3814385"/>
            <a:ext cx="29040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8225ED39-B9E3-46D2-88F4-9319FAEB0613}"/>
              </a:ext>
            </a:extLst>
          </p:cNvPr>
          <p:cNvGrpSpPr/>
          <p:nvPr/>
        </p:nvGrpSpPr>
        <p:grpSpPr>
          <a:xfrm>
            <a:off x="1" y="5222488"/>
            <a:ext cx="12191999" cy="1318987"/>
            <a:chOff x="1" y="4959383"/>
            <a:chExt cx="12191999" cy="13189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7B6F1-A66C-40B1-94D3-A6B4F012BA69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1DD2953-1F53-4572-A5CE-11BEDC91A655}"/>
                </a:ext>
              </a:extLst>
            </p:cNvPr>
            <p:cNvSpPr txBox="1"/>
            <p:nvPr/>
          </p:nvSpPr>
          <p:spPr>
            <a:xfrm>
              <a:off x="148" y="589871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9A1C330-5083-43B5-A828-6D12FB3519B1}"/>
              </a:ext>
            </a:extLst>
          </p:cNvPr>
          <p:cNvSpPr txBox="1"/>
          <p:nvPr/>
        </p:nvSpPr>
        <p:spPr>
          <a:xfrm rot="20618507">
            <a:off x="6783001" y="2644170"/>
            <a:ext cx="236987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Gabriola" panose="04040605051002020D02" pitchFamily="82" charset="0"/>
                <a:cs typeface="Arial" pitchFamily="34" charset="0"/>
              </a:rPr>
              <a:t>Mental </a:t>
            </a:r>
          </a:p>
          <a:p>
            <a:pPr algn="ctr"/>
            <a:r>
              <a:rPr lang="en-US" altLang="ko-KR" sz="48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Gabriola" panose="04040605051002020D02" pitchFamily="82" charset="0"/>
                <a:cs typeface="Arial" pitchFamily="34" charset="0"/>
              </a:rPr>
              <a:t>Health</a:t>
            </a:r>
            <a:endParaRPr lang="ko-KR" altLang="en-US" sz="4800" spc="300" dirty="0">
              <a:solidFill>
                <a:schemeClr val="tx1">
                  <a:lumMod val="85000"/>
                  <a:lumOff val="15000"/>
                </a:schemeClr>
              </a:solidFill>
              <a:latin typeface="Gabriola" panose="04040605051002020D02" pitchFamily="8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6166A399-F110-41A0-95DE-251A60F24BFA}"/>
              </a:ext>
            </a:extLst>
          </p:cNvPr>
          <p:cNvGrpSpPr/>
          <p:nvPr/>
        </p:nvGrpSpPr>
        <p:grpSpPr>
          <a:xfrm>
            <a:off x="7102625" y="3048433"/>
            <a:ext cx="5006358" cy="3697693"/>
            <a:chOff x="5436989" y="1323540"/>
            <a:chExt cx="6606643" cy="4879662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F85CE043-CC44-46EB-B810-8904FECFC62C}"/>
                </a:ext>
              </a:extLst>
            </p:cNvPr>
            <p:cNvSpPr/>
            <p:nvPr/>
          </p:nvSpPr>
          <p:spPr>
            <a:xfrm>
              <a:off x="5538854" y="1995231"/>
              <a:ext cx="6223361" cy="4020442"/>
            </a:xfrm>
            <a:custGeom>
              <a:avLst/>
              <a:gdLst>
                <a:gd name="connsiteX0" fmla="*/ 2853956 w 7186089"/>
                <a:gd name="connsiteY0" fmla="*/ 1072033 h 4642385"/>
                <a:gd name="connsiteX1" fmla="*/ 1496538 w 7186089"/>
                <a:gd name="connsiteY1" fmla="*/ 1064163 h 4642385"/>
                <a:gd name="connsiteX2" fmla="*/ 366652 w 7186089"/>
                <a:gd name="connsiteY2" fmla="*/ 1581887 h 4642385"/>
                <a:gd name="connsiteX3" fmla="*/ 256920 w 7186089"/>
                <a:gd name="connsiteY3" fmla="*/ 3629225 h 4642385"/>
                <a:gd name="connsiteX4" fmla="*/ 1457437 w 7186089"/>
                <a:gd name="connsiteY4" fmla="*/ 4617554 h 4642385"/>
                <a:gd name="connsiteX5" fmla="*/ 3489629 w 7186089"/>
                <a:gd name="connsiteY5" fmla="*/ 4350872 h 4642385"/>
                <a:gd name="connsiteX6" fmla="*/ 4713656 w 7186089"/>
                <a:gd name="connsiteY6" fmla="*/ 3903777 h 4642385"/>
                <a:gd name="connsiteX7" fmla="*/ 5819983 w 7186089"/>
                <a:gd name="connsiteY7" fmla="*/ 3966538 h 4642385"/>
                <a:gd name="connsiteX8" fmla="*/ 7067570 w 7186089"/>
                <a:gd name="connsiteY8" fmla="*/ 2789927 h 4642385"/>
                <a:gd name="connsiteX9" fmla="*/ 6894979 w 7186089"/>
                <a:gd name="connsiteY9" fmla="*/ 930871 h 4642385"/>
                <a:gd name="connsiteX10" fmla="*/ 5341459 w 7186089"/>
                <a:gd name="connsiteY10" fmla="*/ 5303 h 4642385"/>
                <a:gd name="connsiteX11" fmla="*/ 3968351 w 7186089"/>
                <a:gd name="connsiteY11" fmla="*/ 436707 h 4642385"/>
                <a:gd name="connsiteX12" fmla="*/ 2853956 w 7186089"/>
                <a:gd name="connsiteY12" fmla="*/ 1072033 h 4642385"/>
                <a:gd name="connsiteX13" fmla="*/ 2853956 w 7186089"/>
                <a:gd name="connsiteY13" fmla="*/ 1072033 h 4642385"/>
                <a:gd name="connsiteX14" fmla="*/ 2853956 w 7186089"/>
                <a:gd name="connsiteY14" fmla="*/ 1072033 h 4642385"/>
                <a:gd name="connsiteX15" fmla="*/ 2853956 w 7186089"/>
                <a:gd name="connsiteY15" fmla="*/ 1072033 h 464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86089" h="4642385">
                  <a:moveTo>
                    <a:pt x="2853956" y="1072033"/>
                  </a:moveTo>
                  <a:cubicBezTo>
                    <a:pt x="2546787" y="1160976"/>
                    <a:pt x="1887059" y="1120984"/>
                    <a:pt x="1496538" y="1064163"/>
                  </a:cubicBezTo>
                  <a:cubicBezTo>
                    <a:pt x="1065035" y="1001402"/>
                    <a:pt x="498013" y="1383212"/>
                    <a:pt x="366652" y="1581887"/>
                  </a:cubicBezTo>
                  <a:cubicBezTo>
                    <a:pt x="-302975" y="2594816"/>
                    <a:pt x="123480" y="3284092"/>
                    <a:pt x="256920" y="3629225"/>
                  </a:cubicBezTo>
                  <a:cubicBezTo>
                    <a:pt x="390261" y="3974358"/>
                    <a:pt x="1007571" y="4546924"/>
                    <a:pt x="1457437" y="4617554"/>
                  </a:cubicBezTo>
                  <a:cubicBezTo>
                    <a:pt x="2006690" y="4703825"/>
                    <a:pt x="3046841" y="4553309"/>
                    <a:pt x="3489629" y="4350872"/>
                  </a:cubicBezTo>
                  <a:cubicBezTo>
                    <a:pt x="3932417" y="4148434"/>
                    <a:pt x="4258544" y="3935108"/>
                    <a:pt x="4713656" y="3903777"/>
                  </a:cubicBezTo>
                  <a:cubicBezTo>
                    <a:pt x="5168719" y="3872397"/>
                    <a:pt x="5574782" y="3931000"/>
                    <a:pt x="5819983" y="3966538"/>
                  </a:cubicBezTo>
                  <a:cubicBezTo>
                    <a:pt x="6361366" y="4044939"/>
                    <a:pt x="6875675" y="3451981"/>
                    <a:pt x="7067570" y="2789927"/>
                  </a:cubicBezTo>
                  <a:cubicBezTo>
                    <a:pt x="7259415" y="2127874"/>
                    <a:pt x="7229668" y="1423600"/>
                    <a:pt x="6894979" y="930871"/>
                  </a:cubicBezTo>
                  <a:cubicBezTo>
                    <a:pt x="6612507" y="515108"/>
                    <a:pt x="6181004" y="75834"/>
                    <a:pt x="5341459" y="5303"/>
                  </a:cubicBezTo>
                  <a:cubicBezTo>
                    <a:pt x="4783643" y="-41619"/>
                    <a:pt x="4211572" y="232785"/>
                    <a:pt x="3968351" y="436707"/>
                  </a:cubicBezTo>
                  <a:cubicBezTo>
                    <a:pt x="3725030" y="640629"/>
                    <a:pt x="3162017" y="982841"/>
                    <a:pt x="2853956" y="1072033"/>
                  </a:cubicBezTo>
                  <a:lnTo>
                    <a:pt x="2853956" y="1072033"/>
                  </a:lnTo>
                  <a:lnTo>
                    <a:pt x="2853956" y="1072033"/>
                  </a:lnTo>
                  <a:lnTo>
                    <a:pt x="2853956" y="1072033"/>
                  </a:ln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 w="4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35054DFD-8EC1-498B-ADF7-20DA2A8FE627}"/>
                </a:ext>
              </a:extLst>
            </p:cNvPr>
            <p:cNvSpPr/>
            <p:nvPr/>
          </p:nvSpPr>
          <p:spPr>
            <a:xfrm>
              <a:off x="9076855" y="1323540"/>
              <a:ext cx="1260000" cy="1260000"/>
            </a:xfrm>
            <a:prstGeom prst="ellipse">
              <a:avLst/>
            </a:prstGeom>
            <a:solidFill>
              <a:schemeClr val="accent2"/>
            </a:solidFill>
            <a:ln w="4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EF8C9D47-ABAB-479D-9ED7-556DD704D6A0}"/>
                </a:ext>
              </a:extLst>
            </p:cNvPr>
            <p:cNvSpPr/>
            <p:nvPr/>
          </p:nvSpPr>
          <p:spPr>
            <a:xfrm rot="20674630">
              <a:off x="9332717" y="1588643"/>
              <a:ext cx="560826" cy="521783"/>
            </a:xfrm>
            <a:custGeom>
              <a:avLst/>
              <a:gdLst>
                <a:gd name="connsiteX0" fmla="*/ 7528 w 560826"/>
                <a:gd name="connsiteY0" fmla="*/ 386948 h 521783"/>
                <a:gd name="connsiteX1" fmla="*/ 397364 w 560826"/>
                <a:gd name="connsiteY1" fmla="*/ 494494 h 521783"/>
                <a:gd name="connsiteX2" fmla="*/ 389836 w 560826"/>
                <a:gd name="connsiteY2" fmla="*/ 521783 h 521783"/>
                <a:gd name="connsiteX3" fmla="*/ 0 w 560826"/>
                <a:gd name="connsiteY3" fmla="*/ 414237 h 521783"/>
                <a:gd name="connsiteX4" fmla="*/ 541379 w 560826"/>
                <a:gd name="connsiteY4" fmla="*/ 143640 h 521783"/>
                <a:gd name="connsiteX5" fmla="*/ 558360 w 560826"/>
                <a:gd name="connsiteY5" fmla="*/ 165052 h 521783"/>
                <a:gd name="connsiteX6" fmla="*/ 519777 w 560826"/>
                <a:gd name="connsiteY6" fmla="*/ 270670 h 521783"/>
                <a:gd name="connsiteX7" fmla="*/ 481464 w 560826"/>
                <a:gd name="connsiteY7" fmla="*/ 257121 h 521783"/>
                <a:gd name="connsiteX8" fmla="*/ 478537 w 560826"/>
                <a:gd name="connsiteY8" fmla="*/ 235662 h 521783"/>
                <a:gd name="connsiteX9" fmla="*/ 515658 w 560826"/>
                <a:gd name="connsiteY9" fmla="*/ 151612 h 521783"/>
                <a:gd name="connsiteX10" fmla="*/ 541379 w 560826"/>
                <a:gd name="connsiteY10" fmla="*/ 143640 h 521783"/>
                <a:gd name="connsiteX11" fmla="*/ 71567 w 560826"/>
                <a:gd name="connsiteY11" fmla="*/ 855 h 521783"/>
                <a:gd name="connsiteX12" fmla="*/ 92756 w 560826"/>
                <a:gd name="connsiteY12" fmla="*/ 30117 h 521783"/>
                <a:gd name="connsiteX13" fmla="*/ 94056 w 560826"/>
                <a:gd name="connsiteY13" fmla="*/ 49898 h 521783"/>
                <a:gd name="connsiteX14" fmla="*/ 67611 w 560826"/>
                <a:gd name="connsiteY14" fmla="*/ 123326 h 521783"/>
                <a:gd name="connsiteX15" fmla="*/ 20195 w 560826"/>
                <a:gd name="connsiteY15" fmla="*/ 112542 h 521783"/>
                <a:gd name="connsiteX16" fmla="*/ 39323 w 560826"/>
                <a:gd name="connsiteY16" fmla="*/ 16570 h 521783"/>
                <a:gd name="connsiteX17" fmla="*/ 61523 w 560826"/>
                <a:gd name="connsiteY17" fmla="*/ 263 h 521783"/>
                <a:gd name="connsiteX18" fmla="*/ 71567 w 560826"/>
                <a:gd name="connsiteY18" fmla="*/ 855 h 52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60826" h="521783">
                  <a:moveTo>
                    <a:pt x="7528" y="386948"/>
                  </a:moveTo>
                  <a:lnTo>
                    <a:pt x="397364" y="494494"/>
                  </a:lnTo>
                  <a:lnTo>
                    <a:pt x="389836" y="521783"/>
                  </a:lnTo>
                  <a:lnTo>
                    <a:pt x="0" y="414237"/>
                  </a:lnTo>
                  <a:close/>
                  <a:moveTo>
                    <a:pt x="541379" y="143640"/>
                  </a:moveTo>
                  <a:cubicBezTo>
                    <a:pt x="548783" y="146032"/>
                    <a:pt x="554729" y="153320"/>
                    <a:pt x="558360" y="165052"/>
                  </a:cubicBezTo>
                  <a:cubicBezTo>
                    <a:pt x="568115" y="196753"/>
                    <a:pt x="547631" y="252840"/>
                    <a:pt x="519777" y="270670"/>
                  </a:cubicBezTo>
                  <a:cubicBezTo>
                    <a:pt x="502924" y="281452"/>
                    <a:pt x="487209" y="276196"/>
                    <a:pt x="481464" y="257121"/>
                  </a:cubicBezTo>
                  <a:cubicBezTo>
                    <a:pt x="479242" y="249643"/>
                    <a:pt x="479297" y="241569"/>
                    <a:pt x="478537" y="235662"/>
                  </a:cubicBezTo>
                  <a:cubicBezTo>
                    <a:pt x="480544" y="201577"/>
                    <a:pt x="490298" y="172801"/>
                    <a:pt x="515658" y="151612"/>
                  </a:cubicBezTo>
                  <a:cubicBezTo>
                    <a:pt x="525114" y="143755"/>
                    <a:pt x="533975" y="141250"/>
                    <a:pt x="541379" y="143640"/>
                  </a:cubicBezTo>
                  <a:close/>
                  <a:moveTo>
                    <a:pt x="71567" y="855"/>
                  </a:moveTo>
                  <a:cubicBezTo>
                    <a:pt x="85819" y="4540"/>
                    <a:pt x="89667" y="17708"/>
                    <a:pt x="92756" y="30117"/>
                  </a:cubicBezTo>
                  <a:cubicBezTo>
                    <a:pt x="94326" y="36459"/>
                    <a:pt x="93731" y="43340"/>
                    <a:pt x="94056" y="49898"/>
                  </a:cubicBezTo>
                  <a:cubicBezTo>
                    <a:pt x="93351" y="77426"/>
                    <a:pt x="86415" y="102733"/>
                    <a:pt x="67611" y="123326"/>
                  </a:cubicBezTo>
                  <a:cubicBezTo>
                    <a:pt x="48916" y="143810"/>
                    <a:pt x="27781" y="139095"/>
                    <a:pt x="20195" y="112542"/>
                  </a:cubicBezTo>
                  <a:cubicBezTo>
                    <a:pt x="10168" y="77588"/>
                    <a:pt x="18894" y="45562"/>
                    <a:pt x="39323" y="16570"/>
                  </a:cubicBezTo>
                  <a:cubicBezTo>
                    <a:pt x="44933" y="8605"/>
                    <a:pt x="52187" y="1675"/>
                    <a:pt x="61523" y="263"/>
                  </a:cubicBezTo>
                  <a:cubicBezTo>
                    <a:pt x="64634" y="-209"/>
                    <a:pt x="67978" y="-66"/>
                    <a:pt x="71567" y="855"/>
                  </a:cubicBezTo>
                  <a:close/>
                </a:path>
              </a:pathLst>
            </a:custGeom>
            <a:solidFill>
              <a:srgbClr val="3F2A66"/>
            </a:solidFill>
            <a:ln w="94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90E0C632-8552-4DF6-BD41-B3D4CE3424B8}"/>
                </a:ext>
              </a:extLst>
            </p:cNvPr>
            <p:cNvSpPr/>
            <p:nvPr/>
          </p:nvSpPr>
          <p:spPr>
            <a:xfrm>
              <a:off x="10058936" y="5283423"/>
              <a:ext cx="60086" cy="822716"/>
            </a:xfrm>
            <a:custGeom>
              <a:avLst/>
              <a:gdLst>
                <a:gd name="connsiteX0" fmla="*/ 64344 w 64344"/>
                <a:gd name="connsiteY0" fmla="*/ 881022 h 881022"/>
                <a:gd name="connsiteX1" fmla="*/ 0 w 64344"/>
                <a:gd name="connsiteY1" fmla="*/ 881022 h 881022"/>
                <a:gd name="connsiteX2" fmla="*/ 0 w 64344"/>
                <a:gd name="connsiteY2" fmla="*/ 0 h 881022"/>
                <a:gd name="connsiteX3" fmla="*/ 64344 w 64344"/>
                <a:gd name="connsiteY3" fmla="*/ 0 h 8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44" h="881022">
                  <a:moveTo>
                    <a:pt x="64344" y="881022"/>
                  </a:moveTo>
                  <a:lnTo>
                    <a:pt x="0" y="881022"/>
                  </a:lnTo>
                  <a:lnTo>
                    <a:pt x="0" y="0"/>
                  </a:lnTo>
                  <a:lnTo>
                    <a:pt x="64344" y="0"/>
                  </a:lnTo>
                </a:path>
              </a:pathLst>
            </a:custGeom>
            <a:solidFill>
              <a:srgbClr val="20222C"/>
            </a:solidFill>
            <a:ln w="4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594A606C-F057-441C-8ABD-14D85C7018C2}"/>
                </a:ext>
              </a:extLst>
            </p:cNvPr>
            <p:cNvSpPr/>
            <p:nvPr/>
          </p:nvSpPr>
          <p:spPr>
            <a:xfrm>
              <a:off x="9823215" y="6073787"/>
              <a:ext cx="531530" cy="87817"/>
            </a:xfrm>
            <a:custGeom>
              <a:avLst/>
              <a:gdLst>
                <a:gd name="connsiteX0" fmla="*/ 569200 w 569199"/>
                <a:gd name="connsiteY0" fmla="*/ 94042 h 94041"/>
                <a:gd name="connsiteX1" fmla="*/ 0 w 569199"/>
                <a:gd name="connsiteY1" fmla="*/ 94042 h 94041"/>
                <a:gd name="connsiteX2" fmla="*/ 0 w 569199"/>
                <a:gd name="connsiteY2" fmla="*/ 94042 h 94041"/>
                <a:gd name="connsiteX3" fmla="*/ 94042 w 569199"/>
                <a:gd name="connsiteY3" fmla="*/ 0 h 94041"/>
                <a:gd name="connsiteX4" fmla="*/ 475158 w 569199"/>
                <a:gd name="connsiteY4" fmla="*/ 0 h 94041"/>
                <a:gd name="connsiteX5" fmla="*/ 569200 w 569199"/>
                <a:gd name="connsiteY5" fmla="*/ 94042 h 94041"/>
                <a:gd name="connsiteX6" fmla="*/ 569200 w 569199"/>
                <a:gd name="connsiteY6" fmla="*/ 94042 h 9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9199" h="94041">
                  <a:moveTo>
                    <a:pt x="569200" y="94042"/>
                  </a:moveTo>
                  <a:lnTo>
                    <a:pt x="0" y="94042"/>
                  </a:lnTo>
                  <a:lnTo>
                    <a:pt x="0" y="94042"/>
                  </a:lnTo>
                  <a:cubicBezTo>
                    <a:pt x="0" y="42121"/>
                    <a:pt x="42121" y="0"/>
                    <a:pt x="94042" y="0"/>
                  </a:cubicBezTo>
                  <a:lnTo>
                    <a:pt x="475158" y="0"/>
                  </a:lnTo>
                  <a:cubicBezTo>
                    <a:pt x="527080" y="0"/>
                    <a:pt x="569200" y="42121"/>
                    <a:pt x="569200" y="94042"/>
                  </a:cubicBezTo>
                  <a:lnTo>
                    <a:pt x="569200" y="94042"/>
                  </a:lnTo>
                  <a:close/>
                </a:path>
              </a:pathLst>
            </a:custGeom>
            <a:solidFill>
              <a:srgbClr val="20222C"/>
            </a:solidFill>
            <a:ln w="4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8AB0B45E-C38E-44FB-995A-FB425CFFB679}"/>
                </a:ext>
              </a:extLst>
            </p:cNvPr>
            <p:cNvSpPr/>
            <p:nvPr/>
          </p:nvSpPr>
          <p:spPr>
            <a:xfrm>
              <a:off x="10848005" y="4466300"/>
              <a:ext cx="444682" cy="1693502"/>
            </a:xfrm>
            <a:custGeom>
              <a:avLst/>
              <a:gdLst>
                <a:gd name="connsiteX0" fmla="*/ 40784 w 476197"/>
                <a:gd name="connsiteY0" fmla="*/ 0 h 1813520"/>
                <a:gd name="connsiteX1" fmla="*/ 0 w 476197"/>
                <a:gd name="connsiteY1" fmla="*/ 0 h 1813520"/>
                <a:gd name="connsiteX2" fmla="*/ 435413 w 476197"/>
                <a:gd name="connsiteY2" fmla="*/ 1813520 h 1813520"/>
                <a:gd name="connsiteX3" fmla="*/ 476197 w 476197"/>
                <a:gd name="connsiteY3" fmla="*/ 1813520 h 1813520"/>
                <a:gd name="connsiteX4" fmla="*/ 40784 w 476197"/>
                <a:gd name="connsiteY4" fmla="*/ 0 h 181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197" h="1813520">
                  <a:moveTo>
                    <a:pt x="40784" y="0"/>
                  </a:moveTo>
                  <a:lnTo>
                    <a:pt x="0" y="0"/>
                  </a:lnTo>
                  <a:lnTo>
                    <a:pt x="435413" y="1813520"/>
                  </a:lnTo>
                  <a:lnTo>
                    <a:pt x="476197" y="1813520"/>
                  </a:lnTo>
                  <a:lnTo>
                    <a:pt x="40784" y="0"/>
                  </a:lnTo>
                  <a:close/>
                </a:path>
              </a:pathLst>
            </a:custGeom>
            <a:solidFill>
              <a:srgbClr val="29251E"/>
            </a:solidFill>
            <a:ln w="4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101341C7-FCA1-4E1C-95F4-AA7C41A4AFC4}"/>
                </a:ext>
              </a:extLst>
            </p:cNvPr>
            <p:cNvSpPr/>
            <p:nvPr/>
          </p:nvSpPr>
          <p:spPr>
            <a:xfrm>
              <a:off x="10311898" y="4477161"/>
              <a:ext cx="435392" cy="1696599"/>
            </a:xfrm>
            <a:custGeom>
              <a:avLst/>
              <a:gdLst>
                <a:gd name="connsiteX0" fmla="*/ 425365 w 466248"/>
                <a:gd name="connsiteY0" fmla="*/ 247 h 1816836"/>
                <a:gd name="connsiteX1" fmla="*/ 466249 w 466248"/>
                <a:gd name="connsiteY1" fmla="*/ 0 h 1816836"/>
                <a:gd name="connsiteX2" fmla="*/ 40932 w 466248"/>
                <a:gd name="connsiteY2" fmla="*/ 1816589 h 1816836"/>
                <a:gd name="connsiteX3" fmla="*/ 0 w 466248"/>
                <a:gd name="connsiteY3" fmla="*/ 1816837 h 1816836"/>
                <a:gd name="connsiteX4" fmla="*/ 425365 w 466248"/>
                <a:gd name="connsiteY4" fmla="*/ 247 h 181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248" h="1816836">
                  <a:moveTo>
                    <a:pt x="425365" y="247"/>
                  </a:moveTo>
                  <a:lnTo>
                    <a:pt x="466249" y="0"/>
                  </a:lnTo>
                  <a:lnTo>
                    <a:pt x="40932" y="1816589"/>
                  </a:lnTo>
                  <a:lnTo>
                    <a:pt x="0" y="1816837"/>
                  </a:lnTo>
                  <a:lnTo>
                    <a:pt x="425365" y="247"/>
                  </a:lnTo>
                  <a:close/>
                </a:path>
              </a:pathLst>
            </a:custGeom>
            <a:solidFill>
              <a:srgbClr val="29251E"/>
            </a:solidFill>
            <a:ln w="4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D7518D38-7E02-494A-B9EE-055FD95F626E}"/>
                </a:ext>
              </a:extLst>
            </p:cNvPr>
            <p:cNvSpPr/>
            <p:nvPr/>
          </p:nvSpPr>
          <p:spPr>
            <a:xfrm>
              <a:off x="9670452" y="2980435"/>
              <a:ext cx="1186843" cy="2011092"/>
            </a:xfrm>
            <a:custGeom>
              <a:avLst/>
              <a:gdLst>
                <a:gd name="connsiteX0" fmla="*/ 14360 w 1270955"/>
                <a:gd name="connsiteY0" fmla="*/ 2089737 h 2153617"/>
                <a:gd name="connsiteX1" fmla="*/ 1689 w 1270955"/>
                <a:gd name="connsiteY1" fmla="*/ 2072018 h 2153617"/>
                <a:gd name="connsiteX2" fmla="*/ 210709 w 1270955"/>
                <a:gd name="connsiteY2" fmla="*/ 133175 h 2153617"/>
                <a:gd name="connsiteX3" fmla="*/ 210709 w 1270955"/>
                <a:gd name="connsiteY3" fmla="*/ 127136 h 2153617"/>
                <a:gd name="connsiteX4" fmla="*/ 313313 w 1270955"/>
                <a:gd name="connsiteY4" fmla="*/ 972 h 2153617"/>
                <a:gd name="connsiteX5" fmla="*/ 1270955 w 1270955"/>
                <a:gd name="connsiteY5" fmla="*/ 16959 h 2153617"/>
                <a:gd name="connsiteX6" fmla="*/ 1252741 w 1270955"/>
                <a:gd name="connsiteY6" fmla="*/ 36015 h 2153617"/>
                <a:gd name="connsiteX7" fmla="*/ 1130239 w 1270955"/>
                <a:gd name="connsiteY7" fmla="*/ 175246 h 2153617"/>
                <a:gd name="connsiteX8" fmla="*/ 853212 w 1270955"/>
                <a:gd name="connsiteY8" fmla="*/ 2121266 h 2153617"/>
                <a:gd name="connsiteX9" fmla="*/ 824307 w 1270955"/>
                <a:gd name="connsiteY9" fmla="*/ 2152696 h 2153617"/>
                <a:gd name="connsiteX10" fmla="*/ 14360 w 1270955"/>
                <a:gd name="connsiteY10" fmla="*/ 2089737 h 2153617"/>
                <a:gd name="connsiteX11" fmla="*/ 14360 w 1270955"/>
                <a:gd name="connsiteY11" fmla="*/ 2089737 h 215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0955" h="2153617">
                  <a:moveTo>
                    <a:pt x="14360" y="2089737"/>
                  </a:moveTo>
                  <a:cubicBezTo>
                    <a:pt x="9113" y="2084590"/>
                    <a:pt x="5500" y="2078304"/>
                    <a:pt x="1689" y="2072018"/>
                  </a:cubicBezTo>
                  <a:cubicBezTo>
                    <a:pt x="-21723" y="2033906"/>
                    <a:pt x="205957" y="168861"/>
                    <a:pt x="210709" y="133175"/>
                  </a:cubicBezTo>
                  <a:cubicBezTo>
                    <a:pt x="210709" y="131145"/>
                    <a:pt x="210511" y="129116"/>
                    <a:pt x="210709" y="127136"/>
                  </a:cubicBezTo>
                  <a:cubicBezTo>
                    <a:pt x="217341" y="68781"/>
                    <a:pt x="210709" y="2654"/>
                    <a:pt x="313313" y="972"/>
                  </a:cubicBezTo>
                  <a:cubicBezTo>
                    <a:pt x="378549" y="-68"/>
                    <a:pt x="1227795" y="-3978"/>
                    <a:pt x="1270955" y="16959"/>
                  </a:cubicBezTo>
                  <a:cubicBezTo>
                    <a:pt x="1268431" y="26660"/>
                    <a:pt x="1261353" y="32896"/>
                    <a:pt x="1252741" y="36015"/>
                  </a:cubicBezTo>
                  <a:cubicBezTo>
                    <a:pt x="1186268" y="60119"/>
                    <a:pt x="1156521" y="116148"/>
                    <a:pt x="1130239" y="175246"/>
                  </a:cubicBezTo>
                  <a:cubicBezTo>
                    <a:pt x="1104649" y="232710"/>
                    <a:pt x="866427" y="2060139"/>
                    <a:pt x="853212" y="2121266"/>
                  </a:cubicBezTo>
                  <a:cubicBezTo>
                    <a:pt x="849945" y="2136065"/>
                    <a:pt x="851578" y="2158437"/>
                    <a:pt x="824307" y="2152696"/>
                  </a:cubicBezTo>
                  <a:cubicBezTo>
                    <a:pt x="619592" y="2152053"/>
                    <a:pt x="41335" y="2108150"/>
                    <a:pt x="14360" y="2089737"/>
                  </a:cubicBezTo>
                  <a:lnTo>
                    <a:pt x="14360" y="2089737"/>
                  </a:lnTo>
                  <a:close/>
                </a:path>
              </a:pathLst>
            </a:custGeom>
            <a:solidFill>
              <a:srgbClr val="31323F"/>
            </a:solidFill>
            <a:ln w="4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1EA8C27E-2CF9-415B-9232-468AE4A27E76}"/>
                </a:ext>
              </a:extLst>
            </p:cNvPr>
            <p:cNvSpPr/>
            <p:nvPr/>
          </p:nvSpPr>
          <p:spPr>
            <a:xfrm>
              <a:off x="9682869" y="2994376"/>
              <a:ext cx="1248141" cy="2310130"/>
            </a:xfrm>
            <a:custGeom>
              <a:avLst/>
              <a:gdLst>
                <a:gd name="connsiteX0" fmla="*/ 1335515 w 1336596"/>
                <a:gd name="connsiteY0" fmla="*/ 71521 h 2473848"/>
                <a:gd name="connsiteX1" fmla="*/ 1259043 w 1336596"/>
                <a:gd name="connsiteY1" fmla="*/ 0 h 2473848"/>
                <a:gd name="connsiteX2" fmla="*/ 1152182 w 1336596"/>
                <a:gd name="connsiteY2" fmla="*/ 73105 h 2473848"/>
                <a:gd name="connsiteX3" fmla="*/ 1077741 w 1336596"/>
                <a:gd name="connsiteY3" fmla="*/ 242776 h 2473848"/>
                <a:gd name="connsiteX4" fmla="*/ 837885 w 1336596"/>
                <a:gd name="connsiteY4" fmla="*/ 2101239 h 2473848"/>
                <a:gd name="connsiteX5" fmla="*/ 796309 w 1336596"/>
                <a:gd name="connsiteY5" fmla="*/ 2126531 h 2473848"/>
                <a:gd name="connsiteX6" fmla="*/ 754089 w 1336596"/>
                <a:gd name="connsiteY6" fmla="*/ 2171621 h 2473848"/>
                <a:gd name="connsiteX7" fmla="*/ 694150 w 1336596"/>
                <a:gd name="connsiteY7" fmla="*/ 2230224 h 2473848"/>
                <a:gd name="connsiteX8" fmla="*/ 105993 w 1336596"/>
                <a:gd name="connsiteY8" fmla="*/ 2371386 h 2473848"/>
                <a:gd name="connsiteX9" fmla="*/ 4676 w 1336596"/>
                <a:gd name="connsiteY9" fmla="*/ 2387324 h 2473848"/>
                <a:gd name="connsiteX10" fmla="*/ 3290 w 1336596"/>
                <a:gd name="connsiteY10" fmla="*/ 2426673 h 2473848"/>
                <a:gd name="connsiteX11" fmla="*/ 47539 w 1336596"/>
                <a:gd name="connsiteY11" fmla="*/ 2473792 h 2473848"/>
                <a:gd name="connsiteX12" fmla="*/ 913267 w 1336596"/>
                <a:gd name="connsiteY12" fmla="*/ 2471614 h 2473848"/>
                <a:gd name="connsiteX13" fmla="*/ 1014436 w 1336596"/>
                <a:gd name="connsiteY13" fmla="*/ 2426375 h 2473848"/>
                <a:gd name="connsiteX14" fmla="*/ 1085116 w 1336596"/>
                <a:gd name="connsiteY14" fmla="*/ 2244083 h 2473848"/>
                <a:gd name="connsiteX15" fmla="*/ 1085067 w 1336596"/>
                <a:gd name="connsiteY15" fmla="*/ 2243687 h 2473848"/>
                <a:gd name="connsiteX16" fmla="*/ 1335515 w 1336596"/>
                <a:gd name="connsiteY16" fmla="*/ 71521 h 2473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6596" h="2473848">
                  <a:moveTo>
                    <a:pt x="1335515" y="71521"/>
                  </a:moveTo>
                  <a:cubicBezTo>
                    <a:pt x="1324130" y="32667"/>
                    <a:pt x="1297007" y="10493"/>
                    <a:pt x="1259043" y="0"/>
                  </a:cubicBezTo>
                  <a:cubicBezTo>
                    <a:pt x="1217616" y="15839"/>
                    <a:pt x="1177574" y="34449"/>
                    <a:pt x="1152182" y="73105"/>
                  </a:cubicBezTo>
                  <a:cubicBezTo>
                    <a:pt x="1117833" y="125273"/>
                    <a:pt x="1094817" y="182688"/>
                    <a:pt x="1077741" y="242776"/>
                  </a:cubicBezTo>
                  <a:cubicBezTo>
                    <a:pt x="1066209" y="283016"/>
                    <a:pt x="845359" y="2028034"/>
                    <a:pt x="837885" y="2101239"/>
                  </a:cubicBezTo>
                  <a:cubicBezTo>
                    <a:pt x="834618" y="2133262"/>
                    <a:pt x="814523" y="2127174"/>
                    <a:pt x="796309" y="2126531"/>
                  </a:cubicBezTo>
                  <a:cubicBezTo>
                    <a:pt x="767304" y="2125294"/>
                    <a:pt x="767304" y="2118661"/>
                    <a:pt x="754089" y="2171621"/>
                  </a:cubicBezTo>
                  <a:cubicBezTo>
                    <a:pt x="745625" y="2210624"/>
                    <a:pt x="721323" y="2216910"/>
                    <a:pt x="694150" y="2230224"/>
                  </a:cubicBezTo>
                  <a:cubicBezTo>
                    <a:pt x="502651" y="2323920"/>
                    <a:pt x="165784" y="2359556"/>
                    <a:pt x="105993" y="2371386"/>
                  </a:cubicBezTo>
                  <a:cubicBezTo>
                    <a:pt x="103816" y="2373564"/>
                    <a:pt x="6853" y="2385492"/>
                    <a:pt x="4676" y="2387324"/>
                  </a:cubicBezTo>
                  <a:cubicBezTo>
                    <a:pt x="-2551" y="2400192"/>
                    <a:pt x="-76" y="2413407"/>
                    <a:pt x="3290" y="2426673"/>
                  </a:cubicBezTo>
                  <a:cubicBezTo>
                    <a:pt x="6309" y="2462953"/>
                    <a:pt x="8437" y="2474782"/>
                    <a:pt x="47539" y="2473792"/>
                  </a:cubicBezTo>
                  <a:cubicBezTo>
                    <a:pt x="171327" y="2470872"/>
                    <a:pt x="910941" y="2474634"/>
                    <a:pt x="913267" y="2471614"/>
                  </a:cubicBezTo>
                  <a:cubicBezTo>
                    <a:pt x="952022" y="2467902"/>
                    <a:pt x="985184" y="2451420"/>
                    <a:pt x="1014436" y="2426375"/>
                  </a:cubicBezTo>
                  <a:cubicBezTo>
                    <a:pt x="1070564" y="2378365"/>
                    <a:pt x="1071603" y="2317287"/>
                    <a:pt x="1085116" y="2244083"/>
                  </a:cubicBezTo>
                  <a:cubicBezTo>
                    <a:pt x="1085067" y="2243934"/>
                    <a:pt x="1085067" y="2243836"/>
                    <a:pt x="1085067" y="2243687"/>
                  </a:cubicBezTo>
                  <a:cubicBezTo>
                    <a:pt x="1091946" y="2202655"/>
                    <a:pt x="1355510" y="139825"/>
                    <a:pt x="1335515" y="71521"/>
                  </a:cubicBezTo>
                  <a:close/>
                </a:path>
              </a:pathLst>
            </a:custGeom>
            <a:solidFill>
              <a:srgbClr val="20222C"/>
            </a:solidFill>
            <a:ln w="4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A90E6480-5D30-451F-B9E0-4DA8D9170D80}"/>
                </a:ext>
              </a:extLst>
            </p:cNvPr>
            <p:cNvSpPr/>
            <p:nvPr/>
          </p:nvSpPr>
          <p:spPr>
            <a:xfrm>
              <a:off x="10398516" y="1323540"/>
              <a:ext cx="1260000" cy="1260000"/>
            </a:xfrm>
            <a:prstGeom prst="ellipse">
              <a:avLst/>
            </a:prstGeom>
            <a:solidFill>
              <a:schemeClr val="accent4"/>
            </a:solidFill>
            <a:ln w="4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C902F332-9765-4516-977B-71FE4821EA76}"/>
                </a:ext>
              </a:extLst>
            </p:cNvPr>
            <p:cNvSpPr/>
            <p:nvPr/>
          </p:nvSpPr>
          <p:spPr>
            <a:xfrm>
              <a:off x="7747474" y="1323540"/>
              <a:ext cx="1260000" cy="1260000"/>
            </a:xfrm>
            <a:prstGeom prst="ellipse">
              <a:avLst/>
            </a:prstGeom>
            <a:solidFill>
              <a:schemeClr val="accent3"/>
            </a:solidFill>
            <a:ln w="4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7EBD8E52-79E3-4594-BA23-3C08ED89E946}"/>
                </a:ext>
              </a:extLst>
            </p:cNvPr>
            <p:cNvSpPr/>
            <p:nvPr/>
          </p:nvSpPr>
          <p:spPr>
            <a:xfrm>
              <a:off x="10220522" y="4401260"/>
              <a:ext cx="563976" cy="9299"/>
            </a:xfrm>
            <a:custGeom>
              <a:avLst/>
              <a:gdLst>
                <a:gd name="connsiteX0" fmla="*/ 603154 w 603945"/>
                <a:gd name="connsiteY0" fmla="*/ 356 h 9958"/>
                <a:gd name="connsiteX1" fmla="*/ 603946 w 603945"/>
                <a:gd name="connsiteY1" fmla="*/ 9958 h 9958"/>
                <a:gd name="connsiteX2" fmla="*/ 0 w 603945"/>
                <a:gd name="connsiteY2" fmla="*/ 9958 h 9958"/>
                <a:gd name="connsiteX3" fmla="*/ 1138 w 603945"/>
                <a:gd name="connsiteY3" fmla="*/ 10 h 9958"/>
                <a:gd name="connsiteX4" fmla="*/ 603154 w 603945"/>
                <a:gd name="connsiteY4" fmla="*/ 356 h 9958"/>
                <a:gd name="connsiteX5" fmla="*/ 603154 w 603945"/>
                <a:gd name="connsiteY5" fmla="*/ 356 h 9958"/>
                <a:gd name="connsiteX6" fmla="*/ 603154 w 603945"/>
                <a:gd name="connsiteY6" fmla="*/ 356 h 9958"/>
                <a:gd name="connsiteX7" fmla="*/ 603154 w 603945"/>
                <a:gd name="connsiteY7" fmla="*/ 356 h 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3945" h="9958">
                  <a:moveTo>
                    <a:pt x="603154" y="356"/>
                  </a:moveTo>
                  <a:cubicBezTo>
                    <a:pt x="603401" y="3573"/>
                    <a:pt x="603698" y="6741"/>
                    <a:pt x="603946" y="9958"/>
                  </a:cubicBezTo>
                  <a:cubicBezTo>
                    <a:pt x="402597" y="9958"/>
                    <a:pt x="201348" y="9958"/>
                    <a:pt x="0" y="9958"/>
                  </a:cubicBezTo>
                  <a:cubicBezTo>
                    <a:pt x="396" y="6691"/>
                    <a:pt x="791" y="3276"/>
                    <a:pt x="1138" y="10"/>
                  </a:cubicBezTo>
                  <a:cubicBezTo>
                    <a:pt x="201843" y="-40"/>
                    <a:pt x="402449" y="108"/>
                    <a:pt x="603154" y="356"/>
                  </a:cubicBezTo>
                  <a:lnTo>
                    <a:pt x="603154" y="356"/>
                  </a:lnTo>
                  <a:lnTo>
                    <a:pt x="603154" y="356"/>
                  </a:lnTo>
                  <a:lnTo>
                    <a:pt x="603154" y="356"/>
                  </a:lnTo>
                  <a:close/>
                </a:path>
              </a:pathLst>
            </a:custGeom>
            <a:solidFill>
              <a:srgbClr val="FECA13"/>
            </a:solidFill>
            <a:ln w="4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820E3FB5-3EFE-476C-B42B-AB900310EA04}"/>
                </a:ext>
              </a:extLst>
            </p:cNvPr>
            <p:cNvSpPr/>
            <p:nvPr/>
          </p:nvSpPr>
          <p:spPr>
            <a:xfrm>
              <a:off x="5436989" y="6159802"/>
              <a:ext cx="6606643" cy="43400"/>
            </a:xfrm>
            <a:custGeom>
              <a:avLst/>
              <a:gdLst>
                <a:gd name="connsiteX0" fmla="*/ 0 w 7074857"/>
                <a:gd name="connsiteY0" fmla="*/ 0 h 46476"/>
                <a:gd name="connsiteX1" fmla="*/ 7074858 w 7074857"/>
                <a:gd name="connsiteY1" fmla="*/ 0 h 46476"/>
                <a:gd name="connsiteX2" fmla="*/ 7074858 w 7074857"/>
                <a:gd name="connsiteY2" fmla="*/ 46476 h 46476"/>
                <a:gd name="connsiteX3" fmla="*/ 0 w 7074857"/>
                <a:gd name="connsiteY3" fmla="*/ 46476 h 46476"/>
                <a:gd name="connsiteX4" fmla="*/ 0 w 7074857"/>
                <a:gd name="connsiteY4" fmla="*/ 0 h 4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4857" h="46476">
                  <a:moveTo>
                    <a:pt x="0" y="0"/>
                  </a:moveTo>
                  <a:lnTo>
                    <a:pt x="7074858" y="0"/>
                  </a:lnTo>
                  <a:lnTo>
                    <a:pt x="7074858" y="46476"/>
                  </a:lnTo>
                  <a:lnTo>
                    <a:pt x="0" y="464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6357"/>
            </a:solidFill>
            <a:ln w="4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40BA18C2-AFED-4B5C-BB23-A702C2DE7A42}"/>
                </a:ext>
              </a:extLst>
            </p:cNvPr>
            <p:cNvGrpSpPr/>
            <p:nvPr/>
          </p:nvGrpSpPr>
          <p:grpSpPr>
            <a:xfrm>
              <a:off x="10610989" y="4467872"/>
              <a:ext cx="1059737" cy="1691930"/>
              <a:chOff x="10380404" y="4766474"/>
              <a:chExt cx="1134841" cy="1811837"/>
            </a:xfrm>
          </p:grpSpPr>
          <p:sp>
            <p:nvSpPr>
              <p:cNvPr id="110" name="자유형: 도형 109">
                <a:extLst>
                  <a:ext uri="{FF2B5EF4-FFF2-40B4-BE49-F238E27FC236}">
                    <a16:creationId xmlns:a16="http://schemas.microsoft.com/office/drawing/2014/main" id="{C2465221-9EC7-4C60-B2B4-3CCBF3185531}"/>
                  </a:ext>
                </a:extLst>
              </p:cNvPr>
              <p:cNvSpPr/>
              <p:nvPr/>
            </p:nvSpPr>
            <p:spPr>
              <a:xfrm>
                <a:off x="10717172" y="6093848"/>
                <a:ext cx="535938" cy="484463"/>
              </a:xfrm>
              <a:custGeom>
                <a:avLst/>
                <a:gdLst>
                  <a:gd name="connsiteX0" fmla="*/ 382255 w 535938"/>
                  <a:gd name="connsiteY0" fmla="*/ 484463 h 484463"/>
                  <a:gd name="connsiteX1" fmla="*/ 152991 w 535938"/>
                  <a:gd name="connsiteY1" fmla="*/ 484463 h 484463"/>
                  <a:gd name="connsiteX2" fmla="*/ 0 w 535938"/>
                  <a:gd name="connsiteY2" fmla="*/ 331027 h 484463"/>
                  <a:gd name="connsiteX3" fmla="*/ 0 w 535938"/>
                  <a:gd name="connsiteY3" fmla="*/ 0 h 484463"/>
                  <a:gd name="connsiteX4" fmla="*/ 535938 w 535938"/>
                  <a:gd name="connsiteY4" fmla="*/ 0 h 484463"/>
                  <a:gd name="connsiteX5" fmla="*/ 535938 w 535938"/>
                  <a:gd name="connsiteY5" fmla="*/ 332116 h 484463"/>
                  <a:gd name="connsiteX6" fmla="*/ 382255 w 535938"/>
                  <a:gd name="connsiteY6" fmla="*/ 484463 h 484463"/>
                  <a:gd name="connsiteX7" fmla="*/ 382255 w 535938"/>
                  <a:gd name="connsiteY7" fmla="*/ 484463 h 484463"/>
                  <a:gd name="connsiteX8" fmla="*/ 382255 w 535938"/>
                  <a:gd name="connsiteY8" fmla="*/ 484463 h 484463"/>
                  <a:gd name="connsiteX9" fmla="*/ 382255 w 535938"/>
                  <a:gd name="connsiteY9" fmla="*/ 484463 h 484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938" h="484463">
                    <a:moveTo>
                      <a:pt x="382255" y="484463"/>
                    </a:moveTo>
                    <a:lnTo>
                      <a:pt x="152991" y="484463"/>
                    </a:lnTo>
                    <a:cubicBezTo>
                      <a:pt x="68502" y="484463"/>
                      <a:pt x="0" y="415763"/>
                      <a:pt x="0" y="331027"/>
                    </a:cubicBezTo>
                    <a:lnTo>
                      <a:pt x="0" y="0"/>
                    </a:lnTo>
                    <a:lnTo>
                      <a:pt x="535938" y="0"/>
                    </a:lnTo>
                    <a:lnTo>
                      <a:pt x="535938" y="332116"/>
                    </a:lnTo>
                    <a:cubicBezTo>
                      <a:pt x="535938" y="416259"/>
                      <a:pt x="467090" y="484463"/>
                      <a:pt x="382255" y="484463"/>
                    </a:cubicBezTo>
                    <a:lnTo>
                      <a:pt x="382255" y="484463"/>
                    </a:lnTo>
                    <a:lnTo>
                      <a:pt x="382255" y="484463"/>
                    </a:lnTo>
                    <a:lnTo>
                      <a:pt x="382255" y="484463"/>
                    </a:lnTo>
                    <a:close/>
                  </a:path>
                </a:pathLst>
              </a:custGeom>
              <a:solidFill>
                <a:srgbClr val="1FDADA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1" name="자유형: 도형 110">
                <a:extLst>
                  <a:ext uri="{FF2B5EF4-FFF2-40B4-BE49-F238E27FC236}">
                    <a16:creationId xmlns:a16="http://schemas.microsoft.com/office/drawing/2014/main" id="{5BBB98EF-06A4-4CE2-A068-6A200A8394AD}"/>
                  </a:ext>
                </a:extLst>
              </p:cNvPr>
              <p:cNvSpPr/>
              <p:nvPr/>
            </p:nvSpPr>
            <p:spPr>
              <a:xfrm>
                <a:off x="10677328" y="6093848"/>
                <a:ext cx="535938" cy="484463"/>
              </a:xfrm>
              <a:custGeom>
                <a:avLst/>
                <a:gdLst>
                  <a:gd name="connsiteX0" fmla="*/ 382255 w 535938"/>
                  <a:gd name="connsiteY0" fmla="*/ 484463 h 484463"/>
                  <a:gd name="connsiteX1" fmla="*/ 152991 w 535938"/>
                  <a:gd name="connsiteY1" fmla="*/ 484463 h 484463"/>
                  <a:gd name="connsiteX2" fmla="*/ 0 w 535938"/>
                  <a:gd name="connsiteY2" fmla="*/ 331027 h 484463"/>
                  <a:gd name="connsiteX3" fmla="*/ 0 w 535938"/>
                  <a:gd name="connsiteY3" fmla="*/ 0 h 484463"/>
                  <a:gd name="connsiteX4" fmla="*/ 535939 w 535938"/>
                  <a:gd name="connsiteY4" fmla="*/ 0 h 484463"/>
                  <a:gd name="connsiteX5" fmla="*/ 535939 w 535938"/>
                  <a:gd name="connsiteY5" fmla="*/ 332116 h 484463"/>
                  <a:gd name="connsiteX6" fmla="*/ 382255 w 535938"/>
                  <a:gd name="connsiteY6" fmla="*/ 484463 h 484463"/>
                  <a:gd name="connsiteX7" fmla="*/ 382255 w 535938"/>
                  <a:gd name="connsiteY7" fmla="*/ 484463 h 484463"/>
                  <a:gd name="connsiteX8" fmla="*/ 382255 w 535938"/>
                  <a:gd name="connsiteY8" fmla="*/ 484463 h 484463"/>
                  <a:gd name="connsiteX9" fmla="*/ 382255 w 535938"/>
                  <a:gd name="connsiteY9" fmla="*/ 484463 h 484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938" h="484463">
                    <a:moveTo>
                      <a:pt x="382255" y="484463"/>
                    </a:moveTo>
                    <a:lnTo>
                      <a:pt x="152991" y="484463"/>
                    </a:lnTo>
                    <a:cubicBezTo>
                      <a:pt x="68502" y="484463"/>
                      <a:pt x="0" y="415763"/>
                      <a:pt x="0" y="331027"/>
                    </a:cubicBezTo>
                    <a:lnTo>
                      <a:pt x="0" y="0"/>
                    </a:lnTo>
                    <a:lnTo>
                      <a:pt x="535939" y="0"/>
                    </a:lnTo>
                    <a:lnTo>
                      <a:pt x="535939" y="332116"/>
                    </a:lnTo>
                    <a:cubicBezTo>
                      <a:pt x="535989" y="416259"/>
                      <a:pt x="467090" y="484463"/>
                      <a:pt x="382255" y="484463"/>
                    </a:cubicBezTo>
                    <a:lnTo>
                      <a:pt x="382255" y="484463"/>
                    </a:lnTo>
                    <a:lnTo>
                      <a:pt x="382255" y="484463"/>
                    </a:lnTo>
                    <a:lnTo>
                      <a:pt x="382255" y="484463"/>
                    </a:lnTo>
                    <a:close/>
                  </a:path>
                </a:pathLst>
              </a:custGeom>
              <a:solidFill>
                <a:srgbClr val="0DB6BC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2" name="자유형: 도형 111">
                <a:extLst>
                  <a:ext uri="{FF2B5EF4-FFF2-40B4-BE49-F238E27FC236}">
                    <a16:creationId xmlns:a16="http://schemas.microsoft.com/office/drawing/2014/main" id="{42D05520-3917-470E-BAA8-3C501597C7BF}"/>
                  </a:ext>
                </a:extLst>
              </p:cNvPr>
              <p:cNvSpPr/>
              <p:nvPr/>
            </p:nvSpPr>
            <p:spPr>
              <a:xfrm>
                <a:off x="10901345" y="5597703"/>
                <a:ext cx="179173" cy="411506"/>
              </a:xfrm>
              <a:custGeom>
                <a:avLst/>
                <a:gdLst>
                  <a:gd name="connsiteX0" fmla="*/ 0 w 179173"/>
                  <a:gd name="connsiteY0" fmla="*/ 411507 h 411506"/>
                  <a:gd name="connsiteX1" fmla="*/ 53109 w 179173"/>
                  <a:gd name="connsiteY1" fmla="*/ 192489 h 411506"/>
                  <a:gd name="connsiteX2" fmla="*/ 159277 w 179173"/>
                  <a:gd name="connsiteY2" fmla="*/ 0 h 411506"/>
                  <a:gd name="connsiteX3" fmla="*/ 179174 w 179173"/>
                  <a:gd name="connsiteY3" fmla="*/ 6633 h 411506"/>
                  <a:gd name="connsiteX4" fmla="*/ 73006 w 179173"/>
                  <a:gd name="connsiteY4" fmla="*/ 219018 h 411506"/>
                  <a:gd name="connsiteX5" fmla="*/ 38705 w 179173"/>
                  <a:gd name="connsiteY5" fmla="*/ 348350 h 411506"/>
                  <a:gd name="connsiteX6" fmla="*/ 33211 w 179173"/>
                  <a:gd name="connsiteY6" fmla="*/ 411457 h 411506"/>
                  <a:gd name="connsiteX7" fmla="*/ 0 w 179173"/>
                  <a:gd name="connsiteY7" fmla="*/ 411507 h 411506"/>
                  <a:gd name="connsiteX8" fmla="*/ 0 w 179173"/>
                  <a:gd name="connsiteY8" fmla="*/ 411507 h 411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173" h="411506">
                    <a:moveTo>
                      <a:pt x="0" y="411507"/>
                    </a:moveTo>
                    <a:cubicBezTo>
                      <a:pt x="6632" y="298706"/>
                      <a:pt x="47763" y="210208"/>
                      <a:pt x="53109" y="192489"/>
                    </a:cubicBezTo>
                    <a:cubicBezTo>
                      <a:pt x="73006" y="126115"/>
                      <a:pt x="132747" y="33212"/>
                      <a:pt x="159277" y="0"/>
                    </a:cubicBezTo>
                    <a:cubicBezTo>
                      <a:pt x="165909" y="0"/>
                      <a:pt x="172542" y="0"/>
                      <a:pt x="179174" y="6633"/>
                    </a:cubicBezTo>
                    <a:cubicBezTo>
                      <a:pt x="139330" y="73006"/>
                      <a:pt x="86271" y="185807"/>
                      <a:pt x="73006" y="219018"/>
                    </a:cubicBezTo>
                    <a:cubicBezTo>
                      <a:pt x="53950" y="266534"/>
                      <a:pt x="40240" y="339738"/>
                      <a:pt x="38705" y="348350"/>
                    </a:cubicBezTo>
                    <a:cubicBezTo>
                      <a:pt x="33211" y="378295"/>
                      <a:pt x="34053" y="389382"/>
                      <a:pt x="33211" y="411457"/>
                    </a:cubicBezTo>
                    <a:cubicBezTo>
                      <a:pt x="33211" y="411507"/>
                      <a:pt x="13314" y="411507"/>
                      <a:pt x="0" y="411507"/>
                    </a:cubicBezTo>
                    <a:lnTo>
                      <a:pt x="0" y="411507"/>
                    </a:lnTo>
                    <a:close/>
                  </a:path>
                </a:pathLst>
              </a:custGeom>
              <a:solidFill>
                <a:srgbClr val="266F61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3" name="자유형: 도형 112">
                <a:extLst>
                  <a:ext uri="{FF2B5EF4-FFF2-40B4-BE49-F238E27FC236}">
                    <a16:creationId xmlns:a16="http://schemas.microsoft.com/office/drawing/2014/main" id="{824C340F-B068-4F56-86F6-5D30AA2D3E6F}"/>
                  </a:ext>
                </a:extLst>
              </p:cNvPr>
              <p:cNvSpPr/>
              <p:nvPr/>
            </p:nvSpPr>
            <p:spPr>
              <a:xfrm>
                <a:off x="11020778" y="5602720"/>
                <a:ext cx="494467" cy="406524"/>
              </a:xfrm>
              <a:custGeom>
                <a:avLst/>
                <a:gdLst>
                  <a:gd name="connsiteX0" fmla="*/ 476692 w 494467"/>
                  <a:gd name="connsiteY0" fmla="*/ 11911 h 406524"/>
                  <a:gd name="connsiteX1" fmla="*/ 244063 w 494467"/>
                  <a:gd name="connsiteY1" fmla="*/ 10129 h 406524"/>
                  <a:gd name="connsiteX2" fmla="*/ 243617 w 494467"/>
                  <a:gd name="connsiteY2" fmla="*/ 10129 h 406524"/>
                  <a:gd name="connsiteX3" fmla="*/ 31776 w 494467"/>
                  <a:gd name="connsiteY3" fmla="*/ 246916 h 406524"/>
                  <a:gd name="connsiteX4" fmla="*/ 23610 w 494467"/>
                  <a:gd name="connsiteY4" fmla="*/ 307548 h 406524"/>
                  <a:gd name="connsiteX5" fmla="*/ 1732 w 494467"/>
                  <a:gd name="connsiteY5" fmla="*/ 371348 h 406524"/>
                  <a:gd name="connsiteX6" fmla="*/ 0 w 494467"/>
                  <a:gd name="connsiteY6" fmla="*/ 405896 h 406524"/>
                  <a:gd name="connsiteX7" fmla="*/ 13264 w 494467"/>
                  <a:gd name="connsiteY7" fmla="*/ 405896 h 406524"/>
                  <a:gd name="connsiteX8" fmla="*/ 29549 w 494467"/>
                  <a:gd name="connsiteY8" fmla="*/ 323337 h 406524"/>
                  <a:gd name="connsiteX9" fmla="*/ 29499 w 494467"/>
                  <a:gd name="connsiteY9" fmla="*/ 323189 h 406524"/>
                  <a:gd name="connsiteX10" fmla="*/ 54940 w 494467"/>
                  <a:gd name="connsiteY10" fmla="*/ 313240 h 406524"/>
                  <a:gd name="connsiteX11" fmla="*/ 211594 w 494467"/>
                  <a:gd name="connsiteY11" fmla="*/ 330267 h 406524"/>
                  <a:gd name="connsiteX12" fmla="*/ 487730 w 494467"/>
                  <a:gd name="connsiteY12" fmla="*/ 41608 h 406524"/>
                  <a:gd name="connsiteX13" fmla="*/ 487730 w 494467"/>
                  <a:gd name="connsiteY13" fmla="*/ 41657 h 406524"/>
                  <a:gd name="connsiteX14" fmla="*/ 487779 w 494467"/>
                  <a:gd name="connsiteY14" fmla="*/ 41806 h 406524"/>
                  <a:gd name="connsiteX15" fmla="*/ 487779 w 494467"/>
                  <a:gd name="connsiteY15" fmla="*/ 41657 h 406524"/>
                  <a:gd name="connsiteX16" fmla="*/ 487829 w 494467"/>
                  <a:gd name="connsiteY16" fmla="*/ 41806 h 406524"/>
                  <a:gd name="connsiteX17" fmla="*/ 476692 w 494467"/>
                  <a:gd name="connsiteY17" fmla="*/ 11911 h 406524"/>
                  <a:gd name="connsiteX18" fmla="*/ 476692 w 494467"/>
                  <a:gd name="connsiteY18" fmla="*/ 11911 h 406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4467" h="406524">
                    <a:moveTo>
                      <a:pt x="476692" y="11911"/>
                    </a:moveTo>
                    <a:cubicBezTo>
                      <a:pt x="399282" y="1962"/>
                      <a:pt x="321722" y="-8135"/>
                      <a:pt x="244063" y="10129"/>
                    </a:cubicBezTo>
                    <a:cubicBezTo>
                      <a:pt x="243915" y="10129"/>
                      <a:pt x="243716" y="10129"/>
                      <a:pt x="243617" y="10129"/>
                    </a:cubicBezTo>
                    <a:cubicBezTo>
                      <a:pt x="116463" y="28096"/>
                      <a:pt x="35043" y="119069"/>
                      <a:pt x="31776" y="246916"/>
                    </a:cubicBezTo>
                    <a:cubicBezTo>
                      <a:pt x="31331" y="267407"/>
                      <a:pt x="34053" y="288344"/>
                      <a:pt x="23610" y="307548"/>
                    </a:cubicBezTo>
                    <a:cubicBezTo>
                      <a:pt x="10543" y="326901"/>
                      <a:pt x="4603" y="348580"/>
                      <a:pt x="1732" y="371348"/>
                    </a:cubicBezTo>
                    <a:cubicBezTo>
                      <a:pt x="495" y="382089"/>
                      <a:pt x="1287" y="395156"/>
                      <a:pt x="0" y="405896"/>
                    </a:cubicBezTo>
                    <a:cubicBezTo>
                      <a:pt x="3910" y="408074"/>
                      <a:pt x="9355" y="403718"/>
                      <a:pt x="13264" y="405896"/>
                    </a:cubicBezTo>
                    <a:cubicBezTo>
                      <a:pt x="13264" y="352837"/>
                      <a:pt x="19897" y="346204"/>
                      <a:pt x="29549" y="323337"/>
                    </a:cubicBezTo>
                    <a:cubicBezTo>
                      <a:pt x="29549" y="323288"/>
                      <a:pt x="29549" y="323288"/>
                      <a:pt x="29499" y="323189"/>
                    </a:cubicBezTo>
                    <a:cubicBezTo>
                      <a:pt x="33162" y="313042"/>
                      <a:pt x="42566" y="309677"/>
                      <a:pt x="54940" y="313240"/>
                    </a:cubicBezTo>
                    <a:cubicBezTo>
                      <a:pt x="88251" y="322941"/>
                      <a:pt x="178927" y="332940"/>
                      <a:pt x="211594" y="330267"/>
                    </a:cubicBezTo>
                    <a:cubicBezTo>
                      <a:pt x="364436" y="332940"/>
                      <a:pt x="437343" y="180394"/>
                      <a:pt x="487730" y="41608"/>
                    </a:cubicBezTo>
                    <a:cubicBezTo>
                      <a:pt x="487730" y="41608"/>
                      <a:pt x="487730" y="41608"/>
                      <a:pt x="487730" y="41657"/>
                    </a:cubicBezTo>
                    <a:lnTo>
                      <a:pt x="487779" y="41806"/>
                    </a:lnTo>
                    <a:cubicBezTo>
                      <a:pt x="487779" y="41757"/>
                      <a:pt x="487779" y="41757"/>
                      <a:pt x="487779" y="41657"/>
                    </a:cubicBezTo>
                    <a:cubicBezTo>
                      <a:pt x="487779" y="41707"/>
                      <a:pt x="487829" y="41707"/>
                      <a:pt x="487829" y="41806"/>
                    </a:cubicBezTo>
                    <a:cubicBezTo>
                      <a:pt x="497481" y="26809"/>
                      <a:pt x="498817" y="14633"/>
                      <a:pt x="476692" y="11911"/>
                    </a:cubicBezTo>
                    <a:lnTo>
                      <a:pt x="476692" y="11911"/>
                    </a:lnTo>
                    <a:close/>
                  </a:path>
                </a:pathLst>
              </a:custGeom>
              <a:solidFill>
                <a:srgbClr val="296E5F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4" name="자유형: 도형 113">
                <a:extLst>
                  <a:ext uri="{FF2B5EF4-FFF2-40B4-BE49-F238E27FC236}">
                    <a16:creationId xmlns:a16="http://schemas.microsoft.com/office/drawing/2014/main" id="{DA9ADFB0-7EF4-4C8C-B3E2-32860DB139BB}"/>
                  </a:ext>
                </a:extLst>
              </p:cNvPr>
              <p:cNvSpPr/>
              <p:nvPr/>
            </p:nvSpPr>
            <p:spPr>
              <a:xfrm>
                <a:off x="10639203" y="4766474"/>
                <a:ext cx="335198" cy="1247710"/>
              </a:xfrm>
              <a:custGeom>
                <a:avLst/>
                <a:gdLst>
                  <a:gd name="connsiteX0" fmla="*/ 9270 w 335198"/>
                  <a:gd name="connsiteY0" fmla="*/ 149 h 1247710"/>
                  <a:gd name="connsiteX1" fmla="*/ 32483 w 335198"/>
                  <a:gd name="connsiteY1" fmla="*/ 0 h 1247710"/>
                  <a:gd name="connsiteX2" fmla="*/ 335198 w 335198"/>
                  <a:gd name="connsiteY2" fmla="*/ 1241697 h 1247710"/>
                  <a:gd name="connsiteX3" fmla="*/ 295552 w 335198"/>
                  <a:gd name="connsiteY3" fmla="*/ 1241697 h 1247710"/>
                  <a:gd name="connsiteX4" fmla="*/ 37234 w 335198"/>
                  <a:gd name="connsiteY4" fmla="*/ 181402 h 1247710"/>
                  <a:gd name="connsiteX5" fmla="*/ 3132 w 335198"/>
                  <a:gd name="connsiteY5" fmla="*/ 30638 h 1247710"/>
                  <a:gd name="connsiteX6" fmla="*/ 9270 w 335198"/>
                  <a:gd name="connsiteY6" fmla="*/ 149 h 1247710"/>
                  <a:gd name="connsiteX7" fmla="*/ 9270 w 335198"/>
                  <a:gd name="connsiteY7" fmla="*/ 149 h 1247710"/>
                  <a:gd name="connsiteX8" fmla="*/ 9270 w 335198"/>
                  <a:gd name="connsiteY8" fmla="*/ 149 h 1247710"/>
                  <a:gd name="connsiteX9" fmla="*/ 9270 w 335198"/>
                  <a:gd name="connsiteY9" fmla="*/ 149 h 1247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5198" h="1247710">
                    <a:moveTo>
                      <a:pt x="9270" y="149"/>
                    </a:moveTo>
                    <a:cubicBezTo>
                      <a:pt x="16991" y="99"/>
                      <a:pt x="24712" y="99"/>
                      <a:pt x="32483" y="0"/>
                    </a:cubicBezTo>
                    <a:cubicBezTo>
                      <a:pt x="50054" y="77956"/>
                      <a:pt x="317677" y="1163791"/>
                      <a:pt x="335198" y="1241697"/>
                    </a:cubicBezTo>
                    <a:cubicBezTo>
                      <a:pt x="312678" y="1249715"/>
                      <a:pt x="305650" y="1249715"/>
                      <a:pt x="295552" y="1241697"/>
                    </a:cubicBezTo>
                    <a:cubicBezTo>
                      <a:pt x="284069" y="1235659"/>
                      <a:pt x="39610" y="192687"/>
                      <a:pt x="37234" y="181402"/>
                    </a:cubicBezTo>
                    <a:cubicBezTo>
                      <a:pt x="26643" y="130966"/>
                      <a:pt x="12338" y="81420"/>
                      <a:pt x="3132" y="30638"/>
                    </a:cubicBezTo>
                    <a:cubicBezTo>
                      <a:pt x="1251" y="20244"/>
                      <a:pt x="-5382" y="7623"/>
                      <a:pt x="9270" y="149"/>
                    </a:cubicBezTo>
                    <a:lnTo>
                      <a:pt x="9270" y="149"/>
                    </a:lnTo>
                    <a:lnTo>
                      <a:pt x="9270" y="149"/>
                    </a:lnTo>
                    <a:lnTo>
                      <a:pt x="9270" y="149"/>
                    </a:lnTo>
                    <a:close/>
                  </a:path>
                </a:pathLst>
              </a:custGeom>
              <a:solidFill>
                <a:srgbClr val="29251E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5" name="자유형: 도형 114">
                <a:extLst>
                  <a:ext uri="{FF2B5EF4-FFF2-40B4-BE49-F238E27FC236}">
                    <a16:creationId xmlns:a16="http://schemas.microsoft.com/office/drawing/2014/main" id="{A806D8DE-61E6-4E77-8B87-93DF60264E2B}"/>
                  </a:ext>
                </a:extLst>
              </p:cNvPr>
              <p:cNvSpPr/>
              <p:nvPr/>
            </p:nvSpPr>
            <p:spPr>
              <a:xfrm>
                <a:off x="11052353" y="5742088"/>
                <a:ext cx="225656" cy="167528"/>
              </a:xfrm>
              <a:custGeom>
                <a:avLst/>
                <a:gdLst>
                  <a:gd name="connsiteX0" fmla="*/ 155518 w 225656"/>
                  <a:gd name="connsiteY0" fmla="*/ 44 h 167528"/>
                  <a:gd name="connsiteX1" fmla="*/ 211844 w 225656"/>
                  <a:gd name="connsiteY1" fmla="*/ 85424 h 167528"/>
                  <a:gd name="connsiteX2" fmla="*/ 7031 w 225656"/>
                  <a:gd name="connsiteY2" fmla="*/ 156797 h 167528"/>
                  <a:gd name="connsiteX3" fmla="*/ 746 w 225656"/>
                  <a:gd name="connsiteY3" fmla="*/ 137691 h 167528"/>
                  <a:gd name="connsiteX4" fmla="*/ 147649 w 225656"/>
                  <a:gd name="connsiteY4" fmla="*/ 44 h 167528"/>
                  <a:gd name="connsiteX5" fmla="*/ 155518 w 225656"/>
                  <a:gd name="connsiteY5" fmla="*/ 44 h 167528"/>
                  <a:gd name="connsiteX6" fmla="*/ 155518 w 225656"/>
                  <a:gd name="connsiteY6" fmla="*/ 44 h 167528"/>
                  <a:gd name="connsiteX7" fmla="*/ 155518 w 225656"/>
                  <a:gd name="connsiteY7" fmla="*/ 44 h 167528"/>
                  <a:gd name="connsiteX8" fmla="*/ 155518 w 225656"/>
                  <a:gd name="connsiteY8" fmla="*/ 44 h 1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5656" h="167528">
                    <a:moveTo>
                      <a:pt x="155518" y="44"/>
                    </a:moveTo>
                    <a:cubicBezTo>
                      <a:pt x="226743" y="193"/>
                      <a:pt x="240107" y="20486"/>
                      <a:pt x="211844" y="85424"/>
                    </a:cubicBezTo>
                    <a:cubicBezTo>
                      <a:pt x="185612" y="145660"/>
                      <a:pt x="61625" y="188474"/>
                      <a:pt x="7031" y="156797"/>
                    </a:cubicBezTo>
                    <a:cubicBezTo>
                      <a:pt x="-2422" y="151303"/>
                      <a:pt x="202" y="145660"/>
                      <a:pt x="746" y="137691"/>
                    </a:cubicBezTo>
                    <a:cubicBezTo>
                      <a:pt x="6586" y="48302"/>
                      <a:pt x="57468" y="341"/>
                      <a:pt x="147649" y="44"/>
                    </a:cubicBezTo>
                    <a:cubicBezTo>
                      <a:pt x="150223" y="-55"/>
                      <a:pt x="152846" y="44"/>
                      <a:pt x="155518" y="44"/>
                    </a:cubicBezTo>
                    <a:lnTo>
                      <a:pt x="155518" y="44"/>
                    </a:lnTo>
                    <a:lnTo>
                      <a:pt x="155518" y="44"/>
                    </a:lnTo>
                    <a:lnTo>
                      <a:pt x="155518" y="44"/>
                    </a:lnTo>
                    <a:close/>
                  </a:path>
                </a:pathLst>
              </a:custGeom>
              <a:solidFill>
                <a:srgbClr val="368D7D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6" name="자유형: 도형 115">
                <a:extLst>
                  <a:ext uri="{FF2B5EF4-FFF2-40B4-BE49-F238E27FC236}">
                    <a16:creationId xmlns:a16="http://schemas.microsoft.com/office/drawing/2014/main" id="{9DDE3A99-AFC6-4534-9954-4482D3115B70}"/>
                  </a:ext>
                </a:extLst>
              </p:cNvPr>
              <p:cNvSpPr/>
              <p:nvPr/>
            </p:nvSpPr>
            <p:spPr>
              <a:xfrm>
                <a:off x="10788544" y="5811772"/>
                <a:ext cx="77955" cy="197438"/>
              </a:xfrm>
              <a:custGeom>
                <a:avLst/>
                <a:gdLst>
                  <a:gd name="connsiteX0" fmla="*/ 7821 w 77955"/>
                  <a:gd name="connsiteY0" fmla="*/ 0 h 197438"/>
                  <a:gd name="connsiteX1" fmla="*/ 77956 w 77955"/>
                  <a:gd name="connsiteY1" fmla="*/ 197438 h 197438"/>
                  <a:gd name="connsiteX2" fmla="*/ 70136 w 77955"/>
                  <a:gd name="connsiteY2" fmla="*/ 197438 h 197438"/>
                  <a:gd name="connsiteX3" fmla="*/ 0 w 77955"/>
                  <a:gd name="connsiteY3" fmla="*/ 7870 h 197438"/>
                  <a:gd name="connsiteX4" fmla="*/ 7821 w 77955"/>
                  <a:gd name="connsiteY4" fmla="*/ 0 h 197438"/>
                  <a:gd name="connsiteX5" fmla="*/ 7821 w 77955"/>
                  <a:gd name="connsiteY5" fmla="*/ 0 h 197438"/>
                  <a:gd name="connsiteX6" fmla="*/ 7821 w 77955"/>
                  <a:gd name="connsiteY6" fmla="*/ 0 h 197438"/>
                  <a:gd name="connsiteX7" fmla="*/ 7821 w 77955"/>
                  <a:gd name="connsiteY7" fmla="*/ 0 h 197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955" h="197438">
                    <a:moveTo>
                      <a:pt x="7821" y="0"/>
                    </a:moveTo>
                    <a:cubicBezTo>
                      <a:pt x="54594" y="55287"/>
                      <a:pt x="77065" y="186450"/>
                      <a:pt x="77956" y="197438"/>
                    </a:cubicBezTo>
                    <a:lnTo>
                      <a:pt x="70136" y="197438"/>
                    </a:lnTo>
                    <a:cubicBezTo>
                      <a:pt x="69987" y="185064"/>
                      <a:pt x="31133" y="47367"/>
                      <a:pt x="0" y="7870"/>
                    </a:cubicBezTo>
                    <a:cubicBezTo>
                      <a:pt x="7821" y="0"/>
                      <a:pt x="7821" y="0"/>
                      <a:pt x="7821" y="0"/>
                    </a:cubicBezTo>
                    <a:lnTo>
                      <a:pt x="7821" y="0"/>
                    </a:lnTo>
                    <a:lnTo>
                      <a:pt x="7821" y="0"/>
                    </a:lnTo>
                    <a:lnTo>
                      <a:pt x="7821" y="0"/>
                    </a:lnTo>
                    <a:close/>
                  </a:path>
                </a:pathLst>
              </a:custGeom>
              <a:solidFill>
                <a:srgbClr val="015342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7" name="자유형: 도형 116">
                <a:extLst>
                  <a:ext uri="{FF2B5EF4-FFF2-40B4-BE49-F238E27FC236}">
                    <a16:creationId xmlns:a16="http://schemas.microsoft.com/office/drawing/2014/main" id="{30372DE5-CD8A-4D89-A9C0-84B59BCC216B}"/>
                  </a:ext>
                </a:extLst>
              </p:cNvPr>
              <p:cNvSpPr/>
              <p:nvPr/>
            </p:nvSpPr>
            <p:spPr>
              <a:xfrm>
                <a:off x="10380404" y="5738747"/>
                <a:ext cx="486129" cy="240583"/>
              </a:xfrm>
              <a:custGeom>
                <a:avLst/>
                <a:gdLst>
                  <a:gd name="connsiteX0" fmla="*/ 481691 w 486129"/>
                  <a:gd name="connsiteY0" fmla="*/ 227205 h 240583"/>
                  <a:gd name="connsiteX1" fmla="*/ 474069 w 486129"/>
                  <a:gd name="connsiteY1" fmla="*/ 233391 h 240583"/>
                  <a:gd name="connsiteX2" fmla="*/ 453430 w 486129"/>
                  <a:gd name="connsiteY2" fmla="*/ 237153 h 240583"/>
                  <a:gd name="connsiteX3" fmla="*/ 278661 w 486129"/>
                  <a:gd name="connsiteY3" fmla="*/ 232451 h 240583"/>
                  <a:gd name="connsiteX4" fmla="*/ 61523 w 486129"/>
                  <a:gd name="connsiteY4" fmla="*/ 95199 h 240583"/>
                  <a:gd name="connsiteX5" fmla="*/ 0 w 486129"/>
                  <a:gd name="connsiteY5" fmla="*/ 12146 h 240583"/>
                  <a:gd name="connsiteX6" fmla="*/ 40537 w 486129"/>
                  <a:gd name="connsiteY6" fmla="*/ 5415 h 240583"/>
                  <a:gd name="connsiteX7" fmla="*/ 113444 w 486129"/>
                  <a:gd name="connsiteY7" fmla="*/ 19 h 240583"/>
                  <a:gd name="connsiteX8" fmla="*/ 290539 w 486129"/>
                  <a:gd name="connsiteY8" fmla="*/ 25856 h 240583"/>
                  <a:gd name="connsiteX9" fmla="*/ 464467 w 486129"/>
                  <a:gd name="connsiteY9" fmla="*/ 156822 h 240583"/>
                  <a:gd name="connsiteX10" fmla="*/ 481691 w 486129"/>
                  <a:gd name="connsiteY10" fmla="*/ 227205 h 240583"/>
                  <a:gd name="connsiteX11" fmla="*/ 481691 w 486129"/>
                  <a:gd name="connsiteY11" fmla="*/ 227205 h 240583"/>
                  <a:gd name="connsiteX12" fmla="*/ 481691 w 486129"/>
                  <a:gd name="connsiteY12" fmla="*/ 227205 h 240583"/>
                  <a:gd name="connsiteX13" fmla="*/ 481691 w 486129"/>
                  <a:gd name="connsiteY13" fmla="*/ 227205 h 240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6129" h="240583">
                    <a:moveTo>
                      <a:pt x="481691" y="227205"/>
                    </a:moveTo>
                    <a:cubicBezTo>
                      <a:pt x="479910" y="229630"/>
                      <a:pt x="477385" y="231758"/>
                      <a:pt x="474069" y="233391"/>
                    </a:cubicBezTo>
                    <a:cubicBezTo>
                      <a:pt x="467783" y="236510"/>
                      <a:pt x="460508" y="236905"/>
                      <a:pt x="453430" y="237153"/>
                    </a:cubicBezTo>
                    <a:cubicBezTo>
                      <a:pt x="394530" y="239529"/>
                      <a:pt x="336769" y="245468"/>
                      <a:pt x="278661" y="232451"/>
                    </a:cubicBezTo>
                    <a:cubicBezTo>
                      <a:pt x="191400" y="212999"/>
                      <a:pt x="119086" y="162415"/>
                      <a:pt x="61523" y="95199"/>
                    </a:cubicBezTo>
                    <a:cubicBezTo>
                      <a:pt x="39102" y="68967"/>
                      <a:pt x="18809" y="41051"/>
                      <a:pt x="0" y="12146"/>
                    </a:cubicBezTo>
                    <a:cubicBezTo>
                      <a:pt x="2771" y="16056"/>
                      <a:pt x="35835" y="6405"/>
                      <a:pt x="40537" y="5415"/>
                    </a:cubicBezTo>
                    <a:cubicBezTo>
                      <a:pt x="64295" y="415"/>
                      <a:pt x="89191" y="267"/>
                      <a:pt x="113444" y="19"/>
                    </a:cubicBezTo>
                    <a:cubicBezTo>
                      <a:pt x="173383" y="-426"/>
                      <a:pt x="233619" y="6751"/>
                      <a:pt x="290539" y="25856"/>
                    </a:cubicBezTo>
                    <a:cubicBezTo>
                      <a:pt x="361467" y="49762"/>
                      <a:pt x="423484" y="93517"/>
                      <a:pt x="464467" y="156822"/>
                    </a:cubicBezTo>
                    <a:cubicBezTo>
                      <a:pt x="473822" y="171571"/>
                      <a:pt x="495402" y="209138"/>
                      <a:pt x="481691" y="227205"/>
                    </a:cubicBezTo>
                    <a:lnTo>
                      <a:pt x="481691" y="227205"/>
                    </a:lnTo>
                    <a:lnTo>
                      <a:pt x="481691" y="227205"/>
                    </a:lnTo>
                    <a:lnTo>
                      <a:pt x="481691" y="227205"/>
                    </a:lnTo>
                    <a:close/>
                  </a:path>
                </a:pathLst>
              </a:custGeom>
              <a:solidFill>
                <a:srgbClr val="2C7C61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8" name="자유형: 도형 117">
                <a:extLst>
                  <a:ext uri="{FF2B5EF4-FFF2-40B4-BE49-F238E27FC236}">
                    <a16:creationId xmlns:a16="http://schemas.microsoft.com/office/drawing/2014/main" id="{B5FDEEFD-A760-48A4-A21D-05C7B4EB6788}"/>
                  </a:ext>
                </a:extLst>
              </p:cNvPr>
              <p:cNvSpPr/>
              <p:nvPr/>
            </p:nvSpPr>
            <p:spPr>
              <a:xfrm>
                <a:off x="10630901" y="6009210"/>
                <a:ext cx="662004" cy="84637"/>
              </a:xfrm>
              <a:custGeom>
                <a:avLst/>
                <a:gdLst>
                  <a:gd name="connsiteX0" fmla="*/ 639385 w 662004"/>
                  <a:gd name="connsiteY0" fmla="*/ 84637 h 84637"/>
                  <a:gd name="connsiteX1" fmla="*/ 22570 w 662004"/>
                  <a:gd name="connsiteY1" fmla="*/ 84637 h 84637"/>
                  <a:gd name="connsiteX2" fmla="*/ 0 w 662004"/>
                  <a:gd name="connsiteY2" fmla="*/ 62414 h 84637"/>
                  <a:gd name="connsiteX3" fmla="*/ 0 w 662004"/>
                  <a:gd name="connsiteY3" fmla="*/ 22223 h 84637"/>
                  <a:gd name="connsiteX4" fmla="*/ 22570 w 662004"/>
                  <a:gd name="connsiteY4" fmla="*/ 0 h 84637"/>
                  <a:gd name="connsiteX5" fmla="*/ 639435 w 662004"/>
                  <a:gd name="connsiteY5" fmla="*/ 0 h 84637"/>
                  <a:gd name="connsiteX6" fmla="*/ 662004 w 662004"/>
                  <a:gd name="connsiteY6" fmla="*/ 22223 h 84637"/>
                  <a:gd name="connsiteX7" fmla="*/ 662004 w 662004"/>
                  <a:gd name="connsiteY7" fmla="*/ 62563 h 84637"/>
                  <a:gd name="connsiteX8" fmla="*/ 639385 w 662004"/>
                  <a:gd name="connsiteY8" fmla="*/ 84637 h 84637"/>
                  <a:gd name="connsiteX9" fmla="*/ 639385 w 662004"/>
                  <a:gd name="connsiteY9" fmla="*/ 84637 h 84637"/>
                  <a:gd name="connsiteX10" fmla="*/ 639385 w 662004"/>
                  <a:gd name="connsiteY10" fmla="*/ 84637 h 84637"/>
                  <a:gd name="connsiteX11" fmla="*/ 639385 w 662004"/>
                  <a:gd name="connsiteY11" fmla="*/ 84637 h 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62004" h="84637">
                    <a:moveTo>
                      <a:pt x="639385" y="84637"/>
                    </a:moveTo>
                    <a:lnTo>
                      <a:pt x="22570" y="84637"/>
                    </a:lnTo>
                    <a:cubicBezTo>
                      <a:pt x="10048" y="84637"/>
                      <a:pt x="0" y="74689"/>
                      <a:pt x="0" y="62414"/>
                    </a:cubicBezTo>
                    <a:lnTo>
                      <a:pt x="0" y="22223"/>
                    </a:lnTo>
                    <a:cubicBezTo>
                      <a:pt x="0" y="9899"/>
                      <a:pt x="10147" y="0"/>
                      <a:pt x="22570" y="0"/>
                    </a:cubicBezTo>
                    <a:lnTo>
                      <a:pt x="639435" y="0"/>
                    </a:lnTo>
                    <a:cubicBezTo>
                      <a:pt x="651956" y="0"/>
                      <a:pt x="662004" y="9949"/>
                      <a:pt x="662004" y="22223"/>
                    </a:cubicBezTo>
                    <a:lnTo>
                      <a:pt x="662004" y="62563"/>
                    </a:lnTo>
                    <a:cubicBezTo>
                      <a:pt x="662103" y="74788"/>
                      <a:pt x="651907" y="84637"/>
                      <a:pt x="639385" y="84637"/>
                    </a:cubicBezTo>
                    <a:lnTo>
                      <a:pt x="639385" y="84637"/>
                    </a:lnTo>
                    <a:lnTo>
                      <a:pt x="639385" y="84637"/>
                    </a:lnTo>
                    <a:lnTo>
                      <a:pt x="639385" y="84637"/>
                    </a:lnTo>
                    <a:close/>
                  </a:path>
                </a:pathLst>
              </a:custGeom>
              <a:solidFill>
                <a:srgbClr val="0DB6BC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9" name="자유형: 도형 118">
                <a:extLst>
                  <a:ext uri="{FF2B5EF4-FFF2-40B4-BE49-F238E27FC236}">
                    <a16:creationId xmlns:a16="http://schemas.microsoft.com/office/drawing/2014/main" id="{DFC7B52B-AA52-4142-9756-E91A55F1F0C0}"/>
                  </a:ext>
                </a:extLst>
              </p:cNvPr>
              <p:cNvSpPr/>
              <p:nvPr/>
            </p:nvSpPr>
            <p:spPr>
              <a:xfrm>
                <a:off x="10677377" y="6089206"/>
                <a:ext cx="575733" cy="14947"/>
              </a:xfrm>
              <a:custGeom>
                <a:avLst/>
                <a:gdLst>
                  <a:gd name="connsiteX0" fmla="*/ 0 w 575733"/>
                  <a:gd name="connsiteY0" fmla="*/ 2475 h 14947"/>
                  <a:gd name="connsiteX1" fmla="*/ 575733 w 575733"/>
                  <a:gd name="connsiteY1" fmla="*/ 2475 h 14947"/>
                  <a:gd name="connsiteX2" fmla="*/ 575733 w 575733"/>
                  <a:gd name="connsiteY2" fmla="*/ 14947 h 14947"/>
                  <a:gd name="connsiteX3" fmla="*/ 0 w 575733"/>
                  <a:gd name="connsiteY3" fmla="*/ 14947 h 14947"/>
                  <a:gd name="connsiteX4" fmla="*/ 0 w 575733"/>
                  <a:gd name="connsiteY4" fmla="*/ 0 h 14947"/>
                  <a:gd name="connsiteX5" fmla="*/ 0 w 575733"/>
                  <a:gd name="connsiteY5" fmla="*/ 2475 h 14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5733" h="14947">
                    <a:moveTo>
                      <a:pt x="0" y="2475"/>
                    </a:moveTo>
                    <a:lnTo>
                      <a:pt x="575733" y="2475"/>
                    </a:lnTo>
                    <a:lnTo>
                      <a:pt x="575733" y="14947"/>
                    </a:lnTo>
                    <a:lnTo>
                      <a:pt x="0" y="14947"/>
                    </a:lnTo>
                    <a:lnTo>
                      <a:pt x="0" y="0"/>
                    </a:lnTo>
                    <a:lnTo>
                      <a:pt x="0" y="2475"/>
                    </a:lnTo>
                    <a:close/>
                  </a:path>
                </a:pathLst>
              </a:custGeom>
              <a:solidFill>
                <a:srgbClr val="3AC3C6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0" name="자유형: 도형 119">
                <a:extLst>
                  <a:ext uri="{FF2B5EF4-FFF2-40B4-BE49-F238E27FC236}">
                    <a16:creationId xmlns:a16="http://schemas.microsoft.com/office/drawing/2014/main" id="{E63524FE-DA95-48C8-BFE3-429C111C3551}"/>
                  </a:ext>
                </a:extLst>
              </p:cNvPr>
              <p:cNvSpPr/>
              <p:nvPr/>
            </p:nvSpPr>
            <p:spPr>
              <a:xfrm>
                <a:off x="10625951" y="5637597"/>
                <a:ext cx="179180" cy="187471"/>
              </a:xfrm>
              <a:custGeom>
                <a:avLst/>
                <a:gdLst>
                  <a:gd name="connsiteX0" fmla="*/ 172295 w 179180"/>
                  <a:gd name="connsiteY0" fmla="*/ 186104 h 187471"/>
                  <a:gd name="connsiteX1" fmla="*/ 167741 w 179180"/>
                  <a:gd name="connsiteY1" fmla="*/ 187440 h 187471"/>
                  <a:gd name="connsiteX2" fmla="*/ 157941 w 179180"/>
                  <a:gd name="connsiteY2" fmla="*/ 185262 h 187471"/>
                  <a:gd name="connsiteX3" fmla="*/ 81519 w 179180"/>
                  <a:gd name="connsiteY3" fmla="*/ 150170 h 187471"/>
                  <a:gd name="connsiteX4" fmla="*/ 11532 w 179180"/>
                  <a:gd name="connsiteY4" fmla="*/ 48357 h 187471"/>
                  <a:gd name="connsiteX5" fmla="*/ 0 w 179180"/>
                  <a:gd name="connsiteY5" fmla="*/ 0 h 187471"/>
                  <a:gd name="connsiteX6" fmla="*/ 19155 w 179180"/>
                  <a:gd name="connsiteY6" fmla="*/ 4653 h 187471"/>
                  <a:gd name="connsiteX7" fmla="*/ 52317 w 179180"/>
                  <a:gd name="connsiteY7" fmla="*/ 16037 h 187471"/>
                  <a:gd name="connsiteX8" fmla="*/ 125670 w 179180"/>
                  <a:gd name="connsiteY8" fmla="*/ 60929 h 187471"/>
                  <a:gd name="connsiteX9" fmla="*/ 177739 w 179180"/>
                  <a:gd name="connsiteY9" fmla="*/ 151754 h 187471"/>
                  <a:gd name="connsiteX10" fmla="*/ 172295 w 179180"/>
                  <a:gd name="connsiteY10" fmla="*/ 186104 h 187471"/>
                  <a:gd name="connsiteX11" fmla="*/ 172295 w 179180"/>
                  <a:gd name="connsiteY11" fmla="*/ 186104 h 187471"/>
                  <a:gd name="connsiteX12" fmla="*/ 172295 w 179180"/>
                  <a:gd name="connsiteY12" fmla="*/ 186104 h 187471"/>
                  <a:gd name="connsiteX13" fmla="*/ 172295 w 179180"/>
                  <a:gd name="connsiteY13" fmla="*/ 186104 h 187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9180" h="187471">
                    <a:moveTo>
                      <a:pt x="172295" y="186104"/>
                    </a:moveTo>
                    <a:cubicBezTo>
                      <a:pt x="171057" y="186846"/>
                      <a:pt x="169523" y="187292"/>
                      <a:pt x="167741" y="187440"/>
                    </a:cubicBezTo>
                    <a:cubicBezTo>
                      <a:pt x="164375" y="187687"/>
                      <a:pt x="161059" y="186450"/>
                      <a:pt x="157941" y="185262"/>
                    </a:cubicBezTo>
                    <a:cubicBezTo>
                      <a:pt x="131461" y="175215"/>
                      <a:pt x="104782" y="166899"/>
                      <a:pt x="81519" y="150170"/>
                    </a:cubicBezTo>
                    <a:cubicBezTo>
                      <a:pt x="46675" y="125076"/>
                      <a:pt x="24253" y="89043"/>
                      <a:pt x="11532" y="48357"/>
                    </a:cubicBezTo>
                    <a:cubicBezTo>
                      <a:pt x="6583" y="32519"/>
                      <a:pt x="2920" y="16284"/>
                      <a:pt x="0" y="0"/>
                    </a:cubicBezTo>
                    <a:cubicBezTo>
                      <a:pt x="445" y="2227"/>
                      <a:pt x="16878" y="4257"/>
                      <a:pt x="19155" y="4653"/>
                    </a:cubicBezTo>
                    <a:cubicBezTo>
                      <a:pt x="30589" y="6880"/>
                      <a:pt x="41626" y="11533"/>
                      <a:pt x="52317" y="16037"/>
                    </a:cubicBezTo>
                    <a:cubicBezTo>
                      <a:pt x="78847" y="27173"/>
                      <a:pt x="104238" y="41725"/>
                      <a:pt x="125670" y="60929"/>
                    </a:cubicBezTo>
                    <a:cubicBezTo>
                      <a:pt x="152496" y="84885"/>
                      <a:pt x="171602" y="116018"/>
                      <a:pt x="177739" y="151754"/>
                    </a:cubicBezTo>
                    <a:cubicBezTo>
                      <a:pt x="179224" y="159920"/>
                      <a:pt x="181698" y="180659"/>
                      <a:pt x="172295" y="186104"/>
                    </a:cubicBezTo>
                    <a:lnTo>
                      <a:pt x="172295" y="186104"/>
                    </a:lnTo>
                    <a:lnTo>
                      <a:pt x="172295" y="186104"/>
                    </a:lnTo>
                    <a:lnTo>
                      <a:pt x="172295" y="186104"/>
                    </a:lnTo>
                    <a:close/>
                  </a:path>
                </a:pathLst>
              </a:custGeom>
              <a:solidFill>
                <a:srgbClr val="368D7D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1" name="자유형: 도형 120">
                <a:extLst>
                  <a:ext uri="{FF2B5EF4-FFF2-40B4-BE49-F238E27FC236}">
                    <a16:creationId xmlns:a16="http://schemas.microsoft.com/office/drawing/2014/main" id="{B10B39E7-17FB-45A1-A2A7-E778811EC89E}"/>
                  </a:ext>
                </a:extLst>
              </p:cNvPr>
              <p:cNvSpPr/>
              <p:nvPr/>
            </p:nvSpPr>
            <p:spPr>
              <a:xfrm>
                <a:off x="10619345" y="4778061"/>
                <a:ext cx="494398" cy="847863"/>
              </a:xfrm>
              <a:custGeom>
                <a:avLst/>
                <a:gdLst>
                  <a:gd name="connsiteX0" fmla="*/ 459788 w 494398"/>
                  <a:gd name="connsiteY0" fmla="*/ 265391 h 847863"/>
                  <a:gd name="connsiteX1" fmla="*/ 356986 w 494398"/>
                  <a:gd name="connsiteY1" fmla="*/ 780195 h 847863"/>
                  <a:gd name="connsiteX2" fmla="*/ 318824 w 494398"/>
                  <a:gd name="connsiteY2" fmla="*/ 835729 h 847863"/>
                  <a:gd name="connsiteX3" fmla="*/ 287494 w 494398"/>
                  <a:gd name="connsiteY3" fmla="*/ 844391 h 847863"/>
                  <a:gd name="connsiteX4" fmla="*/ 147768 w 494398"/>
                  <a:gd name="connsiteY4" fmla="*/ 724067 h 847863"/>
                  <a:gd name="connsiteX5" fmla="*/ 17198 w 494398"/>
                  <a:gd name="connsiteY5" fmla="*/ 328795 h 847863"/>
                  <a:gd name="connsiteX6" fmla="*/ 176128 w 494398"/>
                  <a:gd name="connsiteY6" fmla="*/ 32415 h 847863"/>
                  <a:gd name="connsiteX7" fmla="*/ 215230 w 494398"/>
                  <a:gd name="connsiteY7" fmla="*/ 292 h 847863"/>
                  <a:gd name="connsiteX8" fmla="*/ 459788 w 494398"/>
                  <a:gd name="connsiteY8" fmla="*/ 265391 h 847863"/>
                  <a:gd name="connsiteX9" fmla="*/ 459788 w 494398"/>
                  <a:gd name="connsiteY9" fmla="*/ 265391 h 847863"/>
                  <a:gd name="connsiteX10" fmla="*/ 459788 w 494398"/>
                  <a:gd name="connsiteY10" fmla="*/ 265391 h 847863"/>
                  <a:gd name="connsiteX11" fmla="*/ 459788 w 494398"/>
                  <a:gd name="connsiteY11" fmla="*/ 265391 h 84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4398" h="847863">
                    <a:moveTo>
                      <a:pt x="459788" y="265391"/>
                    </a:moveTo>
                    <a:cubicBezTo>
                      <a:pt x="541010" y="459909"/>
                      <a:pt x="468054" y="623789"/>
                      <a:pt x="356986" y="780195"/>
                    </a:cubicBezTo>
                    <a:cubicBezTo>
                      <a:pt x="344018" y="798459"/>
                      <a:pt x="334119" y="819296"/>
                      <a:pt x="318824" y="835729"/>
                    </a:cubicBezTo>
                    <a:cubicBezTo>
                      <a:pt x="304223" y="851370"/>
                      <a:pt x="300016" y="849043"/>
                      <a:pt x="287494" y="844391"/>
                    </a:cubicBezTo>
                    <a:cubicBezTo>
                      <a:pt x="233890" y="812417"/>
                      <a:pt x="193700" y="765297"/>
                      <a:pt x="147768" y="724067"/>
                    </a:cubicBezTo>
                    <a:cubicBezTo>
                      <a:pt x="62041" y="647101"/>
                      <a:pt x="-41504" y="484656"/>
                      <a:pt x="17198" y="328795"/>
                    </a:cubicBezTo>
                    <a:cubicBezTo>
                      <a:pt x="57488" y="221785"/>
                      <a:pt x="104261" y="121111"/>
                      <a:pt x="176128" y="32415"/>
                    </a:cubicBezTo>
                    <a:cubicBezTo>
                      <a:pt x="182909" y="22021"/>
                      <a:pt x="209983" y="-2975"/>
                      <a:pt x="215230" y="292"/>
                    </a:cubicBezTo>
                    <a:cubicBezTo>
                      <a:pt x="396582" y="114577"/>
                      <a:pt x="432566" y="210401"/>
                      <a:pt x="459788" y="265391"/>
                    </a:cubicBezTo>
                    <a:lnTo>
                      <a:pt x="459788" y="265391"/>
                    </a:lnTo>
                    <a:lnTo>
                      <a:pt x="459788" y="265391"/>
                    </a:lnTo>
                    <a:lnTo>
                      <a:pt x="459788" y="265391"/>
                    </a:lnTo>
                    <a:close/>
                  </a:path>
                </a:pathLst>
              </a:custGeom>
              <a:solidFill>
                <a:srgbClr val="2C7C61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2" name="자유형: 도형 121">
                <a:extLst>
                  <a:ext uri="{FF2B5EF4-FFF2-40B4-BE49-F238E27FC236}">
                    <a16:creationId xmlns:a16="http://schemas.microsoft.com/office/drawing/2014/main" id="{A00EEE03-5DA2-4E99-B4AB-F7D0F5FB51BA}"/>
                  </a:ext>
                </a:extLst>
              </p:cNvPr>
              <p:cNvSpPr/>
              <p:nvPr/>
            </p:nvSpPr>
            <p:spPr>
              <a:xfrm>
                <a:off x="11045726" y="5129842"/>
                <a:ext cx="404817" cy="492807"/>
              </a:xfrm>
              <a:custGeom>
                <a:avLst/>
                <a:gdLst>
                  <a:gd name="connsiteX0" fmla="*/ 10244 w 404817"/>
                  <a:gd name="connsiteY0" fmla="*/ 492808 h 492807"/>
                  <a:gd name="connsiteX1" fmla="*/ 196 w 404817"/>
                  <a:gd name="connsiteY1" fmla="*/ 357635 h 492807"/>
                  <a:gd name="connsiteX2" fmla="*/ 106216 w 404817"/>
                  <a:gd name="connsiteY2" fmla="*/ 116393 h 492807"/>
                  <a:gd name="connsiteX3" fmla="*/ 366117 w 404817"/>
                  <a:gd name="connsiteY3" fmla="*/ 1761 h 492807"/>
                  <a:gd name="connsiteX4" fmla="*/ 396111 w 404817"/>
                  <a:gd name="connsiteY4" fmla="*/ 17748 h 492807"/>
                  <a:gd name="connsiteX5" fmla="*/ 329540 w 404817"/>
                  <a:gd name="connsiteY5" fmla="*/ 317444 h 492807"/>
                  <a:gd name="connsiteX6" fmla="*/ 10244 w 404817"/>
                  <a:gd name="connsiteY6" fmla="*/ 492808 h 492807"/>
                  <a:gd name="connsiteX7" fmla="*/ 10244 w 404817"/>
                  <a:gd name="connsiteY7" fmla="*/ 492808 h 492807"/>
                  <a:gd name="connsiteX8" fmla="*/ 10244 w 404817"/>
                  <a:gd name="connsiteY8" fmla="*/ 492808 h 492807"/>
                  <a:gd name="connsiteX9" fmla="*/ 10244 w 404817"/>
                  <a:gd name="connsiteY9" fmla="*/ 492808 h 492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4817" h="492807">
                    <a:moveTo>
                      <a:pt x="10244" y="492808"/>
                    </a:moveTo>
                    <a:cubicBezTo>
                      <a:pt x="15589" y="447172"/>
                      <a:pt x="-2031" y="403369"/>
                      <a:pt x="196" y="357635"/>
                    </a:cubicBezTo>
                    <a:cubicBezTo>
                      <a:pt x="3908" y="282995"/>
                      <a:pt x="21924" y="196972"/>
                      <a:pt x="106216" y="116393"/>
                    </a:cubicBezTo>
                    <a:cubicBezTo>
                      <a:pt x="177885" y="47891"/>
                      <a:pt x="270442" y="20025"/>
                      <a:pt x="366117" y="1761"/>
                    </a:cubicBezTo>
                    <a:cubicBezTo>
                      <a:pt x="382500" y="-1357"/>
                      <a:pt x="392548" y="-2545"/>
                      <a:pt x="396111" y="17748"/>
                    </a:cubicBezTo>
                    <a:cubicBezTo>
                      <a:pt x="415860" y="127134"/>
                      <a:pt x="405367" y="230183"/>
                      <a:pt x="329540" y="317444"/>
                    </a:cubicBezTo>
                    <a:cubicBezTo>
                      <a:pt x="233320" y="428166"/>
                      <a:pt x="94584" y="454597"/>
                      <a:pt x="10244" y="492808"/>
                    </a:cubicBezTo>
                    <a:lnTo>
                      <a:pt x="10244" y="492808"/>
                    </a:lnTo>
                    <a:lnTo>
                      <a:pt x="10244" y="492808"/>
                    </a:lnTo>
                    <a:lnTo>
                      <a:pt x="10244" y="492808"/>
                    </a:lnTo>
                    <a:close/>
                  </a:path>
                </a:pathLst>
              </a:custGeom>
              <a:solidFill>
                <a:srgbClr val="368D7D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3" name="자유형: 도형 122">
                <a:extLst>
                  <a:ext uri="{FF2B5EF4-FFF2-40B4-BE49-F238E27FC236}">
                    <a16:creationId xmlns:a16="http://schemas.microsoft.com/office/drawing/2014/main" id="{F05E3040-0E81-40E4-805B-2E3AA0FDBC4F}"/>
                  </a:ext>
                </a:extLst>
              </p:cNvPr>
              <p:cNvSpPr/>
              <p:nvPr/>
            </p:nvSpPr>
            <p:spPr>
              <a:xfrm>
                <a:off x="10785229" y="5431794"/>
                <a:ext cx="189172" cy="577366"/>
              </a:xfrm>
              <a:custGeom>
                <a:avLst/>
                <a:gdLst>
                  <a:gd name="connsiteX0" fmla="*/ 0 w 189172"/>
                  <a:gd name="connsiteY0" fmla="*/ 7771 h 577366"/>
                  <a:gd name="connsiteX1" fmla="*/ 16531 w 189172"/>
                  <a:gd name="connsiteY1" fmla="*/ 0 h 577366"/>
                  <a:gd name="connsiteX2" fmla="*/ 114681 w 189172"/>
                  <a:gd name="connsiteY2" fmla="*/ 245548 h 577366"/>
                  <a:gd name="connsiteX3" fmla="*/ 189172 w 189172"/>
                  <a:gd name="connsiteY3" fmla="*/ 577367 h 577366"/>
                  <a:gd name="connsiteX4" fmla="*/ 175907 w 189172"/>
                  <a:gd name="connsiteY4" fmla="*/ 577367 h 577366"/>
                  <a:gd name="connsiteX5" fmla="*/ 136063 w 189172"/>
                  <a:gd name="connsiteY5" fmla="*/ 398193 h 577366"/>
                  <a:gd name="connsiteX6" fmla="*/ 0 w 189172"/>
                  <a:gd name="connsiteY6" fmla="*/ 7771 h 577366"/>
                  <a:gd name="connsiteX7" fmla="*/ 0 w 189172"/>
                  <a:gd name="connsiteY7" fmla="*/ 7771 h 577366"/>
                  <a:gd name="connsiteX8" fmla="*/ 0 w 189172"/>
                  <a:gd name="connsiteY8" fmla="*/ 7771 h 577366"/>
                  <a:gd name="connsiteX9" fmla="*/ 0 w 189172"/>
                  <a:gd name="connsiteY9" fmla="*/ 7771 h 577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172" h="577366">
                    <a:moveTo>
                      <a:pt x="0" y="7771"/>
                    </a:moveTo>
                    <a:cubicBezTo>
                      <a:pt x="5197" y="5049"/>
                      <a:pt x="11334" y="2772"/>
                      <a:pt x="16531" y="0"/>
                    </a:cubicBezTo>
                    <a:cubicBezTo>
                      <a:pt x="49594" y="81965"/>
                      <a:pt x="90280" y="160069"/>
                      <a:pt x="114681" y="245548"/>
                    </a:cubicBezTo>
                    <a:cubicBezTo>
                      <a:pt x="121809" y="270494"/>
                      <a:pt x="182936" y="552223"/>
                      <a:pt x="189172" y="577367"/>
                    </a:cubicBezTo>
                    <a:cubicBezTo>
                      <a:pt x="189172" y="577367"/>
                      <a:pt x="182540" y="577367"/>
                      <a:pt x="175907" y="577367"/>
                    </a:cubicBezTo>
                    <a:cubicBezTo>
                      <a:pt x="163484" y="540047"/>
                      <a:pt x="137350" y="404033"/>
                      <a:pt x="136063" y="398193"/>
                    </a:cubicBezTo>
                    <a:cubicBezTo>
                      <a:pt x="96170" y="212386"/>
                      <a:pt x="56375" y="119483"/>
                      <a:pt x="0" y="7771"/>
                    </a:cubicBezTo>
                    <a:lnTo>
                      <a:pt x="0" y="7771"/>
                    </a:lnTo>
                    <a:lnTo>
                      <a:pt x="0" y="7771"/>
                    </a:lnTo>
                    <a:lnTo>
                      <a:pt x="0" y="7771"/>
                    </a:lnTo>
                    <a:close/>
                  </a:path>
                </a:pathLst>
              </a:custGeom>
              <a:solidFill>
                <a:srgbClr val="2E7466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4" name="자유형: 도형 123">
                <a:extLst>
                  <a:ext uri="{FF2B5EF4-FFF2-40B4-BE49-F238E27FC236}">
                    <a16:creationId xmlns:a16="http://schemas.microsoft.com/office/drawing/2014/main" id="{18504E44-40D4-43CF-B3F6-33445136EA5F}"/>
                  </a:ext>
                </a:extLst>
              </p:cNvPr>
              <p:cNvSpPr/>
              <p:nvPr/>
            </p:nvSpPr>
            <p:spPr>
              <a:xfrm>
                <a:off x="10484889" y="4919095"/>
                <a:ext cx="350083" cy="526012"/>
              </a:xfrm>
              <a:custGeom>
                <a:avLst/>
                <a:gdLst>
                  <a:gd name="connsiteX0" fmla="*/ 269058 w 350083"/>
                  <a:gd name="connsiteY0" fmla="*/ 111536 h 526012"/>
                  <a:gd name="connsiteX1" fmla="*/ 327661 w 350083"/>
                  <a:gd name="connsiteY1" fmla="*/ 467855 h 526012"/>
                  <a:gd name="connsiteX2" fmla="*/ 316623 w 350083"/>
                  <a:gd name="connsiteY2" fmla="*/ 512847 h 526012"/>
                  <a:gd name="connsiteX3" fmla="*/ 298557 w 350083"/>
                  <a:gd name="connsiteY3" fmla="*/ 526013 h 526012"/>
                  <a:gd name="connsiteX4" fmla="*/ 179669 w 350083"/>
                  <a:gd name="connsiteY4" fmla="*/ 482358 h 526012"/>
                  <a:gd name="connsiteX5" fmla="*/ 0 w 350083"/>
                  <a:gd name="connsiteY5" fmla="*/ 259479 h 526012"/>
                  <a:gd name="connsiteX6" fmla="*/ 30341 w 350083"/>
                  <a:gd name="connsiteY6" fmla="*/ 30166 h 526012"/>
                  <a:gd name="connsiteX7" fmla="*/ 47664 w 350083"/>
                  <a:gd name="connsiteY7" fmla="*/ 23 h 526012"/>
                  <a:gd name="connsiteX8" fmla="*/ 269058 w 350083"/>
                  <a:gd name="connsiteY8" fmla="*/ 111536 h 526012"/>
                  <a:gd name="connsiteX9" fmla="*/ 269058 w 350083"/>
                  <a:gd name="connsiteY9" fmla="*/ 111536 h 526012"/>
                  <a:gd name="connsiteX10" fmla="*/ 269058 w 350083"/>
                  <a:gd name="connsiteY10" fmla="*/ 111536 h 526012"/>
                  <a:gd name="connsiteX11" fmla="*/ 269058 w 350083"/>
                  <a:gd name="connsiteY11" fmla="*/ 111536 h 526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0083" h="526012">
                    <a:moveTo>
                      <a:pt x="269058" y="111536"/>
                    </a:moveTo>
                    <a:cubicBezTo>
                      <a:pt x="368347" y="217111"/>
                      <a:pt x="361120" y="340305"/>
                      <a:pt x="327661" y="467855"/>
                    </a:cubicBezTo>
                    <a:cubicBezTo>
                      <a:pt x="323751" y="482754"/>
                      <a:pt x="322415" y="498543"/>
                      <a:pt x="316623" y="512847"/>
                    </a:cubicBezTo>
                    <a:cubicBezTo>
                      <a:pt x="311080" y="526409"/>
                      <a:pt x="307764" y="525964"/>
                      <a:pt x="298557" y="526013"/>
                    </a:cubicBezTo>
                    <a:cubicBezTo>
                      <a:pt x="256338" y="518391"/>
                      <a:pt x="219167" y="497801"/>
                      <a:pt x="179669" y="482358"/>
                    </a:cubicBezTo>
                    <a:cubicBezTo>
                      <a:pt x="105921" y="453551"/>
                      <a:pt x="50" y="374061"/>
                      <a:pt x="0" y="259479"/>
                    </a:cubicBezTo>
                    <a:cubicBezTo>
                      <a:pt x="0" y="180781"/>
                      <a:pt x="5643" y="104706"/>
                      <a:pt x="30341" y="30166"/>
                    </a:cubicBezTo>
                    <a:cubicBezTo>
                      <a:pt x="32123" y="21801"/>
                      <a:pt x="43507" y="-819"/>
                      <a:pt x="47664" y="23"/>
                    </a:cubicBezTo>
                    <a:cubicBezTo>
                      <a:pt x="191944" y="29671"/>
                      <a:pt x="238223" y="82631"/>
                      <a:pt x="269058" y="111536"/>
                    </a:cubicBezTo>
                    <a:lnTo>
                      <a:pt x="269058" y="111536"/>
                    </a:lnTo>
                    <a:lnTo>
                      <a:pt x="269058" y="111536"/>
                    </a:lnTo>
                    <a:lnTo>
                      <a:pt x="269058" y="111536"/>
                    </a:lnTo>
                    <a:close/>
                  </a:path>
                </a:pathLst>
              </a:custGeom>
              <a:solidFill>
                <a:srgbClr val="368D7D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5" name="자유형: 도형 124">
                <a:extLst>
                  <a:ext uri="{FF2B5EF4-FFF2-40B4-BE49-F238E27FC236}">
                    <a16:creationId xmlns:a16="http://schemas.microsoft.com/office/drawing/2014/main" id="{6E912233-E023-467F-BCE3-795D7EC5BAD2}"/>
                  </a:ext>
                </a:extLst>
              </p:cNvPr>
              <p:cNvSpPr/>
              <p:nvPr/>
            </p:nvSpPr>
            <p:spPr>
              <a:xfrm>
                <a:off x="10904662" y="5597703"/>
                <a:ext cx="122798" cy="411506"/>
              </a:xfrm>
              <a:custGeom>
                <a:avLst/>
                <a:gdLst>
                  <a:gd name="connsiteX0" fmla="*/ 122798 w 122798"/>
                  <a:gd name="connsiteY0" fmla="*/ 411507 h 411506"/>
                  <a:gd name="connsiteX1" fmla="*/ 86419 w 122798"/>
                  <a:gd name="connsiteY1" fmla="*/ 192489 h 411506"/>
                  <a:gd name="connsiteX2" fmla="*/ 13660 w 122798"/>
                  <a:gd name="connsiteY2" fmla="*/ 0 h 411506"/>
                  <a:gd name="connsiteX3" fmla="*/ 0 w 122798"/>
                  <a:gd name="connsiteY3" fmla="*/ 6633 h 411506"/>
                  <a:gd name="connsiteX4" fmla="*/ 72758 w 122798"/>
                  <a:gd name="connsiteY4" fmla="*/ 219018 h 411506"/>
                  <a:gd name="connsiteX5" fmla="*/ 96269 w 122798"/>
                  <a:gd name="connsiteY5" fmla="*/ 348350 h 411506"/>
                  <a:gd name="connsiteX6" fmla="*/ 100031 w 122798"/>
                  <a:gd name="connsiteY6" fmla="*/ 411457 h 411506"/>
                  <a:gd name="connsiteX7" fmla="*/ 122798 w 122798"/>
                  <a:gd name="connsiteY7" fmla="*/ 411507 h 411506"/>
                  <a:gd name="connsiteX8" fmla="*/ 122798 w 122798"/>
                  <a:gd name="connsiteY8" fmla="*/ 411507 h 411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798" h="411506">
                    <a:moveTo>
                      <a:pt x="122798" y="411507"/>
                    </a:moveTo>
                    <a:cubicBezTo>
                      <a:pt x="118196" y="298706"/>
                      <a:pt x="90082" y="210208"/>
                      <a:pt x="86419" y="192489"/>
                    </a:cubicBezTo>
                    <a:cubicBezTo>
                      <a:pt x="72758" y="126115"/>
                      <a:pt x="31875" y="33212"/>
                      <a:pt x="13660" y="0"/>
                    </a:cubicBezTo>
                    <a:cubicBezTo>
                      <a:pt x="9057" y="0"/>
                      <a:pt x="4553" y="0"/>
                      <a:pt x="0" y="6633"/>
                    </a:cubicBezTo>
                    <a:cubicBezTo>
                      <a:pt x="27272" y="73006"/>
                      <a:pt x="63651" y="185807"/>
                      <a:pt x="72758" y="219018"/>
                    </a:cubicBezTo>
                    <a:cubicBezTo>
                      <a:pt x="85776" y="266534"/>
                      <a:pt x="95180" y="339738"/>
                      <a:pt x="96269" y="348350"/>
                    </a:cubicBezTo>
                    <a:cubicBezTo>
                      <a:pt x="100031" y="378295"/>
                      <a:pt x="99437" y="389382"/>
                      <a:pt x="100031" y="411457"/>
                    </a:cubicBezTo>
                    <a:cubicBezTo>
                      <a:pt x="100031" y="411507"/>
                      <a:pt x="113691" y="411507"/>
                      <a:pt x="122798" y="411507"/>
                    </a:cubicBezTo>
                    <a:lnTo>
                      <a:pt x="122798" y="411507"/>
                    </a:lnTo>
                    <a:close/>
                  </a:path>
                </a:pathLst>
              </a:custGeom>
              <a:solidFill>
                <a:srgbClr val="266F61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9FB948A3-0388-4189-8AA1-8B685FF8D59C}"/>
                </a:ext>
              </a:extLst>
            </p:cNvPr>
            <p:cNvSpPr/>
            <p:nvPr/>
          </p:nvSpPr>
          <p:spPr>
            <a:xfrm>
              <a:off x="8187673" y="4460106"/>
              <a:ext cx="446254" cy="1693502"/>
            </a:xfrm>
            <a:custGeom>
              <a:avLst/>
              <a:gdLst>
                <a:gd name="connsiteX0" fmla="*/ 40933 w 477880"/>
                <a:gd name="connsiteY0" fmla="*/ 0 h 1813520"/>
                <a:gd name="connsiteX1" fmla="*/ 0 w 477880"/>
                <a:gd name="connsiteY1" fmla="*/ 0 h 1813520"/>
                <a:gd name="connsiteX2" fmla="*/ 436947 w 477880"/>
                <a:gd name="connsiteY2" fmla="*/ 1813520 h 1813520"/>
                <a:gd name="connsiteX3" fmla="*/ 477880 w 477880"/>
                <a:gd name="connsiteY3" fmla="*/ 1813520 h 1813520"/>
                <a:gd name="connsiteX4" fmla="*/ 40933 w 477880"/>
                <a:gd name="connsiteY4" fmla="*/ 0 h 181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880" h="1813520">
                  <a:moveTo>
                    <a:pt x="40933" y="0"/>
                  </a:moveTo>
                  <a:lnTo>
                    <a:pt x="0" y="0"/>
                  </a:lnTo>
                  <a:lnTo>
                    <a:pt x="436947" y="1813520"/>
                  </a:lnTo>
                  <a:lnTo>
                    <a:pt x="477880" y="1813520"/>
                  </a:lnTo>
                  <a:lnTo>
                    <a:pt x="40933" y="0"/>
                  </a:lnTo>
                  <a:close/>
                </a:path>
              </a:pathLst>
            </a:custGeom>
            <a:solidFill>
              <a:srgbClr val="29251E"/>
            </a:solidFill>
            <a:ln w="4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B2413FD8-6DEE-4067-828E-0C1C1070DC7F}"/>
                </a:ext>
              </a:extLst>
            </p:cNvPr>
            <p:cNvSpPr/>
            <p:nvPr/>
          </p:nvSpPr>
          <p:spPr>
            <a:xfrm>
              <a:off x="7653139" y="4470968"/>
              <a:ext cx="435392" cy="1696599"/>
            </a:xfrm>
            <a:custGeom>
              <a:avLst/>
              <a:gdLst>
                <a:gd name="connsiteX0" fmla="*/ 425366 w 466248"/>
                <a:gd name="connsiteY0" fmla="*/ 248 h 1816836"/>
                <a:gd name="connsiteX1" fmla="*/ 466249 w 466248"/>
                <a:gd name="connsiteY1" fmla="*/ 0 h 1816836"/>
                <a:gd name="connsiteX2" fmla="*/ 40883 w 466248"/>
                <a:gd name="connsiteY2" fmla="*/ 1816639 h 1816836"/>
                <a:gd name="connsiteX3" fmla="*/ 0 w 466248"/>
                <a:gd name="connsiteY3" fmla="*/ 1816837 h 1816836"/>
                <a:gd name="connsiteX4" fmla="*/ 425366 w 466248"/>
                <a:gd name="connsiteY4" fmla="*/ 248 h 181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248" h="1816836">
                  <a:moveTo>
                    <a:pt x="425366" y="248"/>
                  </a:moveTo>
                  <a:lnTo>
                    <a:pt x="466249" y="0"/>
                  </a:lnTo>
                  <a:lnTo>
                    <a:pt x="40883" y="1816639"/>
                  </a:lnTo>
                  <a:lnTo>
                    <a:pt x="0" y="1816837"/>
                  </a:lnTo>
                  <a:lnTo>
                    <a:pt x="425366" y="248"/>
                  </a:lnTo>
                  <a:close/>
                </a:path>
              </a:pathLst>
            </a:custGeom>
            <a:solidFill>
              <a:srgbClr val="29251E"/>
            </a:solidFill>
            <a:ln w="4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ED97322F-F29E-4544-AB56-52A30D671DAF}"/>
                </a:ext>
              </a:extLst>
            </p:cNvPr>
            <p:cNvGrpSpPr/>
            <p:nvPr/>
          </p:nvGrpSpPr>
          <p:grpSpPr>
            <a:xfrm>
              <a:off x="9885612" y="3332938"/>
              <a:ext cx="1183232" cy="1067683"/>
              <a:chOff x="9603619" y="3551108"/>
              <a:chExt cx="1267088" cy="1143349"/>
            </a:xfrm>
          </p:grpSpPr>
          <p:sp>
            <p:nvSpPr>
              <p:cNvPr id="101" name="자유형: 도형 100">
                <a:extLst>
                  <a:ext uri="{FF2B5EF4-FFF2-40B4-BE49-F238E27FC236}">
                    <a16:creationId xmlns:a16="http://schemas.microsoft.com/office/drawing/2014/main" id="{177FA273-C7CC-497E-95A7-B1E6CA1DBFBB}"/>
                  </a:ext>
                </a:extLst>
              </p:cNvPr>
              <p:cNvSpPr/>
              <p:nvPr/>
            </p:nvSpPr>
            <p:spPr>
              <a:xfrm>
                <a:off x="9603619" y="3551108"/>
                <a:ext cx="1267088" cy="881022"/>
              </a:xfrm>
              <a:custGeom>
                <a:avLst/>
                <a:gdLst>
                  <a:gd name="connsiteX0" fmla="*/ 1191608 w 1267088"/>
                  <a:gd name="connsiteY0" fmla="*/ 881022 h 881022"/>
                  <a:gd name="connsiteX1" fmla="*/ 75481 w 1267088"/>
                  <a:gd name="connsiteY1" fmla="*/ 881022 h 881022"/>
                  <a:gd name="connsiteX2" fmla="*/ 0 w 1267088"/>
                  <a:gd name="connsiteY2" fmla="*/ 805542 h 881022"/>
                  <a:gd name="connsiteX3" fmla="*/ 0 w 1267088"/>
                  <a:gd name="connsiteY3" fmla="*/ 75481 h 881022"/>
                  <a:gd name="connsiteX4" fmla="*/ 75481 w 1267088"/>
                  <a:gd name="connsiteY4" fmla="*/ 0 h 881022"/>
                  <a:gd name="connsiteX5" fmla="*/ 1191608 w 1267088"/>
                  <a:gd name="connsiteY5" fmla="*/ 0 h 881022"/>
                  <a:gd name="connsiteX6" fmla="*/ 1267088 w 1267088"/>
                  <a:gd name="connsiteY6" fmla="*/ 75481 h 881022"/>
                  <a:gd name="connsiteX7" fmla="*/ 1267088 w 1267088"/>
                  <a:gd name="connsiteY7" fmla="*/ 805542 h 881022"/>
                  <a:gd name="connsiteX8" fmla="*/ 1191608 w 1267088"/>
                  <a:gd name="connsiteY8" fmla="*/ 881022 h 881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7088" h="881022">
                    <a:moveTo>
                      <a:pt x="1191608" y="881022"/>
                    </a:moveTo>
                    <a:lnTo>
                      <a:pt x="75481" y="881022"/>
                    </a:lnTo>
                    <a:cubicBezTo>
                      <a:pt x="33806" y="881022"/>
                      <a:pt x="0" y="847217"/>
                      <a:pt x="0" y="805542"/>
                    </a:cubicBezTo>
                    <a:lnTo>
                      <a:pt x="0" y="75481"/>
                    </a:lnTo>
                    <a:cubicBezTo>
                      <a:pt x="0" y="33805"/>
                      <a:pt x="33806" y="0"/>
                      <a:pt x="75481" y="0"/>
                    </a:cubicBezTo>
                    <a:lnTo>
                      <a:pt x="1191608" y="0"/>
                    </a:lnTo>
                    <a:cubicBezTo>
                      <a:pt x="1233283" y="0"/>
                      <a:pt x="1267088" y="33805"/>
                      <a:pt x="1267088" y="75481"/>
                    </a:cubicBezTo>
                    <a:lnTo>
                      <a:pt x="1267088" y="805542"/>
                    </a:lnTo>
                    <a:cubicBezTo>
                      <a:pt x="1267088" y="847217"/>
                      <a:pt x="1233283" y="881022"/>
                      <a:pt x="1191608" y="881022"/>
                    </a:cubicBezTo>
                    <a:close/>
                  </a:path>
                </a:pathLst>
              </a:custGeom>
              <a:solidFill>
                <a:srgbClr val="2A2A3D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2" name="자유형: 도형 101">
                <a:extLst>
                  <a:ext uri="{FF2B5EF4-FFF2-40B4-BE49-F238E27FC236}">
                    <a16:creationId xmlns:a16="http://schemas.microsoft.com/office/drawing/2014/main" id="{9C5CACE4-20E1-438B-8E31-134DCB8414C1}"/>
                  </a:ext>
                </a:extLst>
              </p:cNvPr>
              <p:cNvSpPr/>
              <p:nvPr/>
            </p:nvSpPr>
            <p:spPr>
              <a:xfrm>
                <a:off x="10123323" y="3942124"/>
                <a:ext cx="301923" cy="692938"/>
              </a:xfrm>
              <a:custGeom>
                <a:avLst/>
                <a:gdLst>
                  <a:gd name="connsiteX0" fmla="*/ 301923 w 301923"/>
                  <a:gd name="connsiteY0" fmla="*/ 692939 h 692938"/>
                  <a:gd name="connsiteX1" fmla="*/ 0 w 301923"/>
                  <a:gd name="connsiteY1" fmla="*/ 692939 h 692938"/>
                  <a:gd name="connsiteX2" fmla="*/ 0 w 301923"/>
                  <a:gd name="connsiteY2" fmla="*/ 150962 h 692938"/>
                  <a:gd name="connsiteX3" fmla="*/ 150962 w 301923"/>
                  <a:gd name="connsiteY3" fmla="*/ 0 h 692938"/>
                  <a:gd name="connsiteX4" fmla="*/ 150962 w 301923"/>
                  <a:gd name="connsiteY4" fmla="*/ 0 h 692938"/>
                  <a:gd name="connsiteX5" fmla="*/ 301923 w 301923"/>
                  <a:gd name="connsiteY5" fmla="*/ 150962 h 692938"/>
                  <a:gd name="connsiteX6" fmla="*/ 301923 w 301923"/>
                  <a:gd name="connsiteY6" fmla="*/ 692939 h 692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923" h="692938">
                    <a:moveTo>
                      <a:pt x="301923" y="692939"/>
                    </a:moveTo>
                    <a:lnTo>
                      <a:pt x="0" y="692939"/>
                    </a:lnTo>
                    <a:lnTo>
                      <a:pt x="0" y="150962"/>
                    </a:lnTo>
                    <a:cubicBezTo>
                      <a:pt x="0" y="67611"/>
                      <a:pt x="67611" y="0"/>
                      <a:pt x="150962" y="0"/>
                    </a:cubicBezTo>
                    <a:lnTo>
                      <a:pt x="150962" y="0"/>
                    </a:lnTo>
                    <a:cubicBezTo>
                      <a:pt x="234313" y="0"/>
                      <a:pt x="301923" y="67611"/>
                      <a:pt x="301923" y="150962"/>
                    </a:cubicBezTo>
                    <a:lnTo>
                      <a:pt x="301923" y="692939"/>
                    </a:lnTo>
                    <a:close/>
                  </a:path>
                </a:pathLst>
              </a:custGeom>
              <a:solidFill>
                <a:srgbClr val="000000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3" name="자유형: 도형 102">
                <a:extLst>
                  <a:ext uri="{FF2B5EF4-FFF2-40B4-BE49-F238E27FC236}">
                    <a16:creationId xmlns:a16="http://schemas.microsoft.com/office/drawing/2014/main" id="{1F60BF35-7318-4393-98CE-7BF1983E5079}"/>
                  </a:ext>
                </a:extLst>
              </p:cNvPr>
              <p:cNvSpPr/>
              <p:nvPr/>
            </p:nvSpPr>
            <p:spPr>
              <a:xfrm>
                <a:off x="9959987" y="4610315"/>
                <a:ext cx="603846" cy="84142"/>
              </a:xfrm>
              <a:custGeom>
                <a:avLst/>
                <a:gdLst>
                  <a:gd name="connsiteX0" fmla="*/ 603847 w 603846"/>
                  <a:gd name="connsiteY0" fmla="*/ 84143 h 84142"/>
                  <a:gd name="connsiteX1" fmla="*/ 0 w 603846"/>
                  <a:gd name="connsiteY1" fmla="*/ 84143 h 84142"/>
                  <a:gd name="connsiteX2" fmla="*/ 0 w 603846"/>
                  <a:gd name="connsiteY2" fmla="*/ 21481 h 84142"/>
                  <a:gd name="connsiteX3" fmla="*/ 21482 w 603846"/>
                  <a:gd name="connsiteY3" fmla="*/ 0 h 84142"/>
                  <a:gd name="connsiteX4" fmla="*/ 582316 w 603846"/>
                  <a:gd name="connsiteY4" fmla="*/ 0 h 84142"/>
                  <a:gd name="connsiteX5" fmla="*/ 603798 w 603846"/>
                  <a:gd name="connsiteY5" fmla="*/ 21481 h 84142"/>
                  <a:gd name="connsiteX6" fmla="*/ 603798 w 603846"/>
                  <a:gd name="connsiteY6" fmla="*/ 84143 h 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3846" h="84142">
                    <a:moveTo>
                      <a:pt x="603847" y="84143"/>
                    </a:moveTo>
                    <a:lnTo>
                      <a:pt x="0" y="84143"/>
                    </a:lnTo>
                    <a:lnTo>
                      <a:pt x="0" y="21481"/>
                    </a:lnTo>
                    <a:cubicBezTo>
                      <a:pt x="0" y="9602"/>
                      <a:pt x="9602" y="0"/>
                      <a:pt x="21482" y="0"/>
                    </a:cubicBezTo>
                    <a:lnTo>
                      <a:pt x="582316" y="0"/>
                    </a:lnTo>
                    <a:cubicBezTo>
                      <a:pt x="594195" y="0"/>
                      <a:pt x="603798" y="9602"/>
                      <a:pt x="603798" y="21481"/>
                    </a:cubicBezTo>
                    <a:lnTo>
                      <a:pt x="603798" y="84143"/>
                    </a:lnTo>
                    <a:close/>
                  </a:path>
                </a:pathLst>
              </a:custGeom>
              <a:solidFill>
                <a:srgbClr val="111119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4" name="자유형: 도형 103">
                <a:extLst>
                  <a:ext uri="{FF2B5EF4-FFF2-40B4-BE49-F238E27FC236}">
                    <a16:creationId xmlns:a16="http://schemas.microsoft.com/office/drawing/2014/main" id="{8221AD68-0A39-4D3E-AE7C-2DDE2BC55AAE}"/>
                  </a:ext>
                </a:extLst>
              </p:cNvPr>
              <p:cNvSpPr/>
              <p:nvPr/>
            </p:nvSpPr>
            <p:spPr>
              <a:xfrm>
                <a:off x="9762005" y="4209400"/>
                <a:ext cx="292024" cy="14848"/>
              </a:xfrm>
              <a:custGeom>
                <a:avLst/>
                <a:gdLst>
                  <a:gd name="connsiteX0" fmla="*/ 284600 w 292024"/>
                  <a:gd name="connsiteY0" fmla="*/ 14849 h 14848"/>
                  <a:gd name="connsiteX1" fmla="*/ 7424 w 292024"/>
                  <a:gd name="connsiteY1" fmla="*/ 14849 h 14848"/>
                  <a:gd name="connsiteX2" fmla="*/ 0 w 292024"/>
                  <a:gd name="connsiteY2" fmla="*/ 7424 h 14848"/>
                  <a:gd name="connsiteX3" fmla="*/ 0 w 292024"/>
                  <a:gd name="connsiteY3" fmla="*/ 7424 h 14848"/>
                  <a:gd name="connsiteX4" fmla="*/ 7424 w 292024"/>
                  <a:gd name="connsiteY4" fmla="*/ 0 h 14848"/>
                  <a:gd name="connsiteX5" fmla="*/ 284600 w 292024"/>
                  <a:gd name="connsiteY5" fmla="*/ 0 h 14848"/>
                  <a:gd name="connsiteX6" fmla="*/ 292024 w 292024"/>
                  <a:gd name="connsiteY6" fmla="*/ 7424 h 14848"/>
                  <a:gd name="connsiteX7" fmla="*/ 292024 w 292024"/>
                  <a:gd name="connsiteY7" fmla="*/ 7424 h 14848"/>
                  <a:gd name="connsiteX8" fmla="*/ 284600 w 292024"/>
                  <a:gd name="connsiteY8" fmla="*/ 14849 h 1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2024" h="14848">
                    <a:moveTo>
                      <a:pt x="284600" y="14849"/>
                    </a:moveTo>
                    <a:lnTo>
                      <a:pt x="7424" y="14849"/>
                    </a:lnTo>
                    <a:cubicBezTo>
                      <a:pt x="3316" y="14849"/>
                      <a:pt x="0" y="11533"/>
                      <a:pt x="0" y="7424"/>
                    </a:cubicBezTo>
                    <a:lnTo>
                      <a:pt x="0" y="7424"/>
                    </a:lnTo>
                    <a:cubicBezTo>
                      <a:pt x="0" y="3316"/>
                      <a:pt x="3316" y="0"/>
                      <a:pt x="7424" y="0"/>
                    </a:cubicBezTo>
                    <a:lnTo>
                      <a:pt x="284600" y="0"/>
                    </a:lnTo>
                    <a:cubicBezTo>
                      <a:pt x="288708" y="0"/>
                      <a:pt x="292024" y="3316"/>
                      <a:pt x="292024" y="7424"/>
                    </a:cubicBezTo>
                    <a:lnTo>
                      <a:pt x="292024" y="7424"/>
                    </a:lnTo>
                    <a:cubicBezTo>
                      <a:pt x="292024" y="11533"/>
                      <a:pt x="288708" y="14849"/>
                      <a:pt x="284600" y="14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5" name="자유형: 도형 104">
                <a:extLst>
                  <a:ext uri="{FF2B5EF4-FFF2-40B4-BE49-F238E27FC236}">
                    <a16:creationId xmlns:a16="http://schemas.microsoft.com/office/drawing/2014/main" id="{05363017-A260-4415-B106-269F855FAF7C}"/>
                  </a:ext>
                </a:extLst>
              </p:cNvPr>
              <p:cNvSpPr/>
              <p:nvPr/>
            </p:nvSpPr>
            <p:spPr>
              <a:xfrm>
                <a:off x="9762005" y="4251471"/>
                <a:ext cx="292024" cy="14848"/>
              </a:xfrm>
              <a:custGeom>
                <a:avLst/>
                <a:gdLst>
                  <a:gd name="connsiteX0" fmla="*/ 284600 w 292024"/>
                  <a:gd name="connsiteY0" fmla="*/ 14849 h 14848"/>
                  <a:gd name="connsiteX1" fmla="*/ 7424 w 292024"/>
                  <a:gd name="connsiteY1" fmla="*/ 14849 h 14848"/>
                  <a:gd name="connsiteX2" fmla="*/ 0 w 292024"/>
                  <a:gd name="connsiteY2" fmla="*/ 7424 h 14848"/>
                  <a:gd name="connsiteX3" fmla="*/ 0 w 292024"/>
                  <a:gd name="connsiteY3" fmla="*/ 7424 h 14848"/>
                  <a:gd name="connsiteX4" fmla="*/ 7424 w 292024"/>
                  <a:gd name="connsiteY4" fmla="*/ 0 h 14848"/>
                  <a:gd name="connsiteX5" fmla="*/ 284600 w 292024"/>
                  <a:gd name="connsiteY5" fmla="*/ 0 h 14848"/>
                  <a:gd name="connsiteX6" fmla="*/ 292024 w 292024"/>
                  <a:gd name="connsiteY6" fmla="*/ 7424 h 14848"/>
                  <a:gd name="connsiteX7" fmla="*/ 292024 w 292024"/>
                  <a:gd name="connsiteY7" fmla="*/ 7424 h 14848"/>
                  <a:gd name="connsiteX8" fmla="*/ 284600 w 292024"/>
                  <a:gd name="connsiteY8" fmla="*/ 14849 h 1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2024" h="14848">
                    <a:moveTo>
                      <a:pt x="284600" y="14849"/>
                    </a:moveTo>
                    <a:lnTo>
                      <a:pt x="7424" y="14849"/>
                    </a:lnTo>
                    <a:cubicBezTo>
                      <a:pt x="3316" y="14849"/>
                      <a:pt x="0" y="11533"/>
                      <a:pt x="0" y="7424"/>
                    </a:cubicBezTo>
                    <a:lnTo>
                      <a:pt x="0" y="7424"/>
                    </a:lnTo>
                    <a:cubicBezTo>
                      <a:pt x="0" y="3316"/>
                      <a:pt x="3316" y="0"/>
                      <a:pt x="7424" y="0"/>
                    </a:cubicBezTo>
                    <a:lnTo>
                      <a:pt x="284600" y="0"/>
                    </a:lnTo>
                    <a:cubicBezTo>
                      <a:pt x="288708" y="0"/>
                      <a:pt x="292024" y="3316"/>
                      <a:pt x="292024" y="7424"/>
                    </a:cubicBezTo>
                    <a:lnTo>
                      <a:pt x="292024" y="7424"/>
                    </a:lnTo>
                    <a:cubicBezTo>
                      <a:pt x="292024" y="11533"/>
                      <a:pt x="288708" y="14849"/>
                      <a:pt x="284600" y="14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6" name="자유형: 도형 105">
                <a:extLst>
                  <a:ext uri="{FF2B5EF4-FFF2-40B4-BE49-F238E27FC236}">
                    <a16:creationId xmlns:a16="http://schemas.microsoft.com/office/drawing/2014/main" id="{68A89F29-DB55-457F-85FF-03AF903B350D}"/>
                  </a:ext>
                </a:extLst>
              </p:cNvPr>
              <p:cNvSpPr/>
              <p:nvPr/>
            </p:nvSpPr>
            <p:spPr>
              <a:xfrm>
                <a:off x="9762005" y="4293543"/>
                <a:ext cx="292024" cy="14848"/>
              </a:xfrm>
              <a:custGeom>
                <a:avLst/>
                <a:gdLst>
                  <a:gd name="connsiteX0" fmla="*/ 284600 w 292024"/>
                  <a:gd name="connsiteY0" fmla="*/ 14849 h 14848"/>
                  <a:gd name="connsiteX1" fmla="*/ 7424 w 292024"/>
                  <a:gd name="connsiteY1" fmla="*/ 14849 h 14848"/>
                  <a:gd name="connsiteX2" fmla="*/ 0 w 292024"/>
                  <a:gd name="connsiteY2" fmla="*/ 7424 h 14848"/>
                  <a:gd name="connsiteX3" fmla="*/ 0 w 292024"/>
                  <a:gd name="connsiteY3" fmla="*/ 7424 h 14848"/>
                  <a:gd name="connsiteX4" fmla="*/ 7424 w 292024"/>
                  <a:gd name="connsiteY4" fmla="*/ 0 h 14848"/>
                  <a:gd name="connsiteX5" fmla="*/ 284600 w 292024"/>
                  <a:gd name="connsiteY5" fmla="*/ 0 h 14848"/>
                  <a:gd name="connsiteX6" fmla="*/ 292024 w 292024"/>
                  <a:gd name="connsiteY6" fmla="*/ 7424 h 14848"/>
                  <a:gd name="connsiteX7" fmla="*/ 292024 w 292024"/>
                  <a:gd name="connsiteY7" fmla="*/ 7424 h 14848"/>
                  <a:gd name="connsiteX8" fmla="*/ 284600 w 292024"/>
                  <a:gd name="connsiteY8" fmla="*/ 14849 h 1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2024" h="14848">
                    <a:moveTo>
                      <a:pt x="284600" y="14849"/>
                    </a:moveTo>
                    <a:lnTo>
                      <a:pt x="7424" y="14849"/>
                    </a:lnTo>
                    <a:cubicBezTo>
                      <a:pt x="3316" y="14849"/>
                      <a:pt x="0" y="11533"/>
                      <a:pt x="0" y="7424"/>
                    </a:cubicBezTo>
                    <a:lnTo>
                      <a:pt x="0" y="7424"/>
                    </a:lnTo>
                    <a:cubicBezTo>
                      <a:pt x="0" y="3316"/>
                      <a:pt x="3316" y="0"/>
                      <a:pt x="7424" y="0"/>
                    </a:cubicBezTo>
                    <a:lnTo>
                      <a:pt x="284600" y="0"/>
                    </a:lnTo>
                    <a:cubicBezTo>
                      <a:pt x="288708" y="0"/>
                      <a:pt x="292024" y="3316"/>
                      <a:pt x="292024" y="7424"/>
                    </a:cubicBezTo>
                    <a:lnTo>
                      <a:pt x="292024" y="7424"/>
                    </a:lnTo>
                    <a:cubicBezTo>
                      <a:pt x="292024" y="11533"/>
                      <a:pt x="288708" y="14849"/>
                      <a:pt x="284600" y="14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7" name="자유형: 도형 106">
                <a:extLst>
                  <a:ext uri="{FF2B5EF4-FFF2-40B4-BE49-F238E27FC236}">
                    <a16:creationId xmlns:a16="http://schemas.microsoft.com/office/drawing/2014/main" id="{985A121D-3A80-4CC5-BE0A-E5DC76C17EC4}"/>
                  </a:ext>
                </a:extLst>
              </p:cNvPr>
              <p:cNvSpPr/>
              <p:nvPr/>
            </p:nvSpPr>
            <p:spPr>
              <a:xfrm>
                <a:off x="10485878" y="4209400"/>
                <a:ext cx="292024" cy="14848"/>
              </a:xfrm>
              <a:custGeom>
                <a:avLst/>
                <a:gdLst>
                  <a:gd name="connsiteX0" fmla="*/ 284600 w 292024"/>
                  <a:gd name="connsiteY0" fmla="*/ 14849 h 14848"/>
                  <a:gd name="connsiteX1" fmla="*/ 7424 w 292024"/>
                  <a:gd name="connsiteY1" fmla="*/ 14849 h 14848"/>
                  <a:gd name="connsiteX2" fmla="*/ 0 w 292024"/>
                  <a:gd name="connsiteY2" fmla="*/ 7424 h 14848"/>
                  <a:gd name="connsiteX3" fmla="*/ 0 w 292024"/>
                  <a:gd name="connsiteY3" fmla="*/ 7424 h 14848"/>
                  <a:gd name="connsiteX4" fmla="*/ 7424 w 292024"/>
                  <a:gd name="connsiteY4" fmla="*/ 0 h 14848"/>
                  <a:gd name="connsiteX5" fmla="*/ 284600 w 292024"/>
                  <a:gd name="connsiteY5" fmla="*/ 0 h 14848"/>
                  <a:gd name="connsiteX6" fmla="*/ 292024 w 292024"/>
                  <a:gd name="connsiteY6" fmla="*/ 7424 h 14848"/>
                  <a:gd name="connsiteX7" fmla="*/ 292024 w 292024"/>
                  <a:gd name="connsiteY7" fmla="*/ 7424 h 14848"/>
                  <a:gd name="connsiteX8" fmla="*/ 284600 w 292024"/>
                  <a:gd name="connsiteY8" fmla="*/ 14849 h 1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2024" h="14848">
                    <a:moveTo>
                      <a:pt x="284600" y="14849"/>
                    </a:moveTo>
                    <a:lnTo>
                      <a:pt x="7424" y="14849"/>
                    </a:lnTo>
                    <a:cubicBezTo>
                      <a:pt x="3316" y="14849"/>
                      <a:pt x="0" y="11533"/>
                      <a:pt x="0" y="7424"/>
                    </a:cubicBezTo>
                    <a:lnTo>
                      <a:pt x="0" y="7424"/>
                    </a:lnTo>
                    <a:cubicBezTo>
                      <a:pt x="0" y="3316"/>
                      <a:pt x="3316" y="0"/>
                      <a:pt x="7424" y="0"/>
                    </a:cubicBezTo>
                    <a:lnTo>
                      <a:pt x="284600" y="0"/>
                    </a:lnTo>
                    <a:cubicBezTo>
                      <a:pt x="288708" y="0"/>
                      <a:pt x="292024" y="3316"/>
                      <a:pt x="292024" y="7424"/>
                    </a:cubicBezTo>
                    <a:lnTo>
                      <a:pt x="292024" y="7424"/>
                    </a:lnTo>
                    <a:cubicBezTo>
                      <a:pt x="292024" y="11533"/>
                      <a:pt x="288708" y="14849"/>
                      <a:pt x="284600" y="14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8" name="자유형: 도형 107">
                <a:extLst>
                  <a:ext uri="{FF2B5EF4-FFF2-40B4-BE49-F238E27FC236}">
                    <a16:creationId xmlns:a16="http://schemas.microsoft.com/office/drawing/2014/main" id="{B311174C-386E-4DF0-B084-4BC3C7B0659F}"/>
                  </a:ext>
                </a:extLst>
              </p:cNvPr>
              <p:cNvSpPr/>
              <p:nvPr/>
            </p:nvSpPr>
            <p:spPr>
              <a:xfrm>
                <a:off x="10485878" y="4251471"/>
                <a:ext cx="292024" cy="14848"/>
              </a:xfrm>
              <a:custGeom>
                <a:avLst/>
                <a:gdLst>
                  <a:gd name="connsiteX0" fmla="*/ 284600 w 292024"/>
                  <a:gd name="connsiteY0" fmla="*/ 14849 h 14848"/>
                  <a:gd name="connsiteX1" fmla="*/ 7424 w 292024"/>
                  <a:gd name="connsiteY1" fmla="*/ 14849 h 14848"/>
                  <a:gd name="connsiteX2" fmla="*/ 0 w 292024"/>
                  <a:gd name="connsiteY2" fmla="*/ 7424 h 14848"/>
                  <a:gd name="connsiteX3" fmla="*/ 0 w 292024"/>
                  <a:gd name="connsiteY3" fmla="*/ 7424 h 14848"/>
                  <a:gd name="connsiteX4" fmla="*/ 7424 w 292024"/>
                  <a:gd name="connsiteY4" fmla="*/ 0 h 14848"/>
                  <a:gd name="connsiteX5" fmla="*/ 284600 w 292024"/>
                  <a:gd name="connsiteY5" fmla="*/ 0 h 14848"/>
                  <a:gd name="connsiteX6" fmla="*/ 292024 w 292024"/>
                  <a:gd name="connsiteY6" fmla="*/ 7424 h 14848"/>
                  <a:gd name="connsiteX7" fmla="*/ 292024 w 292024"/>
                  <a:gd name="connsiteY7" fmla="*/ 7424 h 14848"/>
                  <a:gd name="connsiteX8" fmla="*/ 284600 w 292024"/>
                  <a:gd name="connsiteY8" fmla="*/ 14849 h 1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2024" h="14848">
                    <a:moveTo>
                      <a:pt x="284600" y="14849"/>
                    </a:moveTo>
                    <a:lnTo>
                      <a:pt x="7424" y="14849"/>
                    </a:lnTo>
                    <a:cubicBezTo>
                      <a:pt x="3316" y="14849"/>
                      <a:pt x="0" y="11533"/>
                      <a:pt x="0" y="7424"/>
                    </a:cubicBezTo>
                    <a:lnTo>
                      <a:pt x="0" y="7424"/>
                    </a:lnTo>
                    <a:cubicBezTo>
                      <a:pt x="0" y="3316"/>
                      <a:pt x="3316" y="0"/>
                      <a:pt x="7424" y="0"/>
                    </a:cubicBezTo>
                    <a:lnTo>
                      <a:pt x="284600" y="0"/>
                    </a:lnTo>
                    <a:cubicBezTo>
                      <a:pt x="288708" y="0"/>
                      <a:pt x="292024" y="3316"/>
                      <a:pt x="292024" y="7424"/>
                    </a:cubicBezTo>
                    <a:lnTo>
                      <a:pt x="292024" y="7424"/>
                    </a:lnTo>
                    <a:cubicBezTo>
                      <a:pt x="292024" y="11533"/>
                      <a:pt x="288708" y="14849"/>
                      <a:pt x="284600" y="14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9" name="자유형: 도형 108">
                <a:extLst>
                  <a:ext uri="{FF2B5EF4-FFF2-40B4-BE49-F238E27FC236}">
                    <a16:creationId xmlns:a16="http://schemas.microsoft.com/office/drawing/2014/main" id="{E88E8538-AB78-44FD-972E-5E57120B00F7}"/>
                  </a:ext>
                </a:extLst>
              </p:cNvPr>
              <p:cNvSpPr/>
              <p:nvPr/>
            </p:nvSpPr>
            <p:spPr>
              <a:xfrm>
                <a:off x="10485878" y="4293543"/>
                <a:ext cx="292024" cy="14848"/>
              </a:xfrm>
              <a:custGeom>
                <a:avLst/>
                <a:gdLst>
                  <a:gd name="connsiteX0" fmla="*/ 284600 w 292024"/>
                  <a:gd name="connsiteY0" fmla="*/ 14849 h 14848"/>
                  <a:gd name="connsiteX1" fmla="*/ 7424 w 292024"/>
                  <a:gd name="connsiteY1" fmla="*/ 14849 h 14848"/>
                  <a:gd name="connsiteX2" fmla="*/ 0 w 292024"/>
                  <a:gd name="connsiteY2" fmla="*/ 7424 h 14848"/>
                  <a:gd name="connsiteX3" fmla="*/ 0 w 292024"/>
                  <a:gd name="connsiteY3" fmla="*/ 7424 h 14848"/>
                  <a:gd name="connsiteX4" fmla="*/ 7424 w 292024"/>
                  <a:gd name="connsiteY4" fmla="*/ 0 h 14848"/>
                  <a:gd name="connsiteX5" fmla="*/ 284600 w 292024"/>
                  <a:gd name="connsiteY5" fmla="*/ 0 h 14848"/>
                  <a:gd name="connsiteX6" fmla="*/ 292024 w 292024"/>
                  <a:gd name="connsiteY6" fmla="*/ 7424 h 14848"/>
                  <a:gd name="connsiteX7" fmla="*/ 292024 w 292024"/>
                  <a:gd name="connsiteY7" fmla="*/ 7424 h 14848"/>
                  <a:gd name="connsiteX8" fmla="*/ 284600 w 292024"/>
                  <a:gd name="connsiteY8" fmla="*/ 14849 h 1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2024" h="14848">
                    <a:moveTo>
                      <a:pt x="284600" y="14849"/>
                    </a:moveTo>
                    <a:lnTo>
                      <a:pt x="7424" y="14849"/>
                    </a:lnTo>
                    <a:cubicBezTo>
                      <a:pt x="3316" y="14849"/>
                      <a:pt x="0" y="11533"/>
                      <a:pt x="0" y="7424"/>
                    </a:cubicBezTo>
                    <a:lnTo>
                      <a:pt x="0" y="7424"/>
                    </a:lnTo>
                    <a:cubicBezTo>
                      <a:pt x="0" y="3316"/>
                      <a:pt x="3316" y="0"/>
                      <a:pt x="7424" y="0"/>
                    </a:cubicBezTo>
                    <a:lnTo>
                      <a:pt x="284600" y="0"/>
                    </a:lnTo>
                    <a:cubicBezTo>
                      <a:pt x="288708" y="0"/>
                      <a:pt x="292024" y="3316"/>
                      <a:pt x="292024" y="7424"/>
                    </a:cubicBezTo>
                    <a:lnTo>
                      <a:pt x="292024" y="7424"/>
                    </a:lnTo>
                    <a:cubicBezTo>
                      <a:pt x="292024" y="11533"/>
                      <a:pt x="288708" y="14849"/>
                      <a:pt x="284600" y="14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60452C80-3E1C-4F15-B7A9-5181DAAC633C}"/>
                </a:ext>
              </a:extLst>
            </p:cNvPr>
            <p:cNvGrpSpPr/>
            <p:nvPr/>
          </p:nvGrpSpPr>
          <p:grpSpPr>
            <a:xfrm>
              <a:off x="8802060" y="2154653"/>
              <a:ext cx="1605932" cy="4026872"/>
              <a:chOff x="8443276" y="2289318"/>
              <a:chExt cx="1719745" cy="4312255"/>
            </a:xfrm>
          </p:grpSpPr>
          <p:sp>
            <p:nvSpPr>
              <p:cNvPr id="55" name="자유형: 도형 54">
                <a:extLst>
                  <a:ext uri="{FF2B5EF4-FFF2-40B4-BE49-F238E27FC236}">
                    <a16:creationId xmlns:a16="http://schemas.microsoft.com/office/drawing/2014/main" id="{032B09B0-432E-4EF3-8E96-12508D3F1256}"/>
                  </a:ext>
                </a:extLst>
              </p:cNvPr>
              <p:cNvSpPr/>
              <p:nvPr/>
            </p:nvSpPr>
            <p:spPr>
              <a:xfrm>
                <a:off x="8777042" y="6228822"/>
                <a:ext cx="242528" cy="69293"/>
              </a:xfrm>
              <a:custGeom>
                <a:avLst/>
                <a:gdLst>
                  <a:gd name="connsiteX0" fmla="*/ 0 w 242528"/>
                  <a:gd name="connsiteY0" fmla="*/ 0 h 69293"/>
                  <a:gd name="connsiteX1" fmla="*/ 242529 w 242528"/>
                  <a:gd name="connsiteY1" fmla="*/ 0 h 69293"/>
                  <a:gd name="connsiteX2" fmla="*/ 242529 w 242528"/>
                  <a:gd name="connsiteY2" fmla="*/ 69294 h 69293"/>
                  <a:gd name="connsiteX3" fmla="*/ 0 w 242528"/>
                  <a:gd name="connsiteY3" fmla="*/ 69294 h 69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528" h="69293">
                    <a:moveTo>
                      <a:pt x="0" y="0"/>
                    </a:moveTo>
                    <a:lnTo>
                      <a:pt x="242529" y="0"/>
                    </a:lnTo>
                    <a:lnTo>
                      <a:pt x="242529" y="69294"/>
                    </a:lnTo>
                    <a:lnTo>
                      <a:pt x="0" y="69294"/>
                    </a:lnTo>
                    <a:close/>
                  </a:path>
                </a:pathLst>
              </a:custGeom>
              <a:solidFill>
                <a:srgbClr val="EBA47C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6" name="자유형: 도형 55">
                <a:extLst>
                  <a:ext uri="{FF2B5EF4-FFF2-40B4-BE49-F238E27FC236}">
                    <a16:creationId xmlns:a16="http://schemas.microsoft.com/office/drawing/2014/main" id="{6AE2800B-3334-4A01-8298-08C04F490B8B}"/>
                  </a:ext>
                </a:extLst>
              </p:cNvPr>
              <p:cNvSpPr/>
              <p:nvPr/>
            </p:nvSpPr>
            <p:spPr>
              <a:xfrm>
                <a:off x="8443276" y="6286881"/>
                <a:ext cx="612964" cy="263316"/>
              </a:xfrm>
              <a:custGeom>
                <a:avLst/>
                <a:gdLst>
                  <a:gd name="connsiteX0" fmla="*/ 11351 w 612964"/>
                  <a:gd name="connsiteY0" fmla="*/ 189964 h 263316"/>
                  <a:gd name="connsiteX1" fmla="*/ 82724 w 612964"/>
                  <a:gd name="connsiteY1" fmla="*/ 106069 h 263316"/>
                  <a:gd name="connsiteX2" fmla="*/ 290012 w 612964"/>
                  <a:gd name="connsiteY2" fmla="*/ 15393 h 263316"/>
                  <a:gd name="connsiteX3" fmla="*/ 331440 w 612964"/>
                  <a:gd name="connsiteY3" fmla="*/ 0 h 263316"/>
                  <a:gd name="connsiteX4" fmla="*/ 575799 w 612964"/>
                  <a:gd name="connsiteY4" fmla="*/ 2128 h 263316"/>
                  <a:gd name="connsiteX5" fmla="*/ 598469 w 612964"/>
                  <a:gd name="connsiteY5" fmla="*/ 54297 h 263316"/>
                  <a:gd name="connsiteX6" fmla="*/ 612921 w 612964"/>
                  <a:gd name="connsiteY6" fmla="*/ 227581 h 263316"/>
                  <a:gd name="connsiteX7" fmla="*/ 570504 w 612964"/>
                  <a:gd name="connsiteY7" fmla="*/ 263267 h 263316"/>
                  <a:gd name="connsiteX8" fmla="*/ 908 w 612964"/>
                  <a:gd name="connsiteY8" fmla="*/ 263317 h 263316"/>
                  <a:gd name="connsiteX9" fmla="*/ 11351 w 612964"/>
                  <a:gd name="connsiteY9" fmla="*/ 189964 h 263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2964" h="263316">
                    <a:moveTo>
                      <a:pt x="11351" y="189964"/>
                    </a:moveTo>
                    <a:cubicBezTo>
                      <a:pt x="23973" y="146062"/>
                      <a:pt x="41049" y="126313"/>
                      <a:pt x="82724" y="106069"/>
                    </a:cubicBezTo>
                    <a:cubicBezTo>
                      <a:pt x="150682" y="73056"/>
                      <a:pt x="219777" y="43111"/>
                      <a:pt x="290012" y="15393"/>
                    </a:cubicBezTo>
                    <a:cubicBezTo>
                      <a:pt x="303376" y="10196"/>
                      <a:pt x="313671" y="5049"/>
                      <a:pt x="331440" y="0"/>
                    </a:cubicBezTo>
                    <a:cubicBezTo>
                      <a:pt x="343368" y="9998"/>
                      <a:pt x="541351" y="9998"/>
                      <a:pt x="575799" y="2128"/>
                    </a:cubicBezTo>
                    <a:cubicBezTo>
                      <a:pt x="586045" y="-247"/>
                      <a:pt x="600152" y="19897"/>
                      <a:pt x="598469" y="54297"/>
                    </a:cubicBezTo>
                    <a:cubicBezTo>
                      <a:pt x="595796" y="108990"/>
                      <a:pt x="610645" y="188183"/>
                      <a:pt x="612921" y="227581"/>
                    </a:cubicBezTo>
                    <a:cubicBezTo>
                      <a:pt x="613812" y="242875"/>
                      <a:pt x="600993" y="263317"/>
                      <a:pt x="570504" y="263267"/>
                    </a:cubicBezTo>
                    <a:cubicBezTo>
                      <a:pt x="385588" y="262673"/>
                      <a:pt x="185774" y="261931"/>
                      <a:pt x="908" y="263317"/>
                    </a:cubicBezTo>
                    <a:cubicBezTo>
                      <a:pt x="-3151" y="232778"/>
                      <a:pt x="7491" y="203328"/>
                      <a:pt x="11351" y="189964"/>
                    </a:cubicBezTo>
                    <a:close/>
                  </a:path>
                </a:pathLst>
              </a:custGeom>
              <a:solidFill>
                <a:srgbClr val="01090C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7" name="자유형: 도형 56">
                <a:extLst>
                  <a:ext uri="{FF2B5EF4-FFF2-40B4-BE49-F238E27FC236}">
                    <a16:creationId xmlns:a16="http://schemas.microsoft.com/office/drawing/2014/main" id="{E6F3A823-86AA-472E-837B-FC1AEB7F7904}"/>
                  </a:ext>
                </a:extLst>
              </p:cNvPr>
              <p:cNvSpPr/>
              <p:nvPr/>
            </p:nvSpPr>
            <p:spPr>
              <a:xfrm>
                <a:off x="8732496" y="5897202"/>
                <a:ext cx="361318" cy="336570"/>
              </a:xfrm>
              <a:custGeom>
                <a:avLst/>
                <a:gdLst>
                  <a:gd name="connsiteX0" fmla="*/ 0 w 361318"/>
                  <a:gd name="connsiteY0" fmla="*/ 0 h 336570"/>
                  <a:gd name="connsiteX1" fmla="*/ 361318 w 361318"/>
                  <a:gd name="connsiteY1" fmla="*/ 0 h 336570"/>
                  <a:gd name="connsiteX2" fmla="*/ 361318 w 361318"/>
                  <a:gd name="connsiteY2" fmla="*/ 336570 h 336570"/>
                  <a:gd name="connsiteX3" fmla="*/ 0 w 361318"/>
                  <a:gd name="connsiteY3" fmla="*/ 336570 h 336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318" h="336570">
                    <a:moveTo>
                      <a:pt x="0" y="0"/>
                    </a:moveTo>
                    <a:lnTo>
                      <a:pt x="361318" y="0"/>
                    </a:lnTo>
                    <a:lnTo>
                      <a:pt x="361318" y="336570"/>
                    </a:lnTo>
                    <a:lnTo>
                      <a:pt x="0" y="336570"/>
                    </a:lnTo>
                    <a:close/>
                  </a:path>
                </a:pathLst>
              </a:custGeom>
              <a:solidFill>
                <a:srgbClr val="1E1A17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8" name="자유형: 도형 57">
                <a:extLst>
                  <a:ext uri="{FF2B5EF4-FFF2-40B4-BE49-F238E27FC236}">
                    <a16:creationId xmlns:a16="http://schemas.microsoft.com/office/drawing/2014/main" id="{A40882CC-D876-4A6B-B085-659C1E03DC2C}"/>
                  </a:ext>
                </a:extLst>
              </p:cNvPr>
              <p:cNvSpPr/>
              <p:nvPr/>
            </p:nvSpPr>
            <p:spPr>
              <a:xfrm>
                <a:off x="9004722" y="6258520"/>
                <a:ext cx="242528" cy="69293"/>
              </a:xfrm>
              <a:custGeom>
                <a:avLst/>
                <a:gdLst>
                  <a:gd name="connsiteX0" fmla="*/ 0 w 242528"/>
                  <a:gd name="connsiteY0" fmla="*/ 0 h 69293"/>
                  <a:gd name="connsiteX1" fmla="*/ 242529 w 242528"/>
                  <a:gd name="connsiteY1" fmla="*/ 0 h 69293"/>
                  <a:gd name="connsiteX2" fmla="*/ 242529 w 242528"/>
                  <a:gd name="connsiteY2" fmla="*/ 69294 h 69293"/>
                  <a:gd name="connsiteX3" fmla="*/ 0 w 242528"/>
                  <a:gd name="connsiteY3" fmla="*/ 69294 h 69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528" h="69293">
                    <a:moveTo>
                      <a:pt x="0" y="0"/>
                    </a:moveTo>
                    <a:lnTo>
                      <a:pt x="242529" y="0"/>
                    </a:lnTo>
                    <a:lnTo>
                      <a:pt x="242529" y="69294"/>
                    </a:lnTo>
                    <a:lnTo>
                      <a:pt x="0" y="69294"/>
                    </a:lnTo>
                    <a:close/>
                  </a:path>
                </a:pathLst>
              </a:custGeom>
              <a:solidFill>
                <a:srgbClr val="FEB891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9" name="자유형: 도형 58">
                <a:extLst>
                  <a:ext uri="{FF2B5EF4-FFF2-40B4-BE49-F238E27FC236}">
                    <a16:creationId xmlns:a16="http://schemas.microsoft.com/office/drawing/2014/main" id="{2D242F90-0F52-424C-86F2-D3A4F5A90222}"/>
                  </a:ext>
                </a:extLst>
              </p:cNvPr>
              <p:cNvSpPr/>
              <p:nvPr/>
            </p:nvSpPr>
            <p:spPr>
              <a:xfrm>
                <a:off x="8960176" y="5902151"/>
                <a:ext cx="361318" cy="356368"/>
              </a:xfrm>
              <a:custGeom>
                <a:avLst/>
                <a:gdLst>
                  <a:gd name="connsiteX0" fmla="*/ 0 w 361318"/>
                  <a:gd name="connsiteY0" fmla="*/ 0 h 356368"/>
                  <a:gd name="connsiteX1" fmla="*/ 361319 w 361318"/>
                  <a:gd name="connsiteY1" fmla="*/ 0 h 356368"/>
                  <a:gd name="connsiteX2" fmla="*/ 361319 w 361318"/>
                  <a:gd name="connsiteY2" fmla="*/ 356369 h 356368"/>
                  <a:gd name="connsiteX3" fmla="*/ 0 w 361318"/>
                  <a:gd name="connsiteY3" fmla="*/ 356369 h 356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318" h="356368">
                    <a:moveTo>
                      <a:pt x="0" y="0"/>
                    </a:moveTo>
                    <a:lnTo>
                      <a:pt x="361319" y="0"/>
                    </a:lnTo>
                    <a:lnTo>
                      <a:pt x="361319" y="356369"/>
                    </a:lnTo>
                    <a:lnTo>
                      <a:pt x="0" y="356369"/>
                    </a:lnTo>
                    <a:close/>
                  </a:path>
                </a:pathLst>
              </a:custGeom>
              <a:solidFill>
                <a:srgbClr val="2D2823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0" name="자유형: 도형 59">
                <a:extLst>
                  <a:ext uri="{FF2B5EF4-FFF2-40B4-BE49-F238E27FC236}">
                    <a16:creationId xmlns:a16="http://schemas.microsoft.com/office/drawing/2014/main" id="{2599935F-DC87-4CD0-A34B-5B0BA8714EE9}"/>
                  </a:ext>
                </a:extLst>
              </p:cNvPr>
              <p:cNvSpPr/>
              <p:nvPr/>
            </p:nvSpPr>
            <p:spPr>
              <a:xfrm>
                <a:off x="8510466" y="3451556"/>
                <a:ext cx="1652555" cy="2459819"/>
              </a:xfrm>
              <a:custGeom>
                <a:avLst/>
                <a:gdLst>
                  <a:gd name="connsiteX0" fmla="*/ 1649088 w 1652555"/>
                  <a:gd name="connsiteY0" fmla="*/ 1669752 h 2459819"/>
                  <a:gd name="connsiteX1" fmla="*/ 1595930 w 1652555"/>
                  <a:gd name="connsiteY1" fmla="*/ 1147622 h 2459819"/>
                  <a:gd name="connsiteX2" fmla="*/ 1576132 w 1652555"/>
                  <a:gd name="connsiteY2" fmla="*/ 985722 h 2459819"/>
                  <a:gd name="connsiteX3" fmla="*/ 1576132 w 1652555"/>
                  <a:gd name="connsiteY3" fmla="*/ 985722 h 2459819"/>
                  <a:gd name="connsiteX4" fmla="*/ 1286038 w 1652555"/>
                  <a:gd name="connsiteY4" fmla="*/ 80843 h 2459819"/>
                  <a:gd name="connsiteX5" fmla="*/ 1186205 w 1652555"/>
                  <a:gd name="connsiteY5" fmla="*/ 67330 h 2459819"/>
                  <a:gd name="connsiteX6" fmla="*/ 1184275 w 1652555"/>
                  <a:gd name="connsiteY6" fmla="*/ 74210 h 2459819"/>
                  <a:gd name="connsiteX7" fmla="*/ 1173881 w 1652555"/>
                  <a:gd name="connsiteY7" fmla="*/ 55748 h 2459819"/>
                  <a:gd name="connsiteX8" fmla="*/ 1076473 w 1652555"/>
                  <a:gd name="connsiteY8" fmla="*/ 9866 h 2459819"/>
                  <a:gd name="connsiteX9" fmla="*/ 1068901 w 1652555"/>
                  <a:gd name="connsiteY9" fmla="*/ 9124 h 2459819"/>
                  <a:gd name="connsiteX10" fmla="*/ 1049548 w 1652555"/>
                  <a:gd name="connsiteY10" fmla="*/ 256156 h 2459819"/>
                  <a:gd name="connsiteX11" fmla="*/ 949121 w 1652555"/>
                  <a:gd name="connsiteY11" fmla="*/ 546894 h 2459819"/>
                  <a:gd name="connsiteX12" fmla="*/ 785736 w 1652555"/>
                  <a:gd name="connsiteY12" fmla="*/ 727800 h 2459819"/>
                  <a:gd name="connsiteX13" fmla="*/ 754059 w 1652555"/>
                  <a:gd name="connsiteY13" fmla="*/ 354900 h 2459819"/>
                  <a:gd name="connsiteX14" fmla="*/ 776332 w 1652555"/>
                  <a:gd name="connsiteY14" fmla="*/ 561 h 2459819"/>
                  <a:gd name="connsiteX15" fmla="*/ 741883 w 1652555"/>
                  <a:gd name="connsiteY15" fmla="*/ 31545 h 2459819"/>
                  <a:gd name="connsiteX16" fmla="*/ 659770 w 1652555"/>
                  <a:gd name="connsiteY16" fmla="*/ 77378 h 2459819"/>
                  <a:gd name="connsiteX17" fmla="*/ 576122 w 1652555"/>
                  <a:gd name="connsiteY17" fmla="*/ 154641 h 2459819"/>
                  <a:gd name="connsiteX18" fmla="*/ 471191 w 1652555"/>
                  <a:gd name="connsiteY18" fmla="*/ 290160 h 2459819"/>
                  <a:gd name="connsiteX19" fmla="*/ 127543 w 1652555"/>
                  <a:gd name="connsiteY19" fmla="*/ 818773 h 2459819"/>
                  <a:gd name="connsiteX20" fmla="*/ 165704 w 1652555"/>
                  <a:gd name="connsiteY20" fmla="*/ 1065410 h 2459819"/>
                  <a:gd name="connsiteX21" fmla="*/ 221090 w 1652555"/>
                  <a:gd name="connsiteY21" fmla="*/ 927565 h 2459819"/>
                  <a:gd name="connsiteX22" fmla="*/ 328891 w 1652555"/>
                  <a:gd name="connsiteY22" fmla="*/ 865695 h 2459819"/>
                  <a:gd name="connsiteX23" fmla="*/ 402986 w 1652555"/>
                  <a:gd name="connsiteY23" fmla="*/ 897867 h 2459819"/>
                  <a:gd name="connsiteX24" fmla="*/ 486238 w 1652555"/>
                  <a:gd name="connsiteY24" fmla="*/ 795659 h 2459819"/>
                  <a:gd name="connsiteX25" fmla="*/ 486386 w 1652555"/>
                  <a:gd name="connsiteY25" fmla="*/ 795659 h 2459819"/>
                  <a:gd name="connsiteX26" fmla="*/ 562016 w 1652555"/>
                  <a:gd name="connsiteY26" fmla="*/ 690481 h 2459819"/>
                  <a:gd name="connsiteX27" fmla="*/ 617055 w 1652555"/>
                  <a:gd name="connsiteY27" fmla="*/ 637124 h 2459819"/>
                  <a:gd name="connsiteX28" fmla="*/ 648534 w 1652555"/>
                  <a:gd name="connsiteY28" fmla="*/ 891086 h 2459819"/>
                  <a:gd name="connsiteX29" fmla="*/ 705949 w 1652555"/>
                  <a:gd name="connsiteY29" fmla="*/ 1140445 h 2459819"/>
                  <a:gd name="connsiteX30" fmla="*/ 745446 w 1652555"/>
                  <a:gd name="connsiteY30" fmla="*/ 1312542 h 2459819"/>
                  <a:gd name="connsiteX31" fmla="*/ 730202 w 1652555"/>
                  <a:gd name="connsiteY31" fmla="*/ 1350604 h 2459819"/>
                  <a:gd name="connsiteX32" fmla="*/ 691546 w 1652555"/>
                  <a:gd name="connsiteY32" fmla="*/ 1398021 h 2459819"/>
                  <a:gd name="connsiteX33" fmla="*/ 641654 w 1652555"/>
                  <a:gd name="connsiteY33" fmla="*/ 1448011 h 2459819"/>
                  <a:gd name="connsiteX34" fmla="*/ 114278 w 1652555"/>
                  <a:gd name="connsiteY34" fmla="*/ 1973111 h 2459819"/>
                  <a:gd name="connsiteX35" fmla="*/ 2022 w 1652555"/>
                  <a:gd name="connsiteY35" fmla="*/ 2399615 h 2459819"/>
                  <a:gd name="connsiteX36" fmla="*/ 48300 w 1652555"/>
                  <a:gd name="connsiteY36" fmla="*/ 2459752 h 2459819"/>
                  <a:gd name="connsiteX37" fmla="*/ 860573 w 1652555"/>
                  <a:gd name="connsiteY37" fmla="*/ 2452674 h 2459819"/>
                  <a:gd name="connsiteX38" fmla="*/ 888984 w 1652555"/>
                  <a:gd name="connsiteY38" fmla="*/ 2420749 h 2459819"/>
                  <a:gd name="connsiteX39" fmla="*/ 887796 w 1652555"/>
                  <a:gd name="connsiteY39" fmla="*/ 2134912 h 2459819"/>
                  <a:gd name="connsiteX40" fmla="*/ 1195362 w 1652555"/>
                  <a:gd name="connsiteY40" fmla="*/ 2081853 h 2459819"/>
                  <a:gd name="connsiteX41" fmla="*/ 1473082 w 1652555"/>
                  <a:gd name="connsiteY41" fmla="*/ 2019389 h 2459819"/>
                  <a:gd name="connsiteX42" fmla="*/ 1582764 w 1652555"/>
                  <a:gd name="connsiteY42" fmla="*/ 1969547 h 2459819"/>
                  <a:gd name="connsiteX43" fmla="*/ 1641169 w 1652555"/>
                  <a:gd name="connsiteY43" fmla="*/ 1867883 h 2459819"/>
                  <a:gd name="connsiteX44" fmla="*/ 1649088 w 1652555"/>
                  <a:gd name="connsiteY44" fmla="*/ 1669752 h 2459819"/>
                  <a:gd name="connsiteX45" fmla="*/ 1649088 w 1652555"/>
                  <a:gd name="connsiteY45" fmla="*/ 1669752 h 2459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52555" h="2459819">
                    <a:moveTo>
                      <a:pt x="1649088" y="1669752"/>
                    </a:moveTo>
                    <a:cubicBezTo>
                      <a:pt x="1639734" y="1640995"/>
                      <a:pt x="1605433" y="1194198"/>
                      <a:pt x="1595930" y="1147622"/>
                    </a:cubicBezTo>
                    <a:cubicBezTo>
                      <a:pt x="1587268" y="1093920"/>
                      <a:pt x="1578903" y="1040118"/>
                      <a:pt x="1576132" y="985722"/>
                    </a:cubicBezTo>
                    <a:lnTo>
                      <a:pt x="1576132" y="985722"/>
                    </a:lnTo>
                    <a:cubicBezTo>
                      <a:pt x="1564203" y="782790"/>
                      <a:pt x="1577468" y="166916"/>
                      <a:pt x="1286038" y="80843"/>
                    </a:cubicBezTo>
                    <a:cubicBezTo>
                      <a:pt x="1239661" y="67578"/>
                      <a:pt x="1216546" y="78715"/>
                      <a:pt x="1186205" y="67330"/>
                    </a:cubicBezTo>
                    <a:cubicBezTo>
                      <a:pt x="1185265" y="69657"/>
                      <a:pt x="1184671" y="71983"/>
                      <a:pt x="1184275" y="74210"/>
                    </a:cubicBezTo>
                    <a:cubicBezTo>
                      <a:pt x="1180909" y="68073"/>
                      <a:pt x="1176702" y="61935"/>
                      <a:pt x="1173881" y="55748"/>
                    </a:cubicBezTo>
                    <a:cubicBezTo>
                      <a:pt x="1144678" y="33575"/>
                      <a:pt x="1114189" y="13974"/>
                      <a:pt x="1076473" y="9866"/>
                    </a:cubicBezTo>
                    <a:cubicBezTo>
                      <a:pt x="1073949" y="10113"/>
                      <a:pt x="1071425" y="9866"/>
                      <a:pt x="1068901" y="9124"/>
                    </a:cubicBezTo>
                    <a:cubicBezTo>
                      <a:pt x="1064743" y="12390"/>
                      <a:pt x="1050884" y="248435"/>
                      <a:pt x="1049548" y="256156"/>
                    </a:cubicBezTo>
                    <a:cubicBezTo>
                      <a:pt x="1023859" y="406425"/>
                      <a:pt x="954813" y="534173"/>
                      <a:pt x="949121" y="546894"/>
                    </a:cubicBezTo>
                    <a:cubicBezTo>
                      <a:pt x="939469" y="568424"/>
                      <a:pt x="795090" y="732651"/>
                      <a:pt x="785736" y="727800"/>
                    </a:cubicBezTo>
                    <a:cubicBezTo>
                      <a:pt x="757523" y="713249"/>
                      <a:pt x="756583" y="396526"/>
                      <a:pt x="754059" y="354900"/>
                    </a:cubicBezTo>
                    <a:cubicBezTo>
                      <a:pt x="750297" y="292288"/>
                      <a:pt x="778460" y="35257"/>
                      <a:pt x="776332" y="561"/>
                    </a:cubicBezTo>
                    <a:cubicBezTo>
                      <a:pt x="775985" y="-4686"/>
                      <a:pt x="748664" y="28526"/>
                      <a:pt x="741883" y="31545"/>
                    </a:cubicBezTo>
                    <a:cubicBezTo>
                      <a:pt x="729014" y="27981"/>
                      <a:pt x="678677" y="69706"/>
                      <a:pt x="659770" y="77378"/>
                    </a:cubicBezTo>
                    <a:cubicBezTo>
                      <a:pt x="643733" y="90247"/>
                      <a:pt x="587060" y="146029"/>
                      <a:pt x="576122" y="154641"/>
                    </a:cubicBezTo>
                    <a:cubicBezTo>
                      <a:pt x="530091" y="191218"/>
                      <a:pt x="502472" y="241902"/>
                      <a:pt x="471191" y="290160"/>
                    </a:cubicBezTo>
                    <a:cubicBezTo>
                      <a:pt x="356955" y="466513"/>
                      <a:pt x="240591" y="641678"/>
                      <a:pt x="127543" y="818773"/>
                    </a:cubicBezTo>
                    <a:cubicBezTo>
                      <a:pt x="72157" y="905539"/>
                      <a:pt x="88491" y="995077"/>
                      <a:pt x="165704" y="1065410"/>
                    </a:cubicBezTo>
                    <a:cubicBezTo>
                      <a:pt x="182434" y="1025121"/>
                      <a:pt x="198520" y="944888"/>
                      <a:pt x="221090" y="927565"/>
                    </a:cubicBezTo>
                    <a:cubicBezTo>
                      <a:pt x="261627" y="896432"/>
                      <a:pt x="286374" y="856836"/>
                      <a:pt x="328891" y="865695"/>
                    </a:cubicBezTo>
                    <a:cubicBezTo>
                      <a:pt x="354629" y="871041"/>
                      <a:pt x="375467" y="891482"/>
                      <a:pt x="402986" y="897867"/>
                    </a:cubicBezTo>
                    <a:cubicBezTo>
                      <a:pt x="407936" y="881930"/>
                      <a:pt x="444760" y="849065"/>
                      <a:pt x="486238" y="795659"/>
                    </a:cubicBezTo>
                    <a:cubicBezTo>
                      <a:pt x="486287" y="795659"/>
                      <a:pt x="486386" y="795659"/>
                      <a:pt x="486386" y="795659"/>
                    </a:cubicBezTo>
                    <a:cubicBezTo>
                      <a:pt x="524844" y="769575"/>
                      <a:pt x="544494" y="730671"/>
                      <a:pt x="562016" y="690481"/>
                    </a:cubicBezTo>
                    <a:cubicBezTo>
                      <a:pt x="577310" y="663604"/>
                      <a:pt x="590575" y="650340"/>
                      <a:pt x="617055" y="637124"/>
                    </a:cubicBezTo>
                    <a:cubicBezTo>
                      <a:pt x="623687" y="690085"/>
                      <a:pt x="639328" y="838918"/>
                      <a:pt x="648534" y="891086"/>
                    </a:cubicBezTo>
                    <a:cubicBezTo>
                      <a:pt x="663284" y="974982"/>
                      <a:pt x="703920" y="1140742"/>
                      <a:pt x="705949" y="1140445"/>
                    </a:cubicBezTo>
                    <a:cubicBezTo>
                      <a:pt x="720402" y="1207809"/>
                      <a:pt x="748515" y="1309968"/>
                      <a:pt x="745446" y="1312542"/>
                    </a:cubicBezTo>
                    <a:cubicBezTo>
                      <a:pt x="737230" y="1323975"/>
                      <a:pt x="747822" y="1343031"/>
                      <a:pt x="730202" y="1350604"/>
                    </a:cubicBezTo>
                    <a:cubicBezTo>
                      <a:pt x="711591" y="1361642"/>
                      <a:pt x="697485" y="1377183"/>
                      <a:pt x="691546" y="1398021"/>
                    </a:cubicBezTo>
                    <a:cubicBezTo>
                      <a:pt x="683973" y="1424402"/>
                      <a:pt x="666650" y="1437766"/>
                      <a:pt x="641654" y="1448011"/>
                    </a:cubicBezTo>
                    <a:cubicBezTo>
                      <a:pt x="393681" y="1550220"/>
                      <a:pt x="222327" y="1729741"/>
                      <a:pt x="114278" y="1973111"/>
                    </a:cubicBezTo>
                    <a:cubicBezTo>
                      <a:pt x="53745" y="2109273"/>
                      <a:pt x="19444" y="2252118"/>
                      <a:pt x="2022" y="2399615"/>
                    </a:cubicBezTo>
                    <a:cubicBezTo>
                      <a:pt x="-3868" y="2449358"/>
                      <a:pt x="735" y="2459406"/>
                      <a:pt x="48300" y="2459752"/>
                    </a:cubicBezTo>
                    <a:cubicBezTo>
                      <a:pt x="147836" y="2460494"/>
                      <a:pt x="785934" y="2454901"/>
                      <a:pt x="860573" y="2452674"/>
                    </a:cubicBezTo>
                    <a:cubicBezTo>
                      <a:pt x="884133" y="2451932"/>
                      <a:pt x="889726" y="2446042"/>
                      <a:pt x="888984" y="2420749"/>
                    </a:cubicBezTo>
                    <a:cubicBezTo>
                      <a:pt x="887598" y="2368630"/>
                      <a:pt x="876610" y="2148622"/>
                      <a:pt x="887796" y="2134912"/>
                    </a:cubicBezTo>
                    <a:cubicBezTo>
                      <a:pt x="890766" y="2133576"/>
                      <a:pt x="1187740" y="2083387"/>
                      <a:pt x="1195362" y="2081853"/>
                    </a:cubicBezTo>
                    <a:cubicBezTo>
                      <a:pt x="1247679" y="2069726"/>
                      <a:pt x="1432941" y="2029585"/>
                      <a:pt x="1473082" y="2019389"/>
                    </a:cubicBezTo>
                    <a:cubicBezTo>
                      <a:pt x="1517875" y="2008005"/>
                      <a:pt x="1548513" y="1990583"/>
                      <a:pt x="1582764" y="1969547"/>
                    </a:cubicBezTo>
                    <a:cubicBezTo>
                      <a:pt x="1617213" y="1948412"/>
                      <a:pt x="1630429" y="1921932"/>
                      <a:pt x="1641169" y="1867883"/>
                    </a:cubicBezTo>
                    <a:cubicBezTo>
                      <a:pt x="1654088" y="1802697"/>
                      <a:pt x="1654929" y="1736175"/>
                      <a:pt x="1649088" y="1669752"/>
                    </a:cubicBezTo>
                    <a:lnTo>
                      <a:pt x="1649088" y="1669752"/>
                    </a:lnTo>
                    <a:close/>
                  </a:path>
                </a:pathLst>
              </a:custGeom>
              <a:solidFill>
                <a:srgbClr val="F6EDE1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61" name="자유형: 도형 60">
                <a:extLst>
                  <a:ext uri="{FF2B5EF4-FFF2-40B4-BE49-F238E27FC236}">
                    <a16:creationId xmlns:a16="http://schemas.microsoft.com/office/drawing/2014/main" id="{D0E4CAF9-7466-4F69-A468-E01B4D346AA5}"/>
                  </a:ext>
                </a:extLst>
              </p:cNvPr>
              <p:cNvSpPr/>
              <p:nvPr/>
            </p:nvSpPr>
            <p:spPr>
              <a:xfrm>
                <a:off x="8943510" y="2586325"/>
                <a:ext cx="872733" cy="982254"/>
              </a:xfrm>
              <a:custGeom>
                <a:avLst/>
                <a:gdLst>
                  <a:gd name="connsiteX0" fmla="*/ 840224 w 872733"/>
                  <a:gd name="connsiteY0" fmla="*/ 249522 h 982254"/>
                  <a:gd name="connsiteX1" fmla="*/ 781473 w 872733"/>
                  <a:gd name="connsiteY1" fmla="*/ 262638 h 982254"/>
                  <a:gd name="connsiteX2" fmla="*/ 738659 w 872733"/>
                  <a:gd name="connsiteY2" fmla="*/ 268083 h 982254"/>
                  <a:gd name="connsiteX3" fmla="*/ 692034 w 872733"/>
                  <a:gd name="connsiteY3" fmla="*/ 235812 h 982254"/>
                  <a:gd name="connsiteX4" fmla="*/ 662485 w 872733"/>
                  <a:gd name="connsiteY4" fmla="*/ 144195 h 982254"/>
                  <a:gd name="connsiteX5" fmla="*/ 652438 w 872733"/>
                  <a:gd name="connsiteY5" fmla="*/ 107618 h 982254"/>
                  <a:gd name="connsiteX6" fmla="*/ 546962 w 872733"/>
                  <a:gd name="connsiteY6" fmla="*/ 262 h 982254"/>
                  <a:gd name="connsiteX7" fmla="*/ 395852 w 872733"/>
                  <a:gd name="connsiteY7" fmla="*/ 17684 h 982254"/>
                  <a:gd name="connsiteX8" fmla="*/ 238406 w 872733"/>
                  <a:gd name="connsiteY8" fmla="*/ 17684 h 982254"/>
                  <a:gd name="connsiteX9" fmla="*/ 90117 w 872733"/>
                  <a:gd name="connsiteY9" fmla="*/ 3578 h 982254"/>
                  <a:gd name="connsiteX10" fmla="*/ 6569 w 872733"/>
                  <a:gd name="connsiteY10" fmla="*/ 45154 h 982254"/>
                  <a:gd name="connsiteX11" fmla="*/ 926 w 872733"/>
                  <a:gd name="connsiteY11" fmla="*/ 99253 h 982254"/>
                  <a:gd name="connsiteX12" fmla="*/ 1520 w 872733"/>
                  <a:gd name="connsiteY12" fmla="*/ 522292 h 982254"/>
                  <a:gd name="connsiteX13" fmla="*/ 34237 w 872733"/>
                  <a:gd name="connsiteY13" fmla="*/ 625540 h 982254"/>
                  <a:gd name="connsiteX14" fmla="*/ 253107 w 872733"/>
                  <a:gd name="connsiteY14" fmla="*/ 780907 h 982254"/>
                  <a:gd name="connsiteX15" fmla="*/ 345317 w 872733"/>
                  <a:gd name="connsiteY15" fmla="*/ 785560 h 982254"/>
                  <a:gd name="connsiteX16" fmla="*/ 346653 w 872733"/>
                  <a:gd name="connsiteY16" fmla="*/ 899796 h 982254"/>
                  <a:gd name="connsiteX17" fmla="*/ 425203 w 872733"/>
                  <a:gd name="connsiteY17" fmla="*/ 978296 h 982254"/>
                  <a:gd name="connsiteX18" fmla="*/ 459504 w 872733"/>
                  <a:gd name="connsiteY18" fmla="*/ 982156 h 982254"/>
                  <a:gd name="connsiteX19" fmla="*/ 621552 w 872733"/>
                  <a:gd name="connsiteY19" fmla="*/ 899845 h 982254"/>
                  <a:gd name="connsiteX20" fmla="*/ 635609 w 872733"/>
                  <a:gd name="connsiteY20" fmla="*/ 883215 h 982254"/>
                  <a:gd name="connsiteX21" fmla="*/ 634273 w 872733"/>
                  <a:gd name="connsiteY21" fmla="*/ 727155 h 982254"/>
                  <a:gd name="connsiteX22" fmla="*/ 634223 w 872733"/>
                  <a:gd name="connsiteY22" fmla="*/ 727155 h 982254"/>
                  <a:gd name="connsiteX23" fmla="*/ 746083 w 872733"/>
                  <a:gd name="connsiteY23" fmla="*/ 585003 h 982254"/>
                  <a:gd name="connsiteX24" fmla="*/ 786571 w 872733"/>
                  <a:gd name="connsiteY24" fmla="*/ 460175 h 982254"/>
                  <a:gd name="connsiteX25" fmla="*/ 867991 w 872733"/>
                  <a:gd name="connsiteY25" fmla="*/ 345741 h 982254"/>
                  <a:gd name="connsiteX26" fmla="*/ 840224 w 872733"/>
                  <a:gd name="connsiteY26" fmla="*/ 249522 h 982254"/>
                  <a:gd name="connsiteX27" fmla="*/ 840224 w 872733"/>
                  <a:gd name="connsiteY27" fmla="*/ 249522 h 982254"/>
                  <a:gd name="connsiteX28" fmla="*/ 840224 w 872733"/>
                  <a:gd name="connsiteY28" fmla="*/ 249522 h 982254"/>
                  <a:gd name="connsiteX29" fmla="*/ 840224 w 872733"/>
                  <a:gd name="connsiteY29" fmla="*/ 249522 h 982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72733" h="982254">
                    <a:moveTo>
                      <a:pt x="840224" y="249522"/>
                    </a:moveTo>
                    <a:cubicBezTo>
                      <a:pt x="816268" y="234228"/>
                      <a:pt x="799934" y="253284"/>
                      <a:pt x="781473" y="262638"/>
                    </a:cubicBezTo>
                    <a:cubicBezTo>
                      <a:pt x="768109" y="271646"/>
                      <a:pt x="753409" y="269469"/>
                      <a:pt x="738659" y="268083"/>
                    </a:cubicBezTo>
                    <a:cubicBezTo>
                      <a:pt x="718069" y="264618"/>
                      <a:pt x="704061" y="251848"/>
                      <a:pt x="692034" y="235812"/>
                    </a:cubicBezTo>
                    <a:cubicBezTo>
                      <a:pt x="671444" y="208589"/>
                      <a:pt x="668474" y="175922"/>
                      <a:pt x="662485" y="144195"/>
                    </a:cubicBezTo>
                    <a:cubicBezTo>
                      <a:pt x="660109" y="131524"/>
                      <a:pt x="663277" y="114597"/>
                      <a:pt x="652438" y="107618"/>
                    </a:cubicBezTo>
                    <a:cubicBezTo>
                      <a:pt x="608980" y="79554"/>
                      <a:pt x="584282" y="33820"/>
                      <a:pt x="546962" y="262"/>
                    </a:cubicBezTo>
                    <a:cubicBezTo>
                      <a:pt x="518106" y="-2510"/>
                      <a:pt x="404365" y="17635"/>
                      <a:pt x="395852" y="17684"/>
                    </a:cubicBezTo>
                    <a:cubicBezTo>
                      <a:pt x="343387" y="26445"/>
                      <a:pt x="290872" y="25455"/>
                      <a:pt x="238406" y="17684"/>
                    </a:cubicBezTo>
                    <a:cubicBezTo>
                      <a:pt x="229844" y="17684"/>
                      <a:pt x="113925" y="11398"/>
                      <a:pt x="90117" y="3578"/>
                    </a:cubicBezTo>
                    <a:cubicBezTo>
                      <a:pt x="49580" y="-7855"/>
                      <a:pt x="25773" y="14170"/>
                      <a:pt x="6569" y="45154"/>
                    </a:cubicBezTo>
                    <a:cubicBezTo>
                      <a:pt x="-3083" y="62379"/>
                      <a:pt x="679" y="81039"/>
                      <a:pt x="926" y="99253"/>
                    </a:cubicBezTo>
                    <a:cubicBezTo>
                      <a:pt x="6569" y="240266"/>
                      <a:pt x="5430" y="381329"/>
                      <a:pt x="1520" y="522292"/>
                    </a:cubicBezTo>
                    <a:cubicBezTo>
                      <a:pt x="2857" y="559711"/>
                      <a:pt x="16468" y="593517"/>
                      <a:pt x="34237" y="625540"/>
                    </a:cubicBezTo>
                    <a:cubicBezTo>
                      <a:pt x="82198" y="712158"/>
                      <a:pt x="158323" y="759872"/>
                      <a:pt x="253107" y="780907"/>
                    </a:cubicBezTo>
                    <a:cubicBezTo>
                      <a:pt x="265679" y="783827"/>
                      <a:pt x="300870" y="785956"/>
                      <a:pt x="345317" y="785560"/>
                    </a:cubicBezTo>
                    <a:cubicBezTo>
                      <a:pt x="346653" y="829165"/>
                      <a:pt x="346653" y="868366"/>
                      <a:pt x="346653" y="899796"/>
                    </a:cubicBezTo>
                    <a:cubicBezTo>
                      <a:pt x="368778" y="926226"/>
                      <a:pt x="391546" y="964388"/>
                      <a:pt x="425203" y="978296"/>
                    </a:cubicBezTo>
                    <a:cubicBezTo>
                      <a:pt x="437775" y="979682"/>
                      <a:pt x="446932" y="982849"/>
                      <a:pt x="459504" y="982156"/>
                    </a:cubicBezTo>
                    <a:cubicBezTo>
                      <a:pt x="518651" y="968446"/>
                      <a:pt x="575076" y="940976"/>
                      <a:pt x="621552" y="899845"/>
                    </a:cubicBezTo>
                    <a:cubicBezTo>
                      <a:pt x="628432" y="893114"/>
                      <a:pt x="629719" y="890590"/>
                      <a:pt x="635609" y="883215"/>
                    </a:cubicBezTo>
                    <a:cubicBezTo>
                      <a:pt x="635857" y="880096"/>
                      <a:pt x="634421" y="774176"/>
                      <a:pt x="634273" y="727155"/>
                    </a:cubicBezTo>
                    <a:lnTo>
                      <a:pt x="634223" y="727155"/>
                    </a:lnTo>
                    <a:cubicBezTo>
                      <a:pt x="665108" y="697557"/>
                      <a:pt x="718811" y="635291"/>
                      <a:pt x="746083" y="585003"/>
                    </a:cubicBezTo>
                    <a:cubicBezTo>
                      <a:pt x="771376" y="533478"/>
                      <a:pt x="762961" y="507295"/>
                      <a:pt x="786571" y="460175"/>
                    </a:cubicBezTo>
                    <a:cubicBezTo>
                      <a:pt x="857251" y="468045"/>
                      <a:pt x="863140" y="378062"/>
                      <a:pt x="867991" y="345741"/>
                    </a:cubicBezTo>
                    <a:cubicBezTo>
                      <a:pt x="873238" y="310501"/>
                      <a:pt x="882741" y="271844"/>
                      <a:pt x="840224" y="249522"/>
                    </a:cubicBezTo>
                    <a:lnTo>
                      <a:pt x="840224" y="249522"/>
                    </a:lnTo>
                    <a:lnTo>
                      <a:pt x="840224" y="249522"/>
                    </a:lnTo>
                    <a:lnTo>
                      <a:pt x="840224" y="249522"/>
                    </a:lnTo>
                    <a:close/>
                  </a:path>
                </a:pathLst>
              </a:custGeom>
              <a:solidFill>
                <a:srgbClr val="FEB891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2" name="자유형: 도형 61">
                <a:extLst>
                  <a:ext uri="{FF2B5EF4-FFF2-40B4-BE49-F238E27FC236}">
                    <a16:creationId xmlns:a16="http://schemas.microsoft.com/office/drawing/2014/main" id="{71FE6C62-0422-4A4C-882F-BC012EAF9AC4}"/>
                  </a:ext>
                </a:extLst>
              </p:cNvPr>
              <p:cNvSpPr/>
              <p:nvPr/>
            </p:nvSpPr>
            <p:spPr>
              <a:xfrm>
                <a:off x="8661469" y="6581728"/>
                <a:ext cx="635425" cy="19845"/>
              </a:xfrm>
              <a:custGeom>
                <a:avLst/>
                <a:gdLst>
                  <a:gd name="connsiteX0" fmla="*/ 634980 w 635425"/>
                  <a:gd name="connsiteY0" fmla="*/ 19846 h 19845"/>
                  <a:gd name="connsiteX1" fmla="*/ 446 w 635425"/>
                  <a:gd name="connsiteY1" fmla="*/ 19796 h 19845"/>
                  <a:gd name="connsiteX2" fmla="*/ 0 w 635425"/>
                  <a:gd name="connsiteY2" fmla="*/ 13263 h 19845"/>
                  <a:gd name="connsiteX3" fmla="*/ 7474 w 635425"/>
                  <a:gd name="connsiteY3" fmla="*/ 11927 h 19845"/>
                  <a:gd name="connsiteX4" fmla="*/ 20838 w 635425"/>
                  <a:gd name="connsiteY4" fmla="*/ 3809 h 19845"/>
                  <a:gd name="connsiteX5" fmla="*/ 134232 w 635425"/>
                  <a:gd name="connsiteY5" fmla="*/ 840 h 19845"/>
                  <a:gd name="connsiteX6" fmla="*/ 573209 w 635425"/>
                  <a:gd name="connsiteY6" fmla="*/ 790 h 19845"/>
                  <a:gd name="connsiteX7" fmla="*/ 629882 w 635425"/>
                  <a:gd name="connsiteY7" fmla="*/ 11481 h 19845"/>
                  <a:gd name="connsiteX8" fmla="*/ 635425 w 635425"/>
                  <a:gd name="connsiteY8" fmla="*/ 13016 h 19845"/>
                  <a:gd name="connsiteX9" fmla="*/ 634980 w 635425"/>
                  <a:gd name="connsiteY9" fmla="*/ 19846 h 19845"/>
                  <a:gd name="connsiteX10" fmla="*/ 634980 w 635425"/>
                  <a:gd name="connsiteY10" fmla="*/ 19846 h 19845"/>
                  <a:gd name="connsiteX11" fmla="*/ 634980 w 635425"/>
                  <a:gd name="connsiteY11" fmla="*/ 19846 h 19845"/>
                  <a:gd name="connsiteX12" fmla="*/ 634980 w 635425"/>
                  <a:gd name="connsiteY12" fmla="*/ 19846 h 1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35425" h="19845">
                    <a:moveTo>
                      <a:pt x="634980" y="19846"/>
                    </a:moveTo>
                    <a:cubicBezTo>
                      <a:pt x="423485" y="19846"/>
                      <a:pt x="211940" y="19846"/>
                      <a:pt x="446" y="19796"/>
                    </a:cubicBezTo>
                    <a:cubicBezTo>
                      <a:pt x="297" y="17619"/>
                      <a:pt x="99" y="15490"/>
                      <a:pt x="0" y="13263"/>
                    </a:cubicBezTo>
                    <a:cubicBezTo>
                      <a:pt x="2376" y="12026"/>
                      <a:pt x="4851" y="11580"/>
                      <a:pt x="7474" y="11927"/>
                    </a:cubicBezTo>
                    <a:cubicBezTo>
                      <a:pt x="11582" y="8561"/>
                      <a:pt x="16037" y="5888"/>
                      <a:pt x="20838" y="3809"/>
                    </a:cubicBezTo>
                    <a:cubicBezTo>
                      <a:pt x="58504" y="-2526"/>
                      <a:pt x="96418" y="988"/>
                      <a:pt x="134232" y="840"/>
                    </a:cubicBezTo>
                    <a:cubicBezTo>
                      <a:pt x="280542" y="345"/>
                      <a:pt x="426851" y="493"/>
                      <a:pt x="573209" y="790"/>
                    </a:cubicBezTo>
                    <a:cubicBezTo>
                      <a:pt x="592661" y="790"/>
                      <a:pt x="612657" y="-1734"/>
                      <a:pt x="629882" y="11481"/>
                    </a:cubicBezTo>
                    <a:cubicBezTo>
                      <a:pt x="632059" y="10590"/>
                      <a:pt x="633990" y="11085"/>
                      <a:pt x="635425" y="13016"/>
                    </a:cubicBezTo>
                    <a:cubicBezTo>
                      <a:pt x="635227" y="15144"/>
                      <a:pt x="635128" y="17520"/>
                      <a:pt x="634980" y="19846"/>
                    </a:cubicBezTo>
                    <a:lnTo>
                      <a:pt x="634980" y="19846"/>
                    </a:lnTo>
                    <a:lnTo>
                      <a:pt x="634980" y="19846"/>
                    </a:lnTo>
                    <a:lnTo>
                      <a:pt x="634980" y="19846"/>
                    </a:lnTo>
                    <a:close/>
                  </a:path>
                </a:pathLst>
              </a:custGeom>
              <a:solidFill>
                <a:srgbClr val="6B6865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3" name="자유형: 도형 62">
                <a:extLst>
                  <a:ext uri="{FF2B5EF4-FFF2-40B4-BE49-F238E27FC236}">
                    <a16:creationId xmlns:a16="http://schemas.microsoft.com/office/drawing/2014/main" id="{2553A505-BB18-4347-9C5D-F0C5BCE1B654}"/>
                  </a:ext>
                </a:extLst>
              </p:cNvPr>
              <p:cNvSpPr/>
              <p:nvPr/>
            </p:nvSpPr>
            <p:spPr>
              <a:xfrm>
                <a:off x="8671272" y="6317766"/>
                <a:ext cx="612945" cy="263316"/>
              </a:xfrm>
              <a:custGeom>
                <a:avLst/>
                <a:gdLst>
                  <a:gd name="connsiteX0" fmla="*/ 11332 w 612945"/>
                  <a:gd name="connsiteY0" fmla="*/ 189964 h 263316"/>
                  <a:gd name="connsiteX1" fmla="*/ 82704 w 612945"/>
                  <a:gd name="connsiteY1" fmla="*/ 106069 h 263316"/>
                  <a:gd name="connsiteX2" fmla="*/ 289992 w 612945"/>
                  <a:gd name="connsiteY2" fmla="*/ 15393 h 263316"/>
                  <a:gd name="connsiteX3" fmla="*/ 331420 w 612945"/>
                  <a:gd name="connsiteY3" fmla="*/ 0 h 263316"/>
                  <a:gd name="connsiteX4" fmla="*/ 575780 w 612945"/>
                  <a:gd name="connsiteY4" fmla="*/ 2129 h 263316"/>
                  <a:gd name="connsiteX5" fmla="*/ 598449 w 612945"/>
                  <a:gd name="connsiteY5" fmla="*/ 54297 h 263316"/>
                  <a:gd name="connsiteX6" fmla="*/ 612902 w 612945"/>
                  <a:gd name="connsiteY6" fmla="*/ 227581 h 263316"/>
                  <a:gd name="connsiteX7" fmla="*/ 570484 w 612945"/>
                  <a:gd name="connsiteY7" fmla="*/ 263267 h 263316"/>
                  <a:gd name="connsiteX8" fmla="*/ 888 w 612945"/>
                  <a:gd name="connsiteY8" fmla="*/ 263317 h 263316"/>
                  <a:gd name="connsiteX9" fmla="*/ 11332 w 612945"/>
                  <a:gd name="connsiteY9" fmla="*/ 189964 h 263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2945" h="263316">
                    <a:moveTo>
                      <a:pt x="11332" y="189964"/>
                    </a:moveTo>
                    <a:cubicBezTo>
                      <a:pt x="23953" y="146062"/>
                      <a:pt x="41029" y="126313"/>
                      <a:pt x="82704" y="106069"/>
                    </a:cubicBezTo>
                    <a:cubicBezTo>
                      <a:pt x="150662" y="73056"/>
                      <a:pt x="219758" y="43111"/>
                      <a:pt x="289992" y="15393"/>
                    </a:cubicBezTo>
                    <a:cubicBezTo>
                      <a:pt x="303356" y="10196"/>
                      <a:pt x="313651" y="5049"/>
                      <a:pt x="331420" y="0"/>
                    </a:cubicBezTo>
                    <a:cubicBezTo>
                      <a:pt x="343349" y="9998"/>
                      <a:pt x="541331" y="9998"/>
                      <a:pt x="575780" y="2129"/>
                    </a:cubicBezTo>
                    <a:cubicBezTo>
                      <a:pt x="586026" y="-247"/>
                      <a:pt x="600132" y="19897"/>
                      <a:pt x="598449" y="54297"/>
                    </a:cubicBezTo>
                    <a:cubicBezTo>
                      <a:pt x="595776" y="108990"/>
                      <a:pt x="610625" y="188183"/>
                      <a:pt x="612902" y="227581"/>
                    </a:cubicBezTo>
                    <a:cubicBezTo>
                      <a:pt x="613793" y="242875"/>
                      <a:pt x="600973" y="263317"/>
                      <a:pt x="570484" y="263267"/>
                    </a:cubicBezTo>
                    <a:cubicBezTo>
                      <a:pt x="385568" y="262673"/>
                      <a:pt x="185754" y="261931"/>
                      <a:pt x="888" y="263317"/>
                    </a:cubicBezTo>
                    <a:cubicBezTo>
                      <a:pt x="-3121" y="232778"/>
                      <a:pt x="7521" y="203328"/>
                      <a:pt x="11332" y="189964"/>
                    </a:cubicBezTo>
                    <a:close/>
                  </a:path>
                </a:pathLst>
              </a:custGeom>
              <a:solidFill>
                <a:srgbClr val="2D2823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4" name="자유형: 도형 63">
                <a:extLst>
                  <a:ext uri="{FF2B5EF4-FFF2-40B4-BE49-F238E27FC236}">
                    <a16:creationId xmlns:a16="http://schemas.microsoft.com/office/drawing/2014/main" id="{14B590AB-FC18-4202-ADF8-911AB4478B13}"/>
                  </a:ext>
                </a:extLst>
              </p:cNvPr>
              <p:cNvSpPr/>
              <p:nvPr/>
            </p:nvSpPr>
            <p:spPr>
              <a:xfrm>
                <a:off x="8676368" y="6583310"/>
                <a:ext cx="613894" cy="8315"/>
              </a:xfrm>
              <a:custGeom>
                <a:avLst/>
                <a:gdLst>
                  <a:gd name="connsiteX0" fmla="*/ 594 w 613894"/>
                  <a:gd name="connsiteY0" fmla="*/ 149 h 8315"/>
                  <a:gd name="connsiteX1" fmla="*/ 611519 w 613894"/>
                  <a:gd name="connsiteY1" fmla="*/ 0 h 8315"/>
                  <a:gd name="connsiteX2" fmla="*/ 613895 w 613894"/>
                  <a:gd name="connsiteY2" fmla="*/ 8315 h 8315"/>
                  <a:gd name="connsiteX3" fmla="*/ 0 w 613894"/>
                  <a:gd name="connsiteY3" fmla="*/ 8266 h 8315"/>
                  <a:gd name="connsiteX4" fmla="*/ 594 w 613894"/>
                  <a:gd name="connsiteY4" fmla="*/ 149 h 8315"/>
                  <a:gd name="connsiteX5" fmla="*/ 594 w 613894"/>
                  <a:gd name="connsiteY5" fmla="*/ 149 h 8315"/>
                  <a:gd name="connsiteX6" fmla="*/ 594 w 613894"/>
                  <a:gd name="connsiteY6" fmla="*/ 149 h 8315"/>
                  <a:gd name="connsiteX7" fmla="*/ 594 w 613894"/>
                  <a:gd name="connsiteY7" fmla="*/ 149 h 8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3894" h="8315">
                    <a:moveTo>
                      <a:pt x="594" y="149"/>
                    </a:moveTo>
                    <a:cubicBezTo>
                      <a:pt x="204219" y="50"/>
                      <a:pt x="407894" y="50"/>
                      <a:pt x="611519" y="0"/>
                    </a:cubicBezTo>
                    <a:cubicBezTo>
                      <a:pt x="612707" y="2574"/>
                      <a:pt x="613548" y="5346"/>
                      <a:pt x="613895" y="8315"/>
                    </a:cubicBezTo>
                    <a:cubicBezTo>
                      <a:pt x="409279" y="8315"/>
                      <a:pt x="204665" y="8266"/>
                      <a:pt x="0" y="8266"/>
                    </a:cubicBezTo>
                    <a:cubicBezTo>
                      <a:pt x="347" y="5494"/>
                      <a:pt x="545" y="2871"/>
                      <a:pt x="594" y="149"/>
                    </a:cubicBezTo>
                    <a:lnTo>
                      <a:pt x="594" y="149"/>
                    </a:lnTo>
                    <a:lnTo>
                      <a:pt x="594" y="149"/>
                    </a:lnTo>
                    <a:lnTo>
                      <a:pt x="594" y="149"/>
                    </a:lnTo>
                    <a:close/>
                  </a:path>
                </a:pathLst>
              </a:custGeom>
              <a:solidFill>
                <a:srgbClr val="4D4844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5" name="자유형: 도형 64">
                <a:extLst>
                  <a:ext uri="{FF2B5EF4-FFF2-40B4-BE49-F238E27FC236}">
                    <a16:creationId xmlns:a16="http://schemas.microsoft.com/office/drawing/2014/main" id="{4E55D2DA-CD36-461F-8341-079F096A38E7}"/>
                  </a:ext>
                </a:extLst>
              </p:cNvPr>
              <p:cNvSpPr/>
              <p:nvPr/>
            </p:nvSpPr>
            <p:spPr>
              <a:xfrm>
                <a:off x="9230549" y="3150420"/>
                <a:ext cx="89582" cy="54754"/>
              </a:xfrm>
              <a:custGeom>
                <a:avLst/>
                <a:gdLst>
                  <a:gd name="connsiteX0" fmla="*/ 57881 w 89582"/>
                  <a:gd name="connsiteY0" fmla="*/ 318 h 54754"/>
                  <a:gd name="connsiteX1" fmla="*/ 89509 w 89582"/>
                  <a:gd name="connsiteY1" fmla="*/ 19670 h 54754"/>
                  <a:gd name="connsiteX2" fmla="*/ 48180 w 89582"/>
                  <a:gd name="connsiteY2" fmla="*/ 54466 h 54754"/>
                  <a:gd name="connsiteX3" fmla="*/ 268 w 89582"/>
                  <a:gd name="connsiteY3" fmla="*/ 33826 h 54754"/>
                  <a:gd name="connsiteX4" fmla="*/ 57881 w 89582"/>
                  <a:gd name="connsiteY4" fmla="*/ 318 h 54754"/>
                  <a:gd name="connsiteX5" fmla="*/ 57881 w 89582"/>
                  <a:gd name="connsiteY5" fmla="*/ 318 h 54754"/>
                  <a:gd name="connsiteX6" fmla="*/ 57881 w 89582"/>
                  <a:gd name="connsiteY6" fmla="*/ 318 h 54754"/>
                  <a:gd name="connsiteX7" fmla="*/ 57881 w 89582"/>
                  <a:gd name="connsiteY7" fmla="*/ 318 h 54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582" h="54754">
                    <a:moveTo>
                      <a:pt x="57881" y="318"/>
                    </a:moveTo>
                    <a:cubicBezTo>
                      <a:pt x="78472" y="-1068"/>
                      <a:pt x="90648" y="1506"/>
                      <a:pt x="89509" y="19670"/>
                    </a:cubicBezTo>
                    <a:cubicBezTo>
                      <a:pt x="87975" y="45062"/>
                      <a:pt x="72928" y="56792"/>
                      <a:pt x="48180" y="54466"/>
                    </a:cubicBezTo>
                    <a:cubicBezTo>
                      <a:pt x="29471" y="52684"/>
                      <a:pt x="-3295" y="49615"/>
                      <a:pt x="268" y="33826"/>
                    </a:cubicBezTo>
                    <a:cubicBezTo>
                      <a:pt x="5961" y="9326"/>
                      <a:pt x="38974" y="5515"/>
                      <a:pt x="57881" y="318"/>
                    </a:cubicBezTo>
                    <a:lnTo>
                      <a:pt x="57881" y="318"/>
                    </a:lnTo>
                    <a:lnTo>
                      <a:pt x="57881" y="318"/>
                    </a:lnTo>
                    <a:lnTo>
                      <a:pt x="57881" y="318"/>
                    </a:lnTo>
                    <a:close/>
                  </a:path>
                </a:pathLst>
              </a:custGeom>
              <a:solidFill>
                <a:srgbClr val="E4886B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6" name="자유형: 도형 65">
                <a:extLst>
                  <a:ext uri="{FF2B5EF4-FFF2-40B4-BE49-F238E27FC236}">
                    <a16:creationId xmlns:a16="http://schemas.microsoft.com/office/drawing/2014/main" id="{903C8436-50A8-40B9-8236-0C5E82927D08}"/>
                  </a:ext>
                </a:extLst>
              </p:cNvPr>
              <p:cNvSpPr/>
              <p:nvPr/>
            </p:nvSpPr>
            <p:spPr>
              <a:xfrm>
                <a:off x="9084529" y="2941371"/>
                <a:ext cx="59718" cy="172541"/>
              </a:xfrm>
              <a:custGeom>
                <a:avLst/>
                <a:gdLst>
                  <a:gd name="connsiteX0" fmla="*/ 48981 w 59718"/>
                  <a:gd name="connsiteY0" fmla="*/ 172542 h 172541"/>
                  <a:gd name="connsiteX1" fmla="*/ 10027 w 59718"/>
                  <a:gd name="connsiteY1" fmla="*/ 94784 h 172541"/>
                  <a:gd name="connsiteX2" fmla="*/ 58731 w 59718"/>
                  <a:gd name="connsiteY2" fmla="*/ 0 h 172541"/>
                  <a:gd name="connsiteX3" fmla="*/ 33785 w 59718"/>
                  <a:gd name="connsiteY3" fmla="*/ 70135 h 172541"/>
                  <a:gd name="connsiteX4" fmla="*/ 48981 w 59718"/>
                  <a:gd name="connsiteY4" fmla="*/ 172542 h 172541"/>
                  <a:gd name="connsiteX5" fmla="*/ 48981 w 59718"/>
                  <a:gd name="connsiteY5" fmla="*/ 172542 h 172541"/>
                  <a:gd name="connsiteX6" fmla="*/ 48981 w 59718"/>
                  <a:gd name="connsiteY6" fmla="*/ 172542 h 172541"/>
                  <a:gd name="connsiteX7" fmla="*/ 48981 w 59718"/>
                  <a:gd name="connsiteY7" fmla="*/ 172542 h 17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718" h="172541">
                    <a:moveTo>
                      <a:pt x="48981" y="172542"/>
                    </a:moveTo>
                    <a:cubicBezTo>
                      <a:pt x="-119" y="158238"/>
                      <a:pt x="-10662" y="137895"/>
                      <a:pt x="10027" y="94784"/>
                    </a:cubicBezTo>
                    <a:cubicBezTo>
                      <a:pt x="23985" y="65780"/>
                      <a:pt x="39378" y="37468"/>
                      <a:pt x="58731" y="0"/>
                    </a:cubicBezTo>
                    <a:cubicBezTo>
                      <a:pt x="64571" y="36280"/>
                      <a:pt x="42991" y="51030"/>
                      <a:pt x="33785" y="70135"/>
                    </a:cubicBezTo>
                    <a:cubicBezTo>
                      <a:pt x="4731" y="130619"/>
                      <a:pt x="3939" y="130273"/>
                      <a:pt x="48981" y="172542"/>
                    </a:cubicBezTo>
                    <a:lnTo>
                      <a:pt x="48981" y="172542"/>
                    </a:lnTo>
                    <a:lnTo>
                      <a:pt x="48981" y="172542"/>
                    </a:lnTo>
                    <a:lnTo>
                      <a:pt x="48981" y="172542"/>
                    </a:lnTo>
                    <a:close/>
                  </a:path>
                </a:pathLst>
              </a:custGeom>
              <a:solidFill>
                <a:srgbClr val="E3876A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7" name="자유형: 도형 66">
                <a:extLst>
                  <a:ext uri="{FF2B5EF4-FFF2-40B4-BE49-F238E27FC236}">
                    <a16:creationId xmlns:a16="http://schemas.microsoft.com/office/drawing/2014/main" id="{75DCE790-3A84-4B46-BD5E-F03B74DA4FED}"/>
                  </a:ext>
                </a:extLst>
              </p:cNvPr>
              <p:cNvSpPr/>
              <p:nvPr/>
            </p:nvSpPr>
            <p:spPr>
              <a:xfrm>
                <a:off x="9741583" y="2898211"/>
                <a:ext cx="29875" cy="59741"/>
              </a:xfrm>
              <a:custGeom>
                <a:avLst/>
                <a:gdLst>
                  <a:gd name="connsiteX0" fmla="*/ 2158 w 29875"/>
                  <a:gd name="connsiteY0" fmla="*/ 59741 h 59741"/>
                  <a:gd name="connsiteX1" fmla="*/ 29875 w 29875"/>
                  <a:gd name="connsiteY1" fmla="*/ 0 h 59741"/>
                  <a:gd name="connsiteX2" fmla="*/ 2158 w 29875"/>
                  <a:gd name="connsiteY2" fmla="*/ 59741 h 59741"/>
                  <a:gd name="connsiteX3" fmla="*/ 2158 w 29875"/>
                  <a:gd name="connsiteY3" fmla="*/ 59741 h 59741"/>
                  <a:gd name="connsiteX4" fmla="*/ 2158 w 29875"/>
                  <a:gd name="connsiteY4" fmla="*/ 59741 h 59741"/>
                  <a:gd name="connsiteX5" fmla="*/ 2158 w 29875"/>
                  <a:gd name="connsiteY5" fmla="*/ 59741 h 59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75" h="59741">
                    <a:moveTo>
                      <a:pt x="2158" y="59741"/>
                    </a:moveTo>
                    <a:cubicBezTo>
                      <a:pt x="-4574" y="32420"/>
                      <a:pt x="4385" y="12126"/>
                      <a:pt x="29875" y="0"/>
                    </a:cubicBezTo>
                    <a:cubicBezTo>
                      <a:pt x="20619" y="19749"/>
                      <a:pt x="6612" y="37419"/>
                      <a:pt x="2158" y="59741"/>
                    </a:cubicBezTo>
                    <a:lnTo>
                      <a:pt x="2158" y="59741"/>
                    </a:lnTo>
                    <a:lnTo>
                      <a:pt x="2158" y="59741"/>
                    </a:lnTo>
                    <a:lnTo>
                      <a:pt x="2158" y="59741"/>
                    </a:lnTo>
                    <a:close/>
                  </a:path>
                </a:pathLst>
              </a:custGeom>
              <a:solidFill>
                <a:srgbClr val="E68C6E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8" name="자유형: 도형 67">
                <a:extLst>
                  <a:ext uri="{FF2B5EF4-FFF2-40B4-BE49-F238E27FC236}">
                    <a16:creationId xmlns:a16="http://schemas.microsoft.com/office/drawing/2014/main" id="{A77DB6D5-1976-47ED-AEF2-02523725D32E}"/>
                  </a:ext>
                </a:extLst>
              </p:cNvPr>
              <p:cNvSpPr/>
              <p:nvPr/>
            </p:nvSpPr>
            <p:spPr>
              <a:xfrm>
                <a:off x="8928546" y="2289318"/>
                <a:ext cx="869447" cy="580646"/>
              </a:xfrm>
              <a:custGeom>
                <a:avLst/>
                <a:gdLst>
                  <a:gd name="connsiteX0" fmla="*/ 853653 w 869447"/>
                  <a:gd name="connsiteY0" fmla="*/ 210156 h 580646"/>
                  <a:gd name="connsiteX1" fmla="*/ 720807 w 869447"/>
                  <a:gd name="connsiteY1" fmla="*/ 100919 h 580646"/>
                  <a:gd name="connsiteX2" fmla="*/ 720807 w 869447"/>
                  <a:gd name="connsiteY2" fmla="*/ 100919 h 580646"/>
                  <a:gd name="connsiteX3" fmla="*/ 720807 w 869447"/>
                  <a:gd name="connsiteY3" fmla="*/ 100919 h 580646"/>
                  <a:gd name="connsiteX4" fmla="*/ 666460 w 869447"/>
                  <a:gd name="connsiteY4" fmla="*/ 98494 h 580646"/>
                  <a:gd name="connsiteX5" fmla="*/ 666460 w 869447"/>
                  <a:gd name="connsiteY5" fmla="*/ 98494 h 580646"/>
                  <a:gd name="connsiteX6" fmla="*/ 666460 w 869447"/>
                  <a:gd name="connsiteY6" fmla="*/ 98494 h 580646"/>
                  <a:gd name="connsiteX7" fmla="*/ 592514 w 869447"/>
                  <a:gd name="connsiteY7" fmla="*/ 30685 h 580646"/>
                  <a:gd name="connsiteX8" fmla="*/ 499215 w 869447"/>
                  <a:gd name="connsiteY8" fmla="*/ 7274 h 580646"/>
                  <a:gd name="connsiteX9" fmla="*/ 231740 w 869447"/>
                  <a:gd name="connsiteY9" fmla="*/ 41129 h 580646"/>
                  <a:gd name="connsiteX10" fmla="*/ 59149 w 869447"/>
                  <a:gd name="connsiteY10" fmla="*/ 169075 h 580646"/>
                  <a:gd name="connsiteX11" fmla="*/ 51 w 869447"/>
                  <a:gd name="connsiteY11" fmla="*/ 304050 h 580646"/>
                  <a:gd name="connsiteX12" fmla="*/ 15741 w 869447"/>
                  <a:gd name="connsiteY12" fmla="*/ 398141 h 580646"/>
                  <a:gd name="connsiteX13" fmla="*/ 32817 w 869447"/>
                  <a:gd name="connsiteY13" fmla="*/ 344290 h 580646"/>
                  <a:gd name="connsiteX14" fmla="*/ 101270 w 869447"/>
                  <a:gd name="connsiteY14" fmla="*/ 310929 h 580646"/>
                  <a:gd name="connsiteX15" fmla="*/ 254805 w 869447"/>
                  <a:gd name="connsiteY15" fmla="*/ 323551 h 580646"/>
                  <a:gd name="connsiteX16" fmla="*/ 406856 w 869447"/>
                  <a:gd name="connsiteY16" fmla="*/ 323551 h 580646"/>
                  <a:gd name="connsiteX17" fmla="*/ 541632 w 869447"/>
                  <a:gd name="connsiteY17" fmla="*/ 303753 h 580646"/>
                  <a:gd name="connsiteX18" fmla="*/ 561431 w 869447"/>
                  <a:gd name="connsiteY18" fmla="*/ 305683 h 580646"/>
                  <a:gd name="connsiteX19" fmla="*/ 620776 w 869447"/>
                  <a:gd name="connsiteY19" fmla="*/ 381857 h 580646"/>
                  <a:gd name="connsiteX20" fmla="*/ 675122 w 869447"/>
                  <a:gd name="connsiteY20" fmla="*/ 482481 h 580646"/>
                  <a:gd name="connsiteX21" fmla="*/ 752533 w 869447"/>
                  <a:gd name="connsiteY21" fmla="*/ 577760 h 580646"/>
                  <a:gd name="connsiteX22" fmla="*/ 799059 w 869447"/>
                  <a:gd name="connsiteY22" fmla="*/ 569643 h 580646"/>
                  <a:gd name="connsiteX23" fmla="*/ 855039 w 869447"/>
                  <a:gd name="connsiteY23" fmla="*/ 548558 h 580646"/>
                  <a:gd name="connsiteX24" fmla="*/ 863602 w 869447"/>
                  <a:gd name="connsiteY24" fmla="*/ 516287 h 580646"/>
                  <a:gd name="connsiteX25" fmla="*/ 853653 w 869447"/>
                  <a:gd name="connsiteY25" fmla="*/ 210156 h 580646"/>
                  <a:gd name="connsiteX26" fmla="*/ 853653 w 869447"/>
                  <a:gd name="connsiteY26" fmla="*/ 210156 h 580646"/>
                  <a:gd name="connsiteX27" fmla="*/ 853653 w 869447"/>
                  <a:gd name="connsiteY27" fmla="*/ 210156 h 580646"/>
                  <a:gd name="connsiteX28" fmla="*/ 853653 w 869447"/>
                  <a:gd name="connsiteY28" fmla="*/ 210156 h 580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69447" h="580646">
                    <a:moveTo>
                      <a:pt x="853653" y="210156"/>
                    </a:moveTo>
                    <a:cubicBezTo>
                      <a:pt x="841378" y="142595"/>
                      <a:pt x="795595" y="105028"/>
                      <a:pt x="720807" y="100919"/>
                    </a:cubicBezTo>
                    <a:lnTo>
                      <a:pt x="720807" y="100919"/>
                    </a:lnTo>
                    <a:lnTo>
                      <a:pt x="720807" y="100919"/>
                    </a:lnTo>
                    <a:cubicBezTo>
                      <a:pt x="702642" y="100128"/>
                      <a:pt x="684477" y="99286"/>
                      <a:pt x="666460" y="98494"/>
                    </a:cubicBezTo>
                    <a:lnTo>
                      <a:pt x="666460" y="98494"/>
                    </a:lnTo>
                    <a:lnTo>
                      <a:pt x="666460" y="98494"/>
                    </a:lnTo>
                    <a:cubicBezTo>
                      <a:pt x="654532" y="62115"/>
                      <a:pt x="626369" y="42069"/>
                      <a:pt x="592514" y="30685"/>
                    </a:cubicBezTo>
                    <a:cubicBezTo>
                      <a:pt x="562173" y="20489"/>
                      <a:pt x="530347" y="14847"/>
                      <a:pt x="499215" y="7274"/>
                    </a:cubicBezTo>
                    <a:cubicBezTo>
                      <a:pt x="417200" y="-12921"/>
                      <a:pt x="308805" y="12372"/>
                      <a:pt x="231740" y="41129"/>
                    </a:cubicBezTo>
                    <a:cubicBezTo>
                      <a:pt x="163585" y="66520"/>
                      <a:pt x="100082" y="108938"/>
                      <a:pt x="59149" y="169075"/>
                    </a:cubicBezTo>
                    <a:cubicBezTo>
                      <a:pt x="39747" y="197733"/>
                      <a:pt x="51" y="249159"/>
                      <a:pt x="51" y="304050"/>
                    </a:cubicBezTo>
                    <a:cubicBezTo>
                      <a:pt x="51" y="343300"/>
                      <a:pt x="-1731" y="381461"/>
                      <a:pt x="15741" y="398141"/>
                    </a:cubicBezTo>
                    <a:cubicBezTo>
                      <a:pt x="18810" y="383441"/>
                      <a:pt x="15741" y="366761"/>
                      <a:pt x="32817" y="344290"/>
                    </a:cubicBezTo>
                    <a:cubicBezTo>
                      <a:pt x="47715" y="316968"/>
                      <a:pt x="68009" y="300684"/>
                      <a:pt x="101270" y="310929"/>
                    </a:cubicBezTo>
                    <a:cubicBezTo>
                      <a:pt x="152795" y="310484"/>
                      <a:pt x="203429" y="321373"/>
                      <a:pt x="254805" y="323551"/>
                    </a:cubicBezTo>
                    <a:cubicBezTo>
                      <a:pt x="305489" y="327263"/>
                      <a:pt x="356123" y="328055"/>
                      <a:pt x="406856" y="323551"/>
                    </a:cubicBezTo>
                    <a:cubicBezTo>
                      <a:pt x="452045" y="318601"/>
                      <a:pt x="497581" y="316720"/>
                      <a:pt x="541632" y="303753"/>
                    </a:cubicBezTo>
                    <a:cubicBezTo>
                      <a:pt x="547869" y="301971"/>
                      <a:pt x="555887" y="294843"/>
                      <a:pt x="561431" y="305683"/>
                    </a:cubicBezTo>
                    <a:cubicBezTo>
                      <a:pt x="579892" y="332262"/>
                      <a:pt x="593158" y="366266"/>
                      <a:pt x="620776" y="381857"/>
                    </a:cubicBezTo>
                    <a:cubicBezTo>
                      <a:pt x="663045" y="405565"/>
                      <a:pt x="667698" y="441895"/>
                      <a:pt x="675122" y="482481"/>
                    </a:cubicBezTo>
                    <a:cubicBezTo>
                      <a:pt x="683190" y="526087"/>
                      <a:pt x="698435" y="569049"/>
                      <a:pt x="752533" y="577760"/>
                    </a:cubicBezTo>
                    <a:cubicBezTo>
                      <a:pt x="769016" y="580483"/>
                      <a:pt x="785844" y="585284"/>
                      <a:pt x="799059" y="569643"/>
                    </a:cubicBezTo>
                    <a:cubicBezTo>
                      <a:pt x="816333" y="559051"/>
                      <a:pt x="833508" y="548162"/>
                      <a:pt x="855039" y="548558"/>
                    </a:cubicBezTo>
                    <a:cubicBezTo>
                      <a:pt x="855039" y="548558"/>
                      <a:pt x="862810" y="526285"/>
                      <a:pt x="863602" y="516287"/>
                    </a:cubicBezTo>
                    <a:cubicBezTo>
                      <a:pt x="871818" y="413831"/>
                      <a:pt x="873698" y="311573"/>
                      <a:pt x="853653" y="210156"/>
                    </a:cubicBezTo>
                    <a:lnTo>
                      <a:pt x="853653" y="210156"/>
                    </a:lnTo>
                    <a:lnTo>
                      <a:pt x="853653" y="210156"/>
                    </a:lnTo>
                    <a:lnTo>
                      <a:pt x="853653" y="210156"/>
                    </a:lnTo>
                    <a:close/>
                  </a:path>
                </a:pathLst>
              </a:custGeom>
              <a:solidFill>
                <a:srgbClr val="292323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9" name="자유형: 도형 68">
                <a:extLst>
                  <a:ext uri="{FF2B5EF4-FFF2-40B4-BE49-F238E27FC236}">
                    <a16:creationId xmlns:a16="http://schemas.microsoft.com/office/drawing/2014/main" id="{CC80D386-C0D1-4B21-8446-24E0B8C80686}"/>
                  </a:ext>
                </a:extLst>
              </p:cNvPr>
              <p:cNvSpPr/>
              <p:nvPr/>
            </p:nvSpPr>
            <p:spPr>
              <a:xfrm>
                <a:off x="9262473" y="2803802"/>
                <a:ext cx="123355" cy="34521"/>
              </a:xfrm>
              <a:custGeom>
                <a:avLst/>
                <a:gdLst>
                  <a:gd name="connsiteX0" fmla="*/ 24274 w 123355"/>
                  <a:gd name="connsiteY0" fmla="*/ 5812 h 34521"/>
                  <a:gd name="connsiteX1" fmla="*/ 2100 w 123355"/>
                  <a:gd name="connsiteY1" fmla="*/ 28827 h 34521"/>
                  <a:gd name="connsiteX2" fmla="*/ 30461 w 123355"/>
                  <a:gd name="connsiteY2" fmla="*/ 23531 h 34521"/>
                  <a:gd name="connsiteX3" fmla="*/ 123216 w 123355"/>
                  <a:gd name="connsiteY3" fmla="*/ 23531 h 34521"/>
                  <a:gd name="connsiteX4" fmla="*/ 24274 w 123355"/>
                  <a:gd name="connsiteY4" fmla="*/ 5812 h 3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355" h="34521">
                    <a:moveTo>
                      <a:pt x="24274" y="5812"/>
                    </a:moveTo>
                    <a:cubicBezTo>
                      <a:pt x="19721" y="7792"/>
                      <a:pt x="-7700" y="14622"/>
                      <a:pt x="2100" y="28827"/>
                    </a:cubicBezTo>
                    <a:cubicBezTo>
                      <a:pt x="10960" y="41696"/>
                      <a:pt x="19028" y="29570"/>
                      <a:pt x="30461" y="23531"/>
                    </a:cubicBezTo>
                    <a:cubicBezTo>
                      <a:pt x="49468" y="11058"/>
                      <a:pt x="114505" y="17641"/>
                      <a:pt x="123216" y="23531"/>
                    </a:cubicBezTo>
                    <a:cubicBezTo>
                      <a:pt x="126879" y="5861"/>
                      <a:pt x="57041" y="-8443"/>
                      <a:pt x="24274" y="5812"/>
                    </a:cubicBezTo>
                    <a:close/>
                  </a:path>
                </a:pathLst>
              </a:custGeom>
              <a:solidFill>
                <a:srgbClr val="50392D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0" name="자유형: 도형 69">
                <a:extLst>
                  <a:ext uri="{FF2B5EF4-FFF2-40B4-BE49-F238E27FC236}">
                    <a16:creationId xmlns:a16="http://schemas.microsoft.com/office/drawing/2014/main" id="{945D04A3-99CB-41B0-8ED6-9E55F19F8250}"/>
                  </a:ext>
                </a:extLst>
              </p:cNvPr>
              <p:cNvSpPr/>
              <p:nvPr/>
            </p:nvSpPr>
            <p:spPr>
              <a:xfrm>
                <a:off x="8943462" y="4306565"/>
                <a:ext cx="66677" cy="114874"/>
              </a:xfrm>
              <a:custGeom>
                <a:avLst/>
                <a:gdLst>
                  <a:gd name="connsiteX0" fmla="*/ 83 w 66677"/>
                  <a:gd name="connsiteY0" fmla="*/ 6182 h 114874"/>
                  <a:gd name="connsiteX1" fmla="*/ 17110 w 66677"/>
                  <a:gd name="connsiteY1" fmla="*/ 3657 h 114874"/>
                  <a:gd name="connsiteX2" fmla="*/ 53984 w 66677"/>
                  <a:gd name="connsiteY2" fmla="*/ 114874 h 114874"/>
                  <a:gd name="connsiteX3" fmla="*/ 13645 w 66677"/>
                  <a:gd name="connsiteY3" fmla="*/ 71467 h 114874"/>
                  <a:gd name="connsiteX4" fmla="*/ 83 w 66677"/>
                  <a:gd name="connsiteY4" fmla="*/ 6182 h 114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7" h="114874">
                    <a:moveTo>
                      <a:pt x="83" y="6182"/>
                    </a:moveTo>
                    <a:cubicBezTo>
                      <a:pt x="-1154" y="589"/>
                      <a:pt x="11764" y="-3123"/>
                      <a:pt x="17110" y="3657"/>
                    </a:cubicBezTo>
                    <a:cubicBezTo>
                      <a:pt x="65071" y="48946"/>
                      <a:pt x="80068" y="77456"/>
                      <a:pt x="53984" y="114874"/>
                    </a:cubicBezTo>
                    <a:cubicBezTo>
                      <a:pt x="46411" y="95917"/>
                      <a:pt x="32007" y="83444"/>
                      <a:pt x="13645" y="71467"/>
                    </a:cubicBezTo>
                    <a:cubicBezTo>
                      <a:pt x="13595" y="71417"/>
                      <a:pt x="6814" y="36473"/>
                      <a:pt x="83" y="6182"/>
                    </a:cubicBezTo>
                    <a:close/>
                  </a:path>
                </a:pathLst>
              </a:custGeom>
              <a:solidFill>
                <a:srgbClr val="F0A681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1" name="자유형: 도형 70">
                <a:extLst>
                  <a:ext uri="{FF2B5EF4-FFF2-40B4-BE49-F238E27FC236}">
                    <a16:creationId xmlns:a16="http://schemas.microsoft.com/office/drawing/2014/main" id="{11B80411-2503-4B10-8F8B-7D17B2CAD1E9}"/>
                  </a:ext>
                </a:extLst>
              </p:cNvPr>
              <p:cNvSpPr/>
              <p:nvPr/>
            </p:nvSpPr>
            <p:spPr>
              <a:xfrm>
                <a:off x="8697898" y="4247146"/>
                <a:ext cx="144378" cy="69660"/>
              </a:xfrm>
              <a:custGeom>
                <a:avLst/>
                <a:gdLst>
                  <a:gd name="connsiteX0" fmla="*/ 144379 w 144378"/>
                  <a:gd name="connsiteY0" fmla="*/ 69660 h 69660"/>
                  <a:gd name="connsiteX1" fmla="*/ 128095 w 144378"/>
                  <a:gd name="connsiteY1" fmla="*/ 62929 h 69660"/>
                  <a:gd name="connsiteX2" fmla="*/ 0 w 144378"/>
                  <a:gd name="connsiteY2" fmla="*/ 8038 h 69660"/>
                  <a:gd name="connsiteX3" fmla="*/ 144379 w 144378"/>
                  <a:gd name="connsiteY3" fmla="*/ 69660 h 69660"/>
                  <a:gd name="connsiteX4" fmla="*/ 144379 w 144378"/>
                  <a:gd name="connsiteY4" fmla="*/ 69660 h 69660"/>
                  <a:gd name="connsiteX5" fmla="*/ 144379 w 144378"/>
                  <a:gd name="connsiteY5" fmla="*/ 69660 h 69660"/>
                  <a:gd name="connsiteX6" fmla="*/ 144379 w 144378"/>
                  <a:gd name="connsiteY6" fmla="*/ 69660 h 69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378" h="69660">
                    <a:moveTo>
                      <a:pt x="144379" y="69660"/>
                    </a:moveTo>
                    <a:cubicBezTo>
                      <a:pt x="138984" y="67433"/>
                      <a:pt x="133490" y="65255"/>
                      <a:pt x="128095" y="62929"/>
                    </a:cubicBezTo>
                    <a:cubicBezTo>
                      <a:pt x="97655" y="16007"/>
                      <a:pt x="49347" y="10909"/>
                      <a:pt x="0" y="8038"/>
                    </a:cubicBezTo>
                    <a:cubicBezTo>
                      <a:pt x="54495" y="-14384"/>
                      <a:pt x="114780" y="11354"/>
                      <a:pt x="144379" y="69660"/>
                    </a:cubicBezTo>
                    <a:lnTo>
                      <a:pt x="144379" y="69660"/>
                    </a:lnTo>
                    <a:lnTo>
                      <a:pt x="144379" y="69660"/>
                    </a:lnTo>
                    <a:lnTo>
                      <a:pt x="144379" y="69660"/>
                    </a:lnTo>
                    <a:close/>
                  </a:path>
                </a:pathLst>
              </a:custGeom>
              <a:solidFill>
                <a:srgbClr val="DBCCBA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2" name="자유형: 도형 71">
                <a:extLst>
                  <a:ext uri="{FF2B5EF4-FFF2-40B4-BE49-F238E27FC236}">
                    <a16:creationId xmlns:a16="http://schemas.microsoft.com/office/drawing/2014/main" id="{2E266518-A011-4D49-9C5C-C69108C791C2}"/>
                  </a:ext>
                </a:extLst>
              </p:cNvPr>
              <p:cNvSpPr/>
              <p:nvPr/>
            </p:nvSpPr>
            <p:spPr>
              <a:xfrm>
                <a:off x="8958401" y="3895400"/>
                <a:ext cx="13287" cy="41477"/>
              </a:xfrm>
              <a:custGeom>
                <a:avLst/>
                <a:gdLst>
                  <a:gd name="connsiteX0" fmla="*/ 7367 w 13287"/>
                  <a:gd name="connsiteY0" fmla="*/ 36825 h 41477"/>
                  <a:gd name="connsiteX1" fmla="*/ 1428 w 13287"/>
                  <a:gd name="connsiteY1" fmla="*/ 41477 h 41477"/>
                  <a:gd name="connsiteX2" fmla="*/ 7417 w 13287"/>
                  <a:gd name="connsiteY2" fmla="*/ 0 h 41477"/>
                  <a:gd name="connsiteX3" fmla="*/ 9941 w 13287"/>
                  <a:gd name="connsiteY3" fmla="*/ 7870 h 41477"/>
                  <a:gd name="connsiteX4" fmla="*/ 7367 w 13287"/>
                  <a:gd name="connsiteY4" fmla="*/ 36825 h 41477"/>
                  <a:gd name="connsiteX5" fmla="*/ 7367 w 13287"/>
                  <a:gd name="connsiteY5" fmla="*/ 36825 h 41477"/>
                  <a:gd name="connsiteX6" fmla="*/ 7367 w 13287"/>
                  <a:gd name="connsiteY6" fmla="*/ 36825 h 41477"/>
                  <a:gd name="connsiteX7" fmla="*/ 7367 w 13287"/>
                  <a:gd name="connsiteY7" fmla="*/ 36825 h 41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87" h="41477">
                    <a:moveTo>
                      <a:pt x="7367" y="36825"/>
                    </a:moveTo>
                    <a:cubicBezTo>
                      <a:pt x="5190" y="38211"/>
                      <a:pt x="3259" y="39745"/>
                      <a:pt x="1428" y="41477"/>
                    </a:cubicBezTo>
                    <a:cubicBezTo>
                      <a:pt x="1923" y="27470"/>
                      <a:pt x="-4858" y="12572"/>
                      <a:pt x="7417" y="0"/>
                    </a:cubicBezTo>
                    <a:cubicBezTo>
                      <a:pt x="8258" y="2623"/>
                      <a:pt x="9100" y="5296"/>
                      <a:pt x="9941" y="7870"/>
                    </a:cubicBezTo>
                    <a:cubicBezTo>
                      <a:pt x="12911" y="17868"/>
                      <a:pt x="16722" y="27916"/>
                      <a:pt x="7367" y="36825"/>
                    </a:cubicBezTo>
                    <a:lnTo>
                      <a:pt x="7367" y="36825"/>
                    </a:lnTo>
                    <a:lnTo>
                      <a:pt x="7367" y="36825"/>
                    </a:lnTo>
                    <a:lnTo>
                      <a:pt x="7367" y="36825"/>
                    </a:lnTo>
                    <a:close/>
                  </a:path>
                </a:pathLst>
              </a:custGeom>
              <a:solidFill>
                <a:srgbClr val="F5ECE0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3" name="자유형: 도형 72">
                <a:extLst>
                  <a:ext uri="{FF2B5EF4-FFF2-40B4-BE49-F238E27FC236}">
                    <a16:creationId xmlns:a16="http://schemas.microsoft.com/office/drawing/2014/main" id="{FAE114A2-2013-4B33-AAA5-8C4E8626A703}"/>
                  </a:ext>
                </a:extLst>
              </p:cNvPr>
              <p:cNvSpPr/>
              <p:nvPr/>
            </p:nvSpPr>
            <p:spPr>
              <a:xfrm>
                <a:off x="8850734" y="4095931"/>
                <a:ext cx="147492" cy="502950"/>
              </a:xfrm>
              <a:custGeom>
                <a:avLst/>
                <a:gdLst>
                  <a:gd name="connsiteX0" fmla="*/ 143346 w 147492"/>
                  <a:gd name="connsiteY0" fmla="*/ 419847 h 502950"/>
                  <a:gd name="connsiteX1" fmla="*/ 92910 w 147492"/>
                  <a:gd name="connsiteY1" fmla="*/ 217558 h 502950"/>
                  <a:gd name="connsiteX2" fmla="*/ 41583 w 147492"/>
                  <a:gd name="connsiteY2" fmla="*/ 26307 h 502950"/>
                  <a:gd name="connsiteX3" fmla="*/ 17379 w 147492"/>
                  <a:gd name="connsiteY3" fmla="*/ 1312 h 502950"/>
                  <a:gd name="connsiteX4" fmla="*/ 4214 w 147492"/>
                  <a:gd name="connsiteY4" fmla="*/ 36404 h 502950"/>
                  <a:gd name="connsiteX5" fmla="*/ 107709 w 147492"/>
                  <a:gd name="connsiteY5" fmla="*/ 440338 h 502950"/>
                  <a:gd name="connsiteX6" fmla="*/ 144485 w 147492"/>
                  <a:gd name="connsiteY6" fmla="*/ 502950 h 502950"/>
                  <a:gd name="connsiteX7" fmla="*/ 143346 w 147492"/>
                  <a:gd name="connsiteY7" fmla="*/ 419847 h 50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7492" h="502950">
                    <a:moveTo>
                      <a:pt x="143346" y="419847"/>
                    </a:moveTo>
                    <a:cubicBezTo>
                      <a:pt x="143593" y="419995"/>
                      <a:pt x="99592" y="247107"/>
                      <a:pt x="92910" y="217558"/>
                    </a:cubicBezTo>
                    <a:cubicBezTo>
                      <a:pt x="75933" y="153758"/>
                      <a:pt x="59302" y="89909"/>
                      <a:pt x="41583" y="26307"/>
                    </a:cubicBezTo>
                    <a:cubicBezTo>
                      <a:pt x="38366" y="14775"/>
                      <a:pt x="40197" y="-5321"/>
                      <a:pt x="17379" y="1312"/>
                    </a:cubicBezTo>
                    <a:cubicBezTo>
                      <a:pt x="-7269" y="8439"/>
                      <a:pt x="353" y="21308"/>
                      <a:pt x="4214" y="36404"/>
                    </a:cubicBezTo>
                    <a:cubicBezTo>
                      <a:pt x="21834" y="105203"/>
                      <a:pt x="108946" y="439051"/>
                      <a:pt x="107709" y="440338"/>
                    </a:cubicBezTo>
                    <a:cubicBezTo>
                      <a:pt x="113698" y="462809"/>
                      <a:pt x="127210" y="480133"/>
                      <a:pt x="144485" y="502950"/>
                    </a:cubicBezTo>
                    <a:cubicBezTo>
                      <a:pt x="149186" y="471025"/>
                      <a:pt x="148048" y="444892"/>
                      <a:pt x="143346" y="419847"/>
                    </a:cubicBezTo>
                    <a:close/>
                  </a:path>
                </a:pathLst>
              </a:custGeom>
              <a:solidFill>
                <a:srgbClr val="768591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4" name="자유형: 도형 73">
                <a:extLst>
                  <a:ext uri="{FF2B5EF4-FFF2-40B4-BE49-F238E27FC236}">
                    <a16:creationId xmlns:a16="http://schemas.microsoft.com/office/drawing/2014/main" id="{463C61B4-059C-425B-8B54-BB9BAC465548}"/>
                  </a:ext>
                </a:extLst>
              </p:cNvPr>
              <p:cNvSpPr/>
              <p:nvPr/>
            </p:nvSpPr>
            <p:spPr>
              <a:xfrm>
                <a:off x="9114420" y="3447365"/>
                <a:ext cx="177336" cy="454666"/>
              </a:xfrm>
              <a:custGeom>
                <a:avLst/>
                <a:gdLst>
                  <a:gd name="connsiteX0" fmla="*/ 48094 w 177336"/>
                  <a:gd name="connsiteY0" fmla="*/ 454667 h 454666"/>
                  <a:gd name="connsiteX1" fmla="*/ 33294 w 177336"/>
                  <a:gd name="connsiteY1" fmla="*/ 445213 h 454666"/>
                  <a:gd name="connsiteX2" fmla="*/ 39333 w 177336"/>
                  <a:gd name="connsiteY2" fmla="*/ 440561 h 454666"/>
                  <a:gd name="connsiteX3" fmla="*/ 35027 w 177336"/>
                  <a:gd name="connsiteY3" fmla="*/ 359586 h 454666"/>
                  <a:gd name="connsiteX4" fmla="*/ 18396 w 177336"/>
                  <a:gd name="connsiteY4" fmla="*/ 249161 h 454666"/>
                  <a:gd name="connsiteX5" fmla="*/ 174159 w 177336"/>
                  <a:gd name="connsiteY5" fmla="*/ 0 h 454666"/>
                  <a:gd name="connsiteX6" fmla="*/ 174604 w 177336"/>
                  <a:gd name="connsiteY6" fmla="*/ 0 h 454666"/>
                  <a:gd name="connsiteX7" fmla="*/ 170744 w 177336"/>
                  <a:gd name="connsiteY7" fmla="*/ 47021 h 454666"/>
                  <a:gd name="connsiteX8" fmla="*/ 31958 w 177336"/>
                  <a:gd name="connsiteY8" fmla="*/ 272721 h 454666"/>
                  <a:gd name="connsiteX9" fmla="*/ 37452 w 177336"/>
                  <a:gd name="connsiteY9" fmla="*/ 330185 h 454666"/>
                  <a:gd name="connsiteX10" fmla="*/ 55716 w 177336"/>
                  <a:gd name="connsiteY10" fmla="*/ 350578 h 454666"/>
                  <a:gd name="connsiteX11" fmla="*/ 48094 w 177336"/>
                  <a:gd name="connsiteY11" fmla="*/ 454667 h 454666"/>
                  <a:gd name="connsiteX12" fmla="*/ 48094 w 177336"/>
                  <a:gd name="connsiteY12" fmla="*/ 454667 h 454666"/>
                  <a:gd name="connsiteX13" fmla="*/ 48094 w 177336"/>
                  <a:gd name="connsiteY13" fmla="*/ 454667 h 454666"/>
                  <a:gd name="connsiteX14" fmla="*/ 48094 w 177336"/>
                  <a:gd name="connsiteY14" fmla="*/ 454667 h 45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7336" h="454666">
                    <a:moveTo>
                      <a:pt x="48094" y="454667"/>
                    </a:moveTo>
                    <a:cubicBezTo>
                      <a:pt x="41313" y="454419"/>
                      <a:pt x="35423" y="452687"/>
                      <a:pt x="33294" y="445213"/>
                    </a:cubicBezTo>
                    <a:cubicBezTo>
                      <a:pt x="35373" y="443629"/>
                      <a:pt x="37798" y="442441"/>
                      <a:pt x="39333" y="440561"/>
                    </a:cubicBezTo>
                    <a:cubicBezTo>
                      <a:pt x="72940" y="398143"/>
                      <a:pt x="72940" y="398143"/>
                      <a:pt x="35027" y="359586"/>
                    </a:cubicBezTo>
                    <a:cubicBezTo>
                      <a:pt x="-6104" y="317762"/>
                      <a:pt x="-10163" y="300191"/>
                      <a:pt x="18396" y="249161"/>
                    </a:cubicBezTo>
                    <a:cubicBezTo>
                      <a:pt x="58587" y="177640"/>
                      <a:pt x="172130" y="99"/>
                      <a:pt x="174159" y="0"/>
                    </a:cubicBezTo>
                    <a:lnTo>
                      <a:pt x="174604" y="0"/>
                    </a:lnTo>
                    <a:cubicBezTo>
                      <a:pt x="180742" y="5840"/>
                      <a:pt x="175248" y="38755"/>
                      <a:pt x="170744" y="47021"/>
                    </a:cubicBezTo>
                    <a:cubicBezTo>
                      <a:pt x="168764" y="50139"/>
                      <a:pt x="72099" y="198032"/>
                      <a:pt x="31958" y="272721"/>
                    </a:cubicBezTo>
                    <a:cubicBezTo>
                      <a:pt x="20524" y="293955"/>
                      <a:pt x="22059" y="312218"/>
                      <a:pt x="37452" y="330185"/>
                    </a:cubicBezTo>
                    <a:cubicBezTo>
                      <a:pt x="43391" y="337115"/>
                      <a:pt x="49232" y="344143"/>
                      <a:pt x="55716" y="350578"/>
                    </a:cubicBezTo>
                    <a:cubicBezTo>
                      <a:pt x="115952" y="410418"/>
                      <a:pt x="108627" y="401954"/>
                      <a:pt x="48094" y="454667"/>
                    </a:cubicBezTo>
                    <a:lnTo>
                      <a:pt x="48094" y="454667"/>
                    </a:lnTo>
                    <a:lnTo>
                      <a:pt x="48094" y="454667"/>
                    </a:lnTo>
                    <a:lnTo>
                      <a:pt x="48094" y="454667"/>
                    </a:lnTo>
                    <a:close/>
                  </a:path>
                </a:pathLst>
              </a:custGeom>
              <a:solidFill>
                <a:srgbClr val="DBCCBA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5" name="자유형: 도형 74">
                <a:extLst>
                  <a:ext uri="{FF2B5EF4-FFF2-40B4-BE49-F238E27FC236}">
                    <a16:creationId xmlns:a16="http://schemas.microsoft.com/office/drawing/2014/main" id="{1AE82E7D-1E0B-4DFE-A888-EB99F376C2FE}"/>
                  </a:ext>
                </a:extLst>
              </p:cNvPr>
              <p:cNvSpPr/>
              <p:nvPr/>
            </p:nvSpPr>
            <p:spPr>
              <a:xfrm>
                <a:off x="9580610" y="3424152"/>
                <a:ext cx="126117" cy="141062"/>
              </a:xfrm>
              <a:custGeom>
                <a:avLst/>
                <a:gdLst>
                  <a:gd name="connsiteX0" fmla="*/ 125514 w 126117"/>
                  <a:gd name="connsiteY0" fmla="*/ 141063 h 141062"/>
                  <a:gd name="connsiteX1" fmla="*/ 117644 w 126117"/>
                  <a:gd name="connsiteY1" fmla="*/ 141063 h 141062"/>
                  <a:gd name="connsiteX2" fmla="*/ 43 w 126117"/>
                  <a:gd name="connsiteY2" fmla="*/ 7870 h 141062"/>
                  <a:gd name="connsiteX3" fmla="*/ 43 w 126117"/>
                  <a:gd name="connsiteY3" fmla="*/ 0 h 141062"/>
                  <a:gd name="connsiteX4" fmla="*/ 125514 w 126117"/>
                  <a:gd name="connsiteY4" fmla="*/ 141063 h 141062"/>
                  <a:gd name="connsiteX5" fmla="*/ 125514 w 126117"/>
                  <a:gd name="connsiteY5" fmla="*/ 141063 h 141062"/>
                  <a:gd name="connsiteX6" fmla="*/ 125514 w 126117"/>
                  <a:gd name="connsiteY6" fmla="*/ 141063 h 141062"/>
                  <a:gd name="connsiteX7" fmla="*/ 125514 w 126117"/>
                  <a:gd name="connsiteY7" fmla="*/ 141063 h 141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117" h="141062">
                    <a:moveTo>
                      <a:pt x="125514" y="141063"/>
                    </a:moveTo>
                    <a:cubicBezTo>
                      <a:pt x="122792" y="141063"/>
                      <a:pt x="120416" y="141063"/>
                      <a:pt x="117644" y="141063"/>
                    </a:cubicBezTo>
                    <a:cubicBezTo>
                      <a:pt x="109774" y="109732"/>
                      <a:pt x="72356" y="31628"/>
                      <a:pt x="43" y="7870"/>
                    </a:cubicBezTo>
                    <a:cubicBezTo>
                      <a:pt x="191" y="5098"/>
                      <a:pt x="-106" y="2772"/>
                      <a:pt x="43" y="0"/>
                    </a:cubicBezTo>
                    <a:cubicBezTo>
                      <a:pt x="62803" y="99"/>
                      <a:pt x="133384" y="101862"/>
                      <a:pt x="125514" y="141063"/>
                    </a:cubicBezTo>
                    <a:lnTo>
                      <a:pt x="125514" y="141063"/>
                    </a:lnTo>
                    <a:lnTo>
                      <a:pt x="125514" y="141063"/>
                    </a:lnTo>
                    <a:lnTo>
                      <a:pt x="125514" y="141063"/>
                    </a:lnTo>
                    <a:close/>
                  </a:path>
                </a:pathLst>
              </a:custGeom>
              <a:solidFill>
                <a:srgbClr val="524E4A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id="{0B775CF9-4241-438A-857E-C49042C4E90A}"/>
                  </a:ext>
                </a:extLst>
              </p:cNvPr>
              <p:cNvSpPr/>
              <p:nvPr/>
            </p:nvSpPr>
            <p:spPr>
              <a:xfrm>
                <a:off x="8903652" y="5423528"/>
                <a:ext cx="39843" cy="270444"/>
              </a:xfrm>
              <a:custGeom>
                <a:avLst/>
                <a:gdLst>
                  <a:gd name="connsiteX0" fmla="*/ 32320 w 39843"/>
                  <a:gd name="connsiteY0" fmla="*/ 0 h 270444"/>
                  <a:gd name="connsiteX1" fmla="*/ 39844 w 39843"/>
                  <a:gd name="connsiteY1" fmla="*/ 15789 h 270444"/>
                  <a:gd name="connsiteX2" fmla="*/ 0 w 39843"/>
                  <a:gd name="connsiteY2" fmla="*/ 270444 h 270444"/>
                  <a:gd name="connsiteX3" fmla="*/ 32320 w 39843"/>
                  <a:gd name="connsiteY3" fmla="*/ 0 h 270444"/>
                  <a:gd name="connsiteX4" fmla="*/ 32320 w 39843"/>
                  <a:gd name="connsiteY4" fmla="*/ 0 h 270444"/>
                  <a:gd name="connsiteX5" fmla="*/ 32320 w 39843"/>
                  <a:gd name="connsiteY5" fmla="*/ 0 h 270444"/>
                  <a:gd name="connsiteX6" fmla="*/ 32320 w 39843"/>
                  <a:gd name="connsiteY6" fmla="*/ 0 h 270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843" h="270444">
                    <a:moveTo>
                      <a:pt x="32320" y="0"/>
                    </a:moveTo>
                    <a:cubicBezTo>
                      <a:pt x="32717" y="6286"/>
                      <a:pt x="33657" y="12275"/>
                      <a:pt x="39844" y="15789"/>
                    </a:cubicBezTo>
                    <a:cubicBezTo>
                      <a:pt x="22669" y="99981"/>
                      <a:pt x="12720" y="185361"/>
                      <a:pt x="0" y="270444"/>
                    </a:cubicBezTo>
                    <a:cubicBezTo>
                      <a:pt x="2425" y="179323"/>
                      <a:pt x="5692" y="88399"/>
                      <a:pt x="32320" y="0"/>
                    </a:cubicBezTo>
                    <a:lnTo>
                      <a:pt x="32320" y="0"/>
                    </a:lnTo>
                    <a:lnTo>
                      <a:pt x="32320" y="0"/>
                    </a:lnTo>
                    <a:lnTo>
                      <a:pt x="32320" y="0"/>
                    </a:lnTo>
                    <a:close/>
                  </a:path>
                </a:pathLst>
              </a:custGeom>
              <a:solidFill>
                <a:srgbClr val="DED0BE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:a16="http://schemas.microsoft.com/office/drawing/2014/main" id="{5F591F04-FF3F-4715-9772-453A8EDDFB46}"/>
                  </a:ext>
                </a:extLst>
              </p:cNvPr>
              <p:cNvSpPr/>
              <p:nvPr/>
            </p:nvSpPr>
            <p:spPr>
              <a:xfrm>
                <a:off x="9257100" y="4209004"/>
                <a:ext cx="118888" cy="102852"/>
              </a:xfrm>
              <a:custGeom>
                <a:avLst/>
                <a:gdLst>
                  <a:gd name="connsiteX0" fmla="*/ 0 w 118888"/>
                  <a:gd name="connsiteY0" fmla="*/ 102852 h 102852"/>
                  <a:gd name="connsiteX1" fmla="*/ 55088 w 118888"/>
                  <a:gd name="connsiteY1" fmla="*/ 0 h 102852"/>
                  <a:gd name="connsiteX2" fmla="*/ 118888 w 118888"/>
                  <a:gd name="connsiteY2" fmla="*/ 59840 h 102852"/>
                  <a:gd name="connsiteX3" fmla="*/ 0 w 118888"/>
                  <a:gd name="connsiteY3" fmla="*/ 102852 h 102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888" h="102852">
                    <a:moveTo>
                      <a:pt x="0" y="102852"/>
                    </a:moveTo>
                    <a:cubicBezTo>
                      <a:pt x="17323" y="68007"/>
                      <a:pt x="32073" y="31776"/>
                      <a:pt x="55088" y="0"/>
                    </a:cubicBezTo>
                    <a:cubicBezTo>
                      <a:pt x="76174" y="18264"/>
                      <a:pt x="103396" y="35241"/>
                      <a:pt x="118888" y="59840"/>
                    </a:cubicBezTo>
                    <a:cubicBezTo>
                      <a:pt x="89538" y="86222"/>
                      <a:pt x="5049" y="102703"/>
                      <a:pt x="0" y="102852"/>
                    </a:cubicBezTo>
                    <a:close/>
                  </a:path>
                </a:pathLst>
              </a:custGeom>
              <a:solidFill>
                <a:srgbClr val="E9DCCD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8" name="자유형: 도형 77">
                <a:extLst>
                  <a:ext uri="{FF2B5EF4-FFF2-40B4-BE49-F238E27FC236}">
                    <a16:creationId xmlns:a16="http://schemas.microsoft.com/office/drawing/2014/main" id="{98393887-34B5-4048-BF59-803310D2CCB1}"/>
                  </a:ext>
                </a:extLst>
              </p:cNvPr>
              <p:cNvSpPr/>
              <p:nvPr/>
            </p:nvSpPr>
            <p:spPr>
              <a:xfrm>
                <a:off x="8931737" y="4306884"/>
                <a:ext cx="990683" cy="1133256"/>
              </a:xfrm>
              <a:custGeom>
                <a:avLst/>
                <a:gdLst>
                  <a:gd name="connsiteX0" fmla="*/ 534136 w 990683"/>
                  <a:gd name="connsiteY0" fmla="*/ 536506 h 1133256"/>
                  <a:gd name="connsiteX1" fmla="*/ 502359 w 990683"/>
                  <a:gd name="connsiteY1" fmla="*/ 522845 h 1133256"/>
                  <a:gd name="connsiteX2" fmla="*/ 534433 w 990683"/>
                  <a:gd name="connsiteY2" fmla="*/ 505175 h 1133256"/>
                  <a:gd name="connsiteX3" fmla="*/ 665051 w 990683"/>
                  <a:gd name="connsiteY3" fmla="*/ 517450 h 1133256"/>
                  <a:gd name="connsiteX4" fmla="*/ 601994 w 990683"/>
                  <a:gd name="connsiteY4" fmla="*/ 496365 h 1133256"/>
                  <a:gd name="connsiteX5" fmla="*/ 521564 w 990683"/>
                  <a:gd name="connsiteY5" fmla="*/ 473943 h 1133256"/>
                  <a:gd name="connsiteX6" fmla="*/ 518050 w 990683"/>
                  <a:gd name="connsiteY6" fmla="*/ 459639 h 1133256"/>
                  <a:gd name="connsiteX7" fmla="*/ 487907 w 990683"/>
                  <a:gd name="connsiteY7" fmla="*/ 148410 h 1133256"/>
                  <a:gd name="connsiteX8" fmla="*/ 508893 w 990683"/>
                  <a:gd name="connsiteY8" fmla="*/ 159794 h 1133256"/>
                  <a:gd name="connsiteX9" fmla="*/ 735929 w 990683"/>
                  <a:gd name="connsiteY9" fmla="*/ 322239 h 1133256"/>
                  <a:gd name="connsiteX10" fmla="*/ 849720 w 990683"/>
                  <a:gd name="connsiteY10" fmla="*/ 333425 h 1133256"/>
                  <a:gd name="connsiteX11" fmla="*/ 850660 w 990683"/>
                  <a:gd name="connsiteY11" fmla="*/ 333524 h 1133256"/>
                  <a:gd name="connsiteX12" fmla="*/ 960887 w 990683"/>
                  <a:gd name="connsiteY12" fmla="*/ 241215 h 1133256"/>
                  <a:gd name="connsiteX13" fmla="*/ 990683 w 990683"/>
                  <a:gd name="connsiteY13" fmla="*/ 137868 h 1133256"/>
                  <a:gd name="connsiteX14" fmla="*/ 975389 w 990683"/>
                  <a:gd name="connsiteY14" fmla="*/ 137719 h 1133256"/>
                  <a:gd name="connsiteX15" fmla="*/ 956334 w 990683"/>
                  <a:gd name="connsiteY15" fmla="*/ 216219 h 1133256"/>
                  <a:gd name="connsiteX16" fmla="*/ 835960 w 990683"/>
                  <a:gd name="connsiteY16" fmla="*/ 325902 h 1133256"/>
                  <a:gd name="connsiteX17" fmla="*/ 835316 w 990683"/>
                  <a:gd name="connsiteY17" fmla="*/ 325357 h 1133256"/>
                  <a:gd name="connsiteX18" fmla="*/ 690344 w 990683"/>
                  <a:gd name="connsiteY18" fmla="*/ 280910 h 1133256"/>
                  <a:gd name="connsiteX19" fmla="*/ 519287 w 990683"/>
                  <a:gd name="connsiteY19" fmla="*/ 152667 h 1133256"/>
                  <a:gd name="connsiteX20" fmla="*/ 340558 w 990683"/>
                  <a:gd name="connsiteY20" fmla="*/ 3586 h 1133256"/>
                  <a:gd name="connsiteX21" fmla="*/ 325313 w 990683"/>
                  <a:gd name="connsiteY21" fmla="*/ 3735 h 1133256"/>
                  <a:gd name="connsiteX22" fmla="*/ 450241 w 990683"/>
                  <a:gd name="connsiteY22" fmla="*/ 112526 h 1133256"/>
                  <a:gd name="connsiteX23" fmla="*/ 474246 w 990683"/>
                  <a:gd name="connsiteY23" fmla="*/ 149450 h 1133256"/>
                  <a:gd name="connsiteX24" fmla="*/ 505379 w 990683"/>
                  <a:gd name="connsiteY24" fmla="*/ 459886 h 1133256"/>
                  <a:gd name="connsiteX25" fmla="*/ 477611 w 990683"/>
                  <a:gd name="connsiteY25" fmla="*/ 489782 h 1133256"/>
                  <a:gd name="connsiteX26" fmla="*/ 386737 w 990683"/>
                  <a:gd name="connsiteY26" fmla="*/ 489386 h 1133256"/>
                  <a:gd name="connsiteX27" fmla="*/ 468603 w 990683"/>
                  <a:gd name="connsiteY27" fmla="*/ 497850 h 1133256"/>
                  <a:gd name="connsiteX28" fmla="*/ 489689 w 990683"/>
                  <a:gd name="connsiteY28" fmla="*/ 514876 h 1133256"/>
                  <a:gd name="connsiteX29" fmla="*/ 474097 w 990683"/>
                  <a:gd name="connsiteY29" fmla="*/ 537892 h 1133256"/>
                  <a:gd name="connsiteX30" fmla="*/ 435887 w 990683"/>
                  <a:gd name="connsiteY30" fmla="*/ 544573 h 1133256"/>
                  <a:gd name="connsiteX31" fmla="*/ 370355 w 990683"/>
                  <a:gd name="connsiteY31" fmla="*/ 557442 h 1133256"/>
                  <a:gd name="connsiteX32" fmla="*/ 441480 w 990683"/>
                  <a:gd name="connsiteY32" fmla="*/ 556700 h 1133256"/>
                  <a:gd name="connsiteX33" fmla="*/ 475384 w 990683"/>
                  <a:gd name="connsiteY33" fmla="*/ 559670 h 1133256"/>
                  <a:gd name="connsiteX34" fmla="*/ 452517 w 990683"/>
                  <a:gd name="connsiteY34" fmla="*/ 591149 h 1133256"/>
                  <a:gd name="connsiteX35" fmla="*/ 178707 w 990683"/>
                  <a:gd name="connsiteY35" fmla="*/ 778688 h 1133256"/>
                  <a:gd name="connsiteX36" fmla="*/ 3344 w 990683"/>
                  <a:gd name="connsiteY36" fmla="*/ 1117436 h 1133256"/>
                  <a:gd name="connsiteX37" fmla="*/ 10917 w 990683"/>
                  <a:gd name="connsiteY37" fmla="*/ 1133225 h 1133256"/>
                  <a:gd name="connsiteX38" fmla="*/ 19678 w 990683"/>
                  <a:gd name="connsiteY38" fmla="*/ 1087293 h 1133256"/>
                  <a:gd name="connsiteX39" fmla="*/ 163512 w 990683"/>
                  <a:gd name="connsiteY39" fmla="*/ 810415 h 1133256"/>
                  <a:gd name="connsiteX40" fmla="*/ 388371 w 990683"/>
                  <a:gd name="connsiteY40" fmla="*/ 641635 h 1133256"/>
                  <a:gd name="connsiteX41" fmla="*/ 495034 w 990683"/>
                  <a:gd name="connsiteY41" fmla="*/ 557789 h 1133256"/>
                  <a:gd name="connsiteX42" fmla="*/ 516367 w 990683"/>
                  <a:gd name="connsiteY42" fmla="*/ 552047 h 1133256"/>
                  <a:gd name="connsiteX43" fmla="*/ 644164 w 990683"/>
                  <a:gd name="connsiteY43" fmla="*/ 551998 h 1133256"/>
                  <a:gd name="connsiteX44" fmla="*/ 955740 w 990683"/>
                  <a:gd name="connsiteY44" fmla="*/ 643466 h 1133256"/>
                  <a:gd name="connsiteX45" fmla="*/ 982368 w 990683"/>
                  <a:gd name="connsiteY45" fmla="*/ 646931 h 1133256"/>
                  <a:gd name="connsiteX46" fmla="*/ 860609 w 990683"/>
                  <a:gd name="connsiteY46" fmla="*/ 583626 h 1133256"/>
                  <a:gd name="connsiteX47" fmla="*/ 534136 w 990683"/>
                  <a:gd name="connsiteY47" fmla="*/ 536506 h 1133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990683" h="1133256">
                    <a:moveTo>
                      <a:pt x="534136" y="536506"/>
                    </a:moveTo>
                    <a:cubicBezTo>
                      <a:pt x="521762" y="536951"/>
                      <a:pt x="503449" y="540466"/>
                      <a:pt x="502359" y="522845"/>
                    </a:cubicBezTo>
                    <a:cubicBezTo>
                      <a:pt x="501023" y="501265"/>
                      <a:pt x="520970" y="506264"/>
                      <a:pt x="534433" y="505175"/>
                    </a:cubicBezTo>
                    <a:cubicBezTo>
                      <a:pt x="578632" y="501611"/>
                      <a:pt x="621496" y="512055"/>
                      <a:pt x="665051" y="517450"/>
                    </a:cubicBezTo>
                    <a:cubicBezTo>
                      <a:pt x="646590" y="501463"/>
                      <a:pt x="623327" y="502354"/>
                      <a:pt x="601994" y="496365"/>
                    </a:cubicBezTo>
                    <a:cubicBezTo>
                      <a:pt x="575316" y="488891"/>
                      <a:pt x="541709" y="504433"/>
                      <a:pt x="521564" y="473943"/>
                    </a:cubicBezTo>
                    <a:cubicBezTo>
                      <a:pt x="518495" y="466717"/>
                      <a:pt x="518495" y="466717"/>
                      <a:pt x="518050" y="459639"/>
                    </a:cubicBezTo>
                    <a:cubicBezTo>
                      <a:pt x="514733" y="398017"/>
                      <a:pt x="493302" y="177217"/>
                      <a:pt x="487907" y="148410"/>
                    </a:cubicBezTo>
                    <a:cubicBezTo>
                      <a:pt x="493747" y="149994"/>
                      <a:pt x="503102" y="155290"/>
                      <a:pt x="508893" y="159794"/>
                    </a:cubicBezTo>
                    <a:cubicBezTo>
                      <a:pt x="582543" y="216714"/>
                      <a:pt x="652579" y="278980"/>
                      <a:pt x="735929" y="322239"/>
                    </a:cubicBezTo>
                    <a:cubicBezTo>
                      <a:pt x="771962" y="340949"/>
                      <a:pt x="810024" y="349214"/>
                      <a:pt x="849720" y="333425"/>
                    </a:cubicBezTo>
                    <a:cubicBezTo>
                      <a:pt x="850017" y="333425"/>
                      <a:pt x="850363" y="333475"/>
                      <a:pt x="850660" y="333524"/>
                    </a:cubicBezTo>
                    <a:cubicBezTo>
                      <a:pt x="914658" y="328129"/>
                      <a:pt x="944653" y="302688"/>
                      <a:pt x="960887" y="241215"/>
                    </a:cubicBezTo>
                    <a:cubicBezTo>
                      <a:pt x="970143" y="206568"/>
                      <a:pt x="980735" y="172267"/>
                      <a:pt x="990683" y="137868"/>
                    </a:cubicBezTo>
                    <a:cubicBezTo>
                      <a:pt x="985585" y="137868"/>
                      <a:pt x="980488" y="137818"/>
                      <a:pt x="975389" y="137719"/>
                    </a:cubicBezTo>
                    <a:cubicBezTo>
                      <a:pt x="968905" y="163903"/>
                      <a:pt x="959402" y="189739"/>
                      <a:pt x="956334" y="216219"/>
                    </a:cubicBezTo>
                    <a:cubicBezTo>
                      <a:pt x="947919" y="289126"/>
                      <a:pt x="903274" y="319418"/>
                      <a:pt x="835960" y="325902"/>
                    </a:cubicBezTo>
                    <a:cubicBezTo>
                      <a:pt x="835762" y="325704"/>
                      <a:pt x="835515" y="325555"/>
                      <a:pt x="835316" y="325357"/>
                    </a:cubicBezTo>
                    <a:cubicBezTo>
                      <a:pt x="780871" y="330703"/>
                      <a:pt x="733554" y="314765"/>
                      <a:pt x="690344" y="280910"/>
                    </a:cubicBezTo>
                    <a:cubicBezTo>
                      <a:pt x="634315" y="236909"/>
                      <a:pt x="574425" y="197758"/>
                      <a:pt x="519287" y="152667"/>
                    </a:cubicBezTo>
                    <a:cubicBezTo>
                      <a:pt x="459199" y="103567"/>
                      <a:pt x="395202" y="59170"/>
                      <a:pt x="340558" y="3586"/>
                    </a:cubicBezTo>
                    <a:cubicBezTo>
                      <a:pt x="335460" y="-1462"/>
                      <a:pt x="330362" y="-967"/>
                      <a:pt x="325313" y="3735"/>
                    </a:cubicBezTo>
                    <a:cubicBezTo>
                      <a:pt x="359960" y="47934"/>
                      <a:pt x="408317" y="76642"/>
                      <a:pt x="450241" y="112526"/>
                    </a:cubicBezTo>
                    <a:cubicBezTo>
                      <a:pt x="462416" y="122920"/>
                      <a:pt x="473355" y="131384"/>
                      <a:pt x="474246" y="149450"/>
                    </a:cubicBezTo>
                    <a:cubicBezTo>
                      <a:pt x="476028" y="188947"/>
                      <a:pt x="506121" y="459886"/>
                      <a:pt x="505379" y="459886"/>
                    </a:cubicBezTo>
                    <a:cubicBezTo>
                      <a:pt x="509042" y="481764"/>
                      <a:pt x="500875" y="491019"/>
                      <a:pt x="477611" y="489782"/>
                    </a:cubicBezTo>
                    <a:cubicBezTo>
                      <a:pt x="447320" y="488248"/>
                      <a:pt x="417078" y="489386"/>
                      <a:pt x="386737" y="489386"/>
                    </a:cubicBezTo>
                    <a:cubicBezTo>
                      <a:pt x="414109" y="497850"/>
                      <a:pt x="441381" y="497850"/>
                      <a:pt x="468603" y="497850"/>
                    </a:cubicBezTo>
                    <a:cubicBezTo>
                      <a:pt x="480284" y="497850"/>
                      <a:pt x="489194" y="500572"/>
                      <a:pt x="489689" y="514876"/>
                    </a:cubicBezTo>
                    <a:cubicBezTo>
                      <a:pt x="490084" y="526755"/>
                      <a:pt x="487214" y="535615"/>
                      <a:pt x="474097" y="537892"/>
                    </a:cubicBezTo>
                    <a:cubicBezTo>
                      <a:pt x="461377" y="540069"/>
                      <a:pt x="448607" y="542148"/>
                      <a:pt x="435887" y="544573"/>
                    </a:cubicBezTo>
                    <a:cubicBezTo>
                      <a:pt x="414010" y="548682"/>
                      <a:pt x="392231" y="553136"/>
                      <a:pt x="370355" y="557442"/>
                    </a:cubicBezTo>
                    <a:cubicBezTo>
                      <a:pt x="395746" y="562986"/>
                      <a:pt x="418663" y="560115"/>
                      <a:pt x="441480" y="556700"/>
                    </a:cubicBezTo>
                    <a:cubicBezTo>
                      <a:pt x="453409" y="554968"/>
                      <a:pt x="469593" y="544227"/>
                      <a:pt x="475384" y="559670"/>
                    </a:cubicBezTo>
                    <a:cubicBezTo>
                      <a:pt x="481126" y="574964"/>
                      <a:pt x="465782" y="583576"/>
                      <a:pt x="452517" y="591149"/>
                    </a:cubicBezTo>
                    <a:cubicBezTo>
                      <a:pt x="356001" y="645941"/>
                      <a:pt x="264583" y="707315"/>
                      <a:pt x="178707" y="778688"/>
                    </a:cubicBezTo>
                    <a:cubicBezTo>
                      <a:pt x="71005" y="868275"/>
                      <a:pt x="25221" y="985580"/>
                      <a:pt x="3344" y="1117436"/>
                    </a:cubicBezTo>
                    <a:cubicBezTo>
                      <a:pt x="-615" y="1125850"/>
                      <a:pt x="-3882" y="1133819"/>
                      <a:pt x="10917" y="1133225"/>
                    </a:cubicBezTo>
                    <a:cubicBezTo>
                      <a:pt x="13788" y="1117931"/>
                      <a:pt x="15966" y="1102488"/>
                      <a:pt x="19678" y="1087293"/>
                    </a:cubicBezTo>
                    <a:cubicBezTo>
                      <a:pt x="45069" y="983303"/>
                      <a:pt x="81350" y="886588"/>
                      <a:pt x="163512" y="810415"/>
                    </a:cubicBezTo>
                    <a:cubicBezTo>
                      <a:pt x="233004" y="746070"/>
                      <a:pt x="310762" y="694595"/>
                      <a:pt x="388371" y="641635"/>
                    </a:cubicBezTo>
                    <a:cubicBezTo>
                      <a:pt x="425344" y="616392"/>
                      <a:pt x="478997" y="610898"/>
                      <a:pt x="495034" y="557789"/>
                    </a:cubicBezTo>
                    <a:cubicBezTo>
                      <a:pt x="496172" y="554077"/>
                      <a:pt x="509140" y="554275"/>
                      <a:pt x="516367" y="552047"/>
                    </a:cubicBezTo>
                    <a:cubicBezTo>
                      <a:pt x="559032" y="538386"/>
                      <a:pt x="601499" y="549573"/>
                      <a:pt x="644164" y="551998"/>
                    </a:cubicBezTo>
                    <a:cubicBezTo>
                      <a:pt x="755332" y="558185"/>
                      <a:pt x="860114" y="584516"/>
                      <a:pt x="955740" y="643466"/>
                    </a:cubicBezTo>
                    <a:cubicBezTo>
                      <a:pt x="962273" y="647426"/>
                      <a:pt x="969103" y="656978"/>
                      <a:pt x="982368" y="646931"/>
                    </a:cubicBezTo>
                    <a:cubicBezTo>
                      <a:pt x="944009" y="618966"/>
                      <a:pt x="902878" y="600058"/>
                      <a:pt x="860609" y="583626"/>
                    </a:cubicBezTo>
                    <a:cubicBezTo>
                      <a:pt x="755579" y="542742"/>
                      <a:pt x="645848" y="532546"/>
                      <a:pt x="534136" y="536506"/>
                    </a:cubicBezTo>
                    <a:close/>
                  </a:path>
                </a:pathLst>
              </a:custGeom>
              <a:solidFill>
                <a:srgbClr val="DBCCB9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9" name="자유형: 도형 78">
                <a:extLst>
                  <a:ext uri="{FF2B5EF4-FFF2-40B4-BE49-F238E27FC236}">
                    <a16:creationId xmlns:a16="http://schemas.microsoft.com/office/drawing/2014/main" id="{24619B84-5CE9-4501-B76C-7F2865E0DE4F}"/>
                  </a:ext>
                </a:extLst>
              </p:cNvPr>
              <p:cNvSpPr/>
              <p:nvPr/>
            </p:nvSpPr>
            <p:spPr>
              <a:xfrm>
                <a:off x="9256605" y="3664750"/>
                <a:ext cx="4949" cy="4949"/>
              </a:xfrm>
              <a:custGeom>
                <a:avLst/>
                <a:gdLst>
                  <a:gd name="connsiteX0" fmla="*/ 0 w 4949"/>
                  <a:gd name="connsiteY0" fmla="*/ 0 h 4949"/>
                  <a:gd name="connsiteX1" fmla="*/ 0 w 4949"/>
                  <a:gd name="connsiteY1" fmla="*/ 0 h 4949"/>
                  <a:gd name="connsiteX2" fmla="*/ 0 w 4949"/>
                  <a:gd name="connsiteY2" fmla="*/ 0 h 4949"/>
                  <a:gd name="connsiteX3" fmla="*/ 0 w 4949"/>
                  <a:gd name="connsiteY3" fmla="*/ 0 h 4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49" h="494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E99EA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0" name="자유형: 도형 79">
                <a:extLst>
                  <a:ext uri="{FF2B5EF4-FFF2-40B4-BE49-F238E27FC236}">
                    <a16:creationId xmlns:a16="http://schemas.microsoft.com/office/drawing/2014/main" id="{487285CF-AACF-44CD-81E1-2A4C1A02381C}"/>
                  </a:ext>
                </a:extLst>
              </p:cNvPr>
              <p:cNvSpPr/>
              <p:nvPr/>
            </p:nvSpPr>
            <p:spPr>
              <a:xfrm>
                <a:off x="9157563" y="4245454"/>
                <a:ext cx="33163" cy="29888"/>
              </a:xfrm>
              <a:custGeom>
                <a:avLst/>
                <a:gdLst>
                  <a:gd name="connsiteX0" fmla="*/ 33164 w 33163"/>
                  <a:gd name="connsiteY0" fmla="*/ 19728 h 29888"/>
                  <a:gd name="connsiteX1" fmla="*/ 29501 w 33163"/>
                  <a:gd name="connsiteY1" fmla="*/ 3939 h 29888"/>
                  <a:gd name="connsiteX2" fmla="*/ 1734 w 33163"/>
                  <a:gd name="connsiteY2" fmla="*/ 11215 h 29888"/>
                  <a:gd name="connsiteX3" fmla="*/ 4951 w 33163"/>
                  <a:gd name="connsiteY3" fmla="*/ 25123 h 29888"/>
                  <a:gd name="connsiteX4" fmla="*/ 33164 w 33163"/>
                  <a:gd name="connsiteY4" fmla="*/ 19728 h 29888"/>
                  <a:gd name="connsiteX5" fmla="*/ 33164 w 33163"/>
                  <a:gd name="connsiteY5" fmla="*/ 19728 h 29888"/>
                  <a:gd name="connsiteX6" fmla="*/ 33164 w 33163"/>
                  <a:gd name="connsiteY6" fmla="*/ 19728 h 29888"/>
                  <a:gd name="connsiteX7" fmla="*/ 33164 w 33163"/>
                  <a:gd name="connsiteY7" fmla="*/ 19728 h 29888"/>
                  <a:gd name="connsiteX8" fmla="*/ 33164 w 33163"/>
                  <a:gd name="connsiteY8" fmla="*/ 19728 h 29888"/>
                  <a:gd name="connsiteX9" fmla="*/ 33164 w 33163"/>
                  <a:gd name="connsiteY9" fmla="*/ 19728 h 29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163" h="29888">
                    <a:moveTo>
                      <a:pt x="33164" y="19728"/>
                    </a:moveTo>
                    <a:cubicBezTo>
                      <a:pt x="31975" y="14680"/>
                      <a:pt x="30689" y="8988"/>
                      <a:pt x="29501" y="3939"/>
                    </a:cubicBezTo>
                    <a:cubicBezTo>
                      <a:pt x="18018" y="-3337"/>
                      <a:pt x="8168" y="-318"/>
                      <a:pt x="1734" y="11215"/>
                    </a:cubicBezTo>
                    <a:cubicBezTo>
                      <a:pt x="-1632" y="16660"/>
                      <a:pt x="150" y="21510"/>
                      <a:pt x="4951" y="25123"/>
                    </a:cubicBezTo>
                    <a:cubicBezTo>
                      <a:pt x="15939" y="33191"/>
                      <a:pt x="25788" y="30766"/>
                      <a:pt x="33164" y="19728"/>
                    </a:cubicBezTo>
                    <a:lnTo>
                      <a:pt x="33164" y="19728"/>
                    </a:lnTo>
                    <a:lnTo>
                      <a:pt x="33164" y="19728"/>
                    </a:lnTo>
                    <a:lnTo>
                      <a:pt x="33164" y="19728"/>
                    </a:lnTo>
                    <a:lnTo>
                      <a:pt x="33164" y="19728"/>
                    </a:lnTo>
                    <a:lnTo>
                      <a:pt x="33164" y="19728"/>
                    </a:lnTo>
                    <a:close/>
                  </a:path>
                </a:pathLst>
              </a:custGeom>
              <a:solidFill>
                <a:srgbClr val="000000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1" name="자유형: 도형 80">
                <a:extLst>
                  <a:ext uri="{FF2B5EF4-FFF2-40B4-BE49-F238E27FC236}">
                    <a16:creationId xmlns:a16="http://schemas.microsoft.com/office/drawing/2014/main" id="{2E1560F1-2682-4D92-979B-DB3C9DFE3538}"/>
                  </a:ext>
                </a:extLst>
              </p:cNvPr>
              <p:cNvSpPr/>
              <p:nvPr/>
            </p:nvSpPr>
            <p:spPr>
              <a:xfrm>
                <a:off x="9034766" y="4248802"/>
                <a:ext cx="38173" cy="33163"/>
              </a:xfrm>
              <a:custGeom>
                <a:avLst/>
                <a:gdLst>
                  <a:gd name="connsiteX0" fmla="*/ 18313 w 38173"/>
                  <a:gd name="connsiteY0" fmla="*/ 46 h 33163"/>
                  <a:gd name="connsiteX1" fmla="*/ 0 w 38173"/>
                  <a:gd name="connsiteY1" fmla="*/ 10193 h 33163"/>
                  <a:gd name="connsiteX2" fmla="*/ 23560 w 38173"/>
                  <a:gd name="connsiteY2" fmla="*/ 33060 h 33163"/>
                  <a:gd name="connsiteX3" fmla="*/ 38161 w 38173"/>
                  <a:gd name="connsiteY3" fmla="*/ 23013 h 33163"/>
                  <a:gd name="connsiteX4" fmla="*/ 18313 w 38173"/>
                  <a:gd name="connsiteY4" fmla="*/ 46 h 33163"/>
                  <a:gd name="connsiteX5" fmla="*/ 18313 w 38173"/>
                  <a:gd name="connsiteY5" fmla="*/ 46 h 33163"/>
                  <a:gd name="connsiteX6" fmla="*/ 18313 w 38173"/>
                  <a:gd name="connsiteY6" fmla="*/ 46 h 33163"/>
                  <a:gd name="connsiteX7" fmla="*/ 18313 w 38173"/>
                  <a:gd name="connsiteY7" fmla="*/ 46 h 33163"/>
                  <a:gd name="connsiteX8" fmla="*/ 18313 w 38173"/>
                  <a:gd name="connsiteY8" fmla="*/ 46 h 33163"/>
                  <a:gd name="connsiteX9" fmla="*/ 18313 w 38173"/>
                  <a:gd name="connsiteY9" fmla="*/ 46 h 33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73" h="33163">
                    <a:moveTo>
                      <a:pt x="18313" y="46"/>
                    </a:moveTo>
                    <a:cubicBezTo>
                      <a:pt x="12077" y="2868"/>
                      <a:pt x="3861" y="2769"/>
                      <a:pt x="0" y="10193"/>
                    </a:cubicBezTo>
                    <a:cubicBezTo>
                      <a:pt x="544" y="20637"/>
                      <a:pt x="11384" y="34496"/>
                      <a:pt x="23560" y="33060"/>
                    </a:cubicBezTo>
                    <a:cubicBezTo>
                      <a:pt x="29697" y="32268"/>
                      <a:pt x="38557" y="32813"/>
                      <a:pt x="38161" y="23013"/>
                    </a:cubicBezTo>
                    <a:cubicBezTo>
                      <a:pt x="37221" y="14103"/>
                      <a:pt x="31133" y="-943"/>
                      <a:pt x="18313" y="46"/>
                    </a:cubicBezTo>
                    <a:lnTo>
                      <a:pt x="18313" y="46"/>
                    </a:lnTo>
                    <a:lnTo>
                      <a:pt x="18313" y="46"/>
                    </a:lnTo>
                    <a:lnTo>
                      <a:pt x="18313" y="46"/>
                    </a:lnTo>
                    <a:lnTo>
                      <a:pt x="18313" y="46"/>
                    </a:lnTo>
                    <a:lnTo>
                      <a:pt x="18313" y="46"/>
                    </a:lnTo>
                    <a:close/>
                  </a:path>
                </a:pathLst>
              </a:custGeom>
              <a:solidFill>
                <a:srgbClr val="000000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2" name="자유형: 도형 81">
                <a:extLst>
                  <a:ext uri="{FF2B5EF4-FFF2-40B4-BE49-F238E27FC236}">
                    <a16:creationId xmlns:a16="http://schemas.microsoft.com/office/drawing/2014/main" id="{7B400494-900F-4EB8-B316-FA7DB0EFDBE4}"/>
                  </a:ext>
                </a:extLst>
              </p:cNvPr>
              <p:cNvSpPr/>
              <p:nvPr/>
            </p:nvSpPr>
            <p:spPr>
              <a:xfrm>
                <a:off x="9185776" y="3953485"/>
                <a:ext cx="74672" cy="310310"/>
              </a:xfrm>
              <a:custGeom>
                <a:avLst/>
                <a:gdLst>
                  <a:gd name="connsiteX0" fmla="*/ 68701 w 74672"/>
                  <a:gd name="connsiteY0" fmla="*/ 2349 h 310310"/>
                  <a:gd name="connsiteX1" fmla="*/ 51279 w 74672"/>
                  <a:gd name="connsiteY1" fmla="*/ 9031 h 310310"/>
                  <a:gd name="connsiteX2" fmla="*/ 57317 w 74672"/>
                  <a:gd name="connsiteY2" fmla="*/ 69960 h 310310"/>
                  <a:gd name="connsiteX3" fmla="*/ 50635 w 74672"/>
                  <a:gd name="connsiteY3" fmla="*/ 228494 h 310310"/>
                  <a:gd name="connsiteX4" fmla="*/ 33559 w 74672"/>
                  <a:gd name="connsiteY4" fmla="*/ 272050 h 310310"/>
                  <a:gd name="connsiteX5" fmla="*/ 1684 w 74672"/>
                  <a:gd name="connsiteY5" fmla="*/ 294967 h 310310"/>
                  <a:gd name="connsiteX6" fmla="*/ 5396 w 74672"/>
                  <a:gd name="connsiteY6" fmla="*/ 310311 h 310310"/>
                  <a:gd name="connsiteX7" fmla="*/ 65335 w 74672"/>
                  <a:gd name="connsiteY7" fmla="*/ 229583 h 310310"/>
                  <a:gd name="connsiteX8" fmla="*/ 70434 w 74672"/>
                  <a:gd name="connsiteY8" fmla="*/ 25958 h 310310"/>
                  <a:gd name="connsiteX9" fmla="*/ 68701 w 74672"/>
                  <a:gd name="connsiteY9" fmla="*/ 2349 h 310310"/>
                  <a:gd name="connsiteX10" fmla="*/ 68701 w 74672"/>
                  <a:gd name="connsiteY10" fmla="*/ 2349 h 310310"/>
                  <a:gd name="connsiteX11" fmla="*/ 68701 w 74672"/>
                  <a:gd name="connsiteY11" fmla="*/ 2349 h 310310"/>
                  <a:gd name="connsiteX12" fmla="*/ 68701 w 74672"/>
                  <a:gd name="connsiteY12" fmla="*/ 2349 h 310310"/>
                  <a:gd name="connsiteX13" fmla="*/ 68701 w 74672"/>
                  <a:gd name="connsiteY13" fmla="*/ 2349 h 310310"/>
                  <a:gd name="connsiteX14" fmla="*/ 68701 w 74672"/>
                  <a:gd name="connsiteY14" fmla="*/ 2349 h 310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4672" h="310310">
                    <a:moveTo>
                      <a:pt x="68701" y="2349"/>
                    </a:moveTo>
                    <a:cubicBezTo>
                      <a:pt x="58307" y="-3046"/>
                      <a:pt x="55436" y="1557"/>
                      <a:pt x="51279" y="9031"/>
                    </a:cubicBezTo>
                    <a:cubicBezTo>
                      <a:pt x="55486" y="32046"/>
                      <a:pt x="56575" y="50607"/>
                      <a:pt x="57317" y="69960"/>
                    </a:cubicBezTo>
                    <a:cubicBezTo>
                      <a:pt x="58851" y="122821"/>
                      <a:pt x="57763" y="192511"/>
                      <a:pt x="50635" y="228494"/>
                    </a:cubicBezTo>
                    <a:cubicBezTo>
                      <a:pt x="48012" y="239482"/>
                      <a:pt x="38212" y="264428"/>
                      <a:pt x="33559" y="272050"/>
                    </a:cubicBezTo>
                    <a:cubicBezTo>
                      <a:pt x="25987" y="281603"/>
                      <a:pt x="14701" y="291948"/>
                      <a:pt x="1684" y="294967"/>
                    </a:cubicBezTo>
                    <a:cubicBezTo>
                      <a:pt x="-1484" y="300907"/>
                      <a:pt x="-147" y="306400"/>
                      <a:pt x="5396" y="310311"/>
                    </a:cubicBezTo>
                    <a:cubicBezTo>
                      <a:pt x="40984" y="294967"/>
                      <a:pt x="58258" y="265567"/>
                      <a:pt x="65335" y="229583"/>
                    </a:cubicBezTo>
                    <a:cubicBezTo>
                      <a:pt x="76521" y="161477"/>
                      <a:pt x="76917" y="94510"/>
                      <a:pt x="70434" y="25958"/>
                    </a:cubicBezTo>
                    <a:cubicBezTo>
                      <a:pt x="69246" y="18385"/>
                      <a:pt x="68454" y="9526"/>
                      <a:pt x="68701" y="2349"/>
                    </a:cubicBezTo>
                    <a:lnTo>
                      <a:pt x="68701" y="2349"/>
                    </a:lnTo>
                    <a:lnTo>
                      <a:pt x="68701" y="2349"/>
                    </a:lnTo>
                    <a:lnTo>
                      <a:pt x="68701" y="2349"/>
                    </a:lnTo>
                    <a:lnTo>
                      <a:pt x="68701" y="2349"/>
                    </a:lnTo>
                    <a:lnTo>
                      <a:pt x="68701" y="2349"/>
                    </a:lnTo>
                    <a:close/>
                  </a:path>
                </a:pathLst>
              </a:custGeom>
              <a:solidFill>
                <a:srgbClr val="595959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3" name="자유형: 도형 82">
                <a:extLst>
                  <a:ext uri="{FF2B5EF4-FFF2-40B4-BE49-F238E27FC236}">
                    <a16:creationId xmlns:a16="http://schemas.microsoft.com/office/drawing/2014/main" id="{0E59EADA-7ACB-4864-A367-56443D4AFD0A}"/>
                  </a:ext>
                </a:extLst>
              </p:cNvPr>
              <p:cNvSpPr/>
              <p:nvPr/>
            </p:nvSpPr>
            <p:spPr>
              <a:xfrm>
                <a:off x="9009888" y="3976721"/>
                <a:ext cx="41507" cy="293657"/>
              </a:xfrm>
              <a:custGeom>
                <a:avLst/>
                <a:gdLst>
                  <a:gd name="connsiteX0" fmla="*/ 23590 w 41507"/>
                  <a:gd name="connsiteY0" fmla="*/ 9899 h 293657"/>
                  <a:gd name="connsiteX1" fmla="*/ 5871 w 41507"/>
                  <a:gd name="connsiteY1" fmla="*/ 0 h 293657"/>
                  <a:gd name="connsiteX2" fmla="*/ 2357 w 41507"/>
                  <a:gd name="connsiteY2" fmla="*/ 226492 h 293657"/>
                  <a:gd name="connsiteX3" fmla="*/ 12008 w 41507"/>
                  <a:gd name="connsiteY3" fmla="*/ 266930 h 293657"/>
                  <a:gd name="connsiteX4" fmla="*/ 28292 w 41507"/>
                  <a:gd name="connsiteY4" fmla="*/ 293559 h 293657"/>
                  <a:gd name="connsiteX5" fmla="*/ 41508 w 41507"/>
                  <a:gd name="connsiteY5" fmla="*/ 276978 h 293657"/>
                  <a:gd name="connsiteX6" fmla="*/ 19730 w 41507"/>
                  <a:gd name="connsiteY6" fmla="*/ 243816 h 293657"/>
                  <a:gd name="connsiteX7" fmla="*/ 17007 w 41507"/>
                  <a:gd name="connsiteY7" fmla="*/ 215405 h 293657"/>
                  <a:gd name="connsiteX8" fmla="*/ 22056 w 41507"/>
                  <a:gd name="connsiteY8" fmla="*/ 25292 h 293657"/>
                  <a:gd name="connsiteX9" fmla="*/ 23590 w 41507"/>
                  <a:gd name="connsiteY9" fmla="*/ 9899 h 293657"/>
                  <a:gd name="connsiteX10" fmla="*/ 23590 w 41507"/>
                  <a:gd name="connsiteY10" fmla="*/ 9899 h 293657"/>
                  <a:gd name="connsiteX11" fmla="*/ 23590 w 41507"/>
                  <a:gd name="connsiteY11" fmla="*/ 9899 h 293657"/>
                  <a:gd name="connsiteX12" fmla="*/ 23590 w 41507"/>
                  <a:gd name="connsiteY12" fmla="*/ 9899 h 293657"/>
                  <a:gd name="connsiteX13" fmla="*/ 23590 w 41507"/>
                  <a:gd name="connsiteY13" fmla="*/ 9899 h 293657"/>
                  <a:gd name="connsiteX14" fmla="*/ 23590 w 41507"/>
                  <a:gd name="connsiteY14" fmla="*/ 9899 h 293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507" h="293657">
                    <a:moveTo>
                      <a:pt x="23590" y="9899"/>
                    </a:moveTo>
                    <a:cubicBezTo>
                      <a:pt x="16661" y="5692"/>
                      <a:pt x="12206" y="4356"/>
                      <a:pt x="5871" y="0"/>
                    </a:cubicBezTo>
                    <a:cubicBezTo>
                      <a:pt x="1466" y="95527"/>
                      <a:pt x="-2791" y="151952"/>
                      <a:pt x="2357" y="226492"/>
                    </a:cubicBezTo>
                    <a:cubicBezTo>
                      <a:pt x="3099" y="240549"/>
                      <a:pt x="6217" y="254061"/>
                      <a:pt x="12008" y="266930"/>
                    </a:cubicBezTo>
                    <a:cubicBezTo>
                      <a:pt x="18740" y="278314"/>
                      <a:pt x="21561" y="282175"/>
                      <a:pt x="28292" y="293559"/>
                    </a:cubicBezTo>
                    <a:cubicBezTo>
                      <a:pt x="37152" y="294747"/>
                      <a:pt x="37499" y="284996"/>
                      <a:pt x="41508" y="276978"/>
                    </a:cubicBezTo>
                    <a:cubicBezTo>
                      <a:pt x="29183" y="269454"/>
                      <a:pt x="24927" y="262673"/>
                      <a:pt x="19730" y="243816"/>
                    </a:cubicBezTo>
                    <a:cubicBezTo>
                      <a:pt x="18839" y="231689"/>
                      <a:pt x="16017" y="222681"/>
                      <a:pt x="17007" y="215405"/>
                    </a:cubicBezTo>
                    <a:cubicBezTo>
                      <a:pt x="14483" y="151902"/>
                      <a:pt x="16611" y="97061"/>
                      <a:pt x="22056" y="25292"/>
                    </a:cubicBezTo>
                    <a:cubicBezTo>
                      <a:pt x="21858" y="21877"/>
                      <a:pt x="22402" y="13314"/>
                      <a:pt x="23590" y="9899"/>
                    </a:cubicBezTo>
                    <a:lnTo>
                      <a:pt x="23590" y="9899"/>
                    </a:lnTo>
                    <a:lnTo>
                      <a:pt x="23590" y="9899"/>
                    </a:lnTo>
                    <a:lnTo>
                      <a:pt x="23590" y="9899"/>
                    </a:lnTo>
                    <a:lnTo>
                      <a:pt x="23590" y="9899"/>
                    </a:lnTo>
                    <a:lnTo>
                      <a:pt x="23590" y="9899"/>
                    </a:lnTo>
                    <a:close/>
                  </a:path>
                </a:pathLst>
              </a:custGeom>
              <a:solidFill>
                <a:srgbClr val="595959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4" name="자유형: 도형 83">
                <a:extLst>
                  <a:ext uri="{FF2B5EF4-FFF2-40B4-BE49-F238E27FC236}">
                    <a16:creationId xmlns:a16="http://schemas.microsoft.com/office/drawing/2014/main" id="{DDEF400F-A8F1-4D96-94FD-22052E8FAA2F}"/>
                  </a:ext>
                </a:extLst>
              </p:cNvPr>
              <p:cNvSpPr/>
              <p:nvPr/>
            </p:nvSpPr>
            <p:spPr>
              <a:xfrm>
                <a:off x="9011503" y="3453948"/>
                <a:ext cx="275443" cy="537632"/>
              </a:xfrm>
              <a:custGeom>
                <a:avLst/>
                <a:gdLst>
                  <a:gd name="connsiteX0" fmla="*/ 275443 w 275443"/>
                  <a:gd name="connsiteY0" fmla="*/ 99 h 537632"/>
                  <a:gd name="connsiteX1" fmla="*/ 145270 w 275443"/>
                  <a:gd name="connsiteY1" fmla="*/ 206941 h 537632"/>
                  <a:gd name="connsiteX2" fmla="*/ 125422 w 275443"/>
                  <a:gd name="connsiteY2" fmla="*/ 260991 h 537632"/>
                  <a:gd name="connsiteX3" fmla="*/ 106861 w 275443"/>
                  <a:gd name="connsiteY3" fmla="*/ 292668 h 537632"/>
                  <a:gd name="connsiteX4" fmla="*/ 68353 w 275443"/>
                  <a:gd name="connsiteY4" fmla="*/ 311476 h 537632"/>
                  <a:gd name="connsiteX5" fmla="*/ 23461 w 275443"/>
                  <a:gd name="connsiteY5" fmla="*/ 388986 h 537632"/>
                  <a:gd name="connsiteX6" fmla="*/ 0 w 275443"/>
                  <a:gd name="connsiteY6" fmla="*/ 523961 h 537632"/>
                  <a:gd name="connsiteX7" fmla="*/ 19848 w 275443"/>
                  <a:gd name="connsiteY7" fmla="*/ 536186 h 537632"/>
                  <a:gd name="connsiteX8" fmla="*/ 44497 w 275443"/>
                  <a:gd name="connsiteY8" fmla="*/ 403588 h 537632"/>
                  <a:gd name="connsiteX9" fmla="*/ 97556 w 275443"/>
                  <a:gd name="connsiteY9" fmla="*/ 319593 h 537632"/>
                  <a:gd name="connsiteX10" fmla="*/ 145814 w 275443"/>
                  <a:gd name="connsiteY10" fmla="*/ 319989 h 537632"/>
                  <a:gd name="connsiteX11" fmla="*/ 217038 w 275443"/>
                  <a:gd name="connsiteY11" fmla="*/ 437244 h 537632"/>
                  <a:gd name="connsiteX12" fmla="*/ 221146 w 275443"/>
                  <a:gd name="connsiteY12" fmla="*/ 509756 h 537632"/>
                  <a:gd name="connsiteX13" fmla="*/ 240598 w 275443"/>
                  <a:gd name="connsiteY13" fmla="*/ 503866 h 537632"/>
                  <a:gd name="connsiteX14" fmla="*/ 239460 w 275443"/>
                  <a:gd name="connsiteY14" fmla="*/ 413734 h 537632"/>
                  <a:gd name="connsiteX15" fmla="*/ 153783 w 275443"/>
                  <a:gd name="connsiteY15" fmla="*/ 295935 h 537632"/>
                  <a:gd name="connsiteX16" fmla="*/ 151308 w 275443"/>
                  <a:gd name="connsiteY16" fmla="*/ 269207 h 537632"/>
                  <a:gd name="connsiteX17" fmla="*/ 162296 w 275443"/>
                  <a:gd name="connsiteY17" fmla="*/ 230204 h 537632"/>
                  <a:gd name="connsiteX18" fmla="*/ 275295 w 275443"/>
                  <a:gd name="connsiteY18" fmla="*/ 23610 h 537632"/>
                  <a:gd name="connsiteX19" fmla="*/ 275295 w 275443"/>
                  <a:gd name="connsiteY19" fmla="*/ 0 h 537632"/>
                  <a:gd name="connsiteX20" fmla="*/ 275443 w 275443"/>
                  <a:gd name="connsiteY20" fmla="*/ 0 h 537632"/>
                  <a:gd name="connsiteX21" fmla="*/ 275443 w 275443"/>
                  <a:gd name="connsiteY21" fmla="*/ 99 h 537632"/>
                  <a:gd name="connsiteX22" fmla="*/ 275443 w 275443"/>
                  <a:gd name="connsiteY22" fmla="*/ 99 h 537632"/>
                  <a:gd name="connsiteX23" fmla="*/ 275443 w 275443"/>
                  <a:gd name="connsiteY23" fmla="*/ 99 h 53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5443" h="537632">
                    <a:moveTo>
                      <a:pt x="275443" y="99"/>
                    </a:moveTo>
                    <a:cubicBezTo>
                      <a:pt x="253121" y="26777"/>
                      <a:pt x="166058" y="159772"/>
                      <a:pt x="145270" y="206941"/>
                    </a:cubicBezTo>
                    <a:cubicBezTo>
                      <a:pt x="145270" y="206941"/>
                      <a:pt x="131411" y="242083"/>
                      <a:pt x="125422" y="260991"/>
                    </a:cubicBezTo>
                    <a:cubicBezTo>
                      <a:pt x="120473" y="275839"/>
                      <a:pt x="123145" y="290193"/>
                      <a:pt x="106861" y="292668"/>
                    </a:cubicBezTo>
                    <a:cubicBezTo>
                      <a:pt x="92359" y="297370"/>
                      <a:pt x="76768" y="305636"/>
                      <a:pt x="68353" y="311476"/>
                    </a:cubicBezTo>
                    <a:cubicBezTo>
                      <a:pt x="43804" y="328948"/>
                      <a:pt x="30143" y="364684"/>
                      <a:pt x="23461" y="388986"/>
                    </a:cubicBezTo>
                    <a:cubicBezTo>
                      <a:pt x="11334" y="434126"/>
                      <a:pt x="3960" y="477484"/>
                      <a:pt x="0" y="523961"/>
                    </a:cubicBezTo>
                    <a:cubicBezTo>
                      <a:pt x="2128" y="535790"/>
                      <a:pt x="8414" y="540196"/>
                      <a:pt x="19848" y="536186"/>
                    </a:cubicBezTo>
                    <a:cubicBezTo>
                      <a:pt x="31232" y="490601"/>
                      <a:pt x="29054" y="456647"/>
                      <a:pt x="44497" y="403588"/>
                    </a:cubicBezTo>
                    <a:cubicBezTo>
                      <a:pt x="53802" y="376662"/>
                      <a:pt x="54198" y="339540"/>
                      <a:pt x="97556" y="319593"/>
                    </a:cubicBezTo>
                    <a:cubicBezTo>
                      <a:pt x="108099" y="314495"/>
                      <a:pt x="135618" y="315238"/>
                      <a:pt x="145814" y="319989"/>
                    </a:cubicBezTo>
                    <a:cubicBezTo>
                      <a:pt x="190657" y="338699"/>
                      <a:pt x="217088" y="387798"/>
                      <a:pt x="217038" y="437244"/>
                    </a:cubicBezTo>
                    <a:cubicBezTo>
                      <a:pt x="217484" y="461250"/>
                      <a:pt x="217632" y="483919"/>
                      <a:pt x="221146" y="509756"/>
                    </a:cubicBezTo>
                    <a:cubicBezTo>
                      <a:pt x="224017" y="513616"/>
                      <a:pt x="235154" y="508419"/>
                      <a:pt x="240598" y="503866"/>
                    </a:cubicBezTo>
                    <a:cubicBezTo>
                      <a:pt x="240994" y="475158"/>
                      <a:pt x="243716" y="442590"/>
                      <a:pt x="239460" y="413734"/>
                    </a:cubicBezTo>
                    <a:cubicBezTo>
                      <a:pt x="231293" y="359685"/>
                      <a:pt x="201398" y="321177"/>
                      <a:pt x="153783" y="295935"/>
                    </a:cubicBezTo>
                    <a:cubicBezTo>
                      <a:pt x="143438" y="290589"/>
                      <a:pt x="147893" y="279106"/>
                      <a:pt x="151308" y="269207"/>
                    </a:cubicBezTo>
                    <a:cubicBezTo>
                      <a:pt x="151308" y="269207"/>
                      <a:pt x="156654" y="247775"/>
                      <a:pt x="162296" y="230204"/>
                    </a:cubicBezTo>
                    <a:cubicBezTo>
                      <a:pt x="168731" y="207832"/>
                      <a:pt x="251685" y="54990"/>
                      <a:pt x="275295" y="23610"/>
                    </a:cubicBezTo>
                    <a:lnTo>
                      <a:pt x="275295" y="0"/>
                    </a:lnTo>
                    <a:lnTo>
                      <a:pt x="275443" y="0"/>
                    </a:lnTo>
                    <a:lnTo>
                      <a:pt x="275443" y="99"/>
                    </a:lnTo>
                    <a:lnTo>
                      <a:pt x="275443" y="99"/>
                    </a:lnTo>
                    <a:lnTo>
                      <a:pt x="275443" y="99"/>
                    </a:lnTo>
                    <a:close/>
                  </a:path>
                </a:pathLst>
              </a:custGeom>
              <a:solidFill>
                <a:srgbClr val="000000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5" name="자유형: 도형 84">
                <a:extLst>
                  <a:ext uri="{FF2B5EF4-FFF2-40B4-BE49-F238E27FC236}">
                    <a16:creationId xmlns:a16="http://schemas.microsoft.com/office/drawing/2014/main" id="{CB6CDDCE-8A56-48CE-841D-150C40C9B3BB}"/>
                  </a:ext>
                </a:extLst>
              </p:cNvPr>
              <p:cNvSpPr/>
              <p:nvPr/>
            </p:nvSpPr>
            <p:spPr>
              <a:xfrm>
                <a:off x="9290248" y="3314668"/>
                <a:ext cx="280417" cy="126084"/>
              </a:xfrm>
              <a:custGeom>
                <a:avLst/>
                <a:gdLst>
                  <a:gd name="connsiteX0" fmla="*/ 280407 w 280417"/>
                  <a:gd name="connsiteY0" fmla="*/ 0 h 126084"/>
                  <a:gd name="connsiteX1" fmla="*/ 14 w 280417"/>
                  <a:gd name="connsiteY1" fmla="*/ 54990 h 126084"/>
                  <a:gd name="connsiteX2" fmla="*/ 14 w 280417"/>
                  <a:gd name="connsiteY2" fmla="*/ 125768 h 126084"/>
                  <a:gd name="connsiteX3" fmla="*/ 54806 w 280417"/>
                  <a:gd name="connsiteY3" fmla="*/ 125768 h 126084"/>
                  <a:gd name="connsiteX4" fmla="*/ 280407 w 280417"/>
                  <a:gd name="connsiteY4" fmla="*/ 0 h 126084"/>
                  <a:gd name="connsiteX5" fmla="*/ 280407 w 280417"/>
                  <a:gd name="connsiteY5" fmla="*/ 0 h 126084"/>
                  <a:gd name="connsiteX6" fmla="*/ 280407 w 280417"/>
                  <a:gd name="connsiteY6" fmla="*/ 0 h 126084"/>
                  <a:gd name="connsiteX7" fmla="*/ 280407 w 280417"/>
                  <a:gd name="connsiteY7" fmla="*/ 0 h 126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417" h="126084">
                    <a:moveTo>
                      <a:pt x="280407" y="0"/>
                    </a:moveTo>
                    <a:cubicBezTo>
                      <a:pt x="234821" y="15641"/>
                      <a:pt x="156520" y="47120"/>
                      <a:pt x="14" y="54990"/>
                    </a:cubicBezTo>
                    <a:cubicBezTo>
                      <a:pt x="-35" y="81123"/>
                      <a:pt x="64" y="99635"/>
                      <a:pt x="14" y="125768"/>
                    </a:cubicBezTo>
                    <a:cubicBezTo>
                      <a:pt x="1747" y="126164"/>
                      <a:pt x="41788" y="126214"/>
                      <a:pt x="54806" y="125768"/>
                    </a:cubicBezTo>
                    <a:cubicBezTo>
                      <a:pt x="151174" y="121858"/>
                      <a:pt x="281744" y="39151"/>
                      <a:pt x="280407" y="0"/>
                    </a:cubicBezTo>
                    <a:lnTo>
                      <a:pt x="280407" y="0"/>
                    </a:lnTo>
                    <a:lnTo>
                      <a:pt x="280407" y="0"/>
                    </a:lnTo>
                    <a:lnTo>
                      <a:pt x="280407" y="0"/>
                    </a:lnTo>
                    <a:close/>
                  </a:path>
                </a:pathLst>
              </a:custGeom>
              <a:solidFill>
                <a:srgbClr val="F5996B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6" name="자유형: 도형 85">
                <a:extLst>
                  <a:ext uri="{FF2B5EF4-FFF2-40B4-BE49-F238E27FC236}">
                    <a16:creationId xmlns:a16="http://schemas.microsoft.com/office/drawing/2014/main" id="{522D7697-5A1C-4FFE-9140-A1413A477D08}"/>
                  </a:ext>
                </a:extLst>
              </p:cNvPr>
              <p:cNvSpPr/>
              <p:nvPr/>
            </p:nvSpPr>
            <p:spPr>
              <a:xfrm>
                <a:off x="8669733" y="4311739"/>
                <a:ext cx="347247" cy="307057"/>
              </a:xfrm>
              <a:custGeom>
                <a:avLst/>
                <a:gdLst>
                  <a:gd name="connsiteX0" fmla="*/ 181552 w 347247"/>
                  <a:gd name="connsiteY0" fmla="*/ 6552 h 307057"/>
                  <a:gd name="connsiteX1" fmla="*/ 286483 w 347247"/>
                  <a:gd name="connsiteY1" fmla="*/ 63967 h 307057"/>
                  <a:gd name="connsiteX2" fmla="*/ 330039 w 347247"/>
                  <a:gd name="connsiteY2" fmla="*/ 114700 h 307057"/>
                  <a:gd name="connsiteX3" fmla="*/ 321229 w 347247"/>
                  <a:gd name="connsiteY3" fmla="*/ 187855 h 307057"/>
                  <a:gd name="connsiteX4" fmla="*/ 299302 w 347247"/>
                  <a:gd name="connsiteY4" fmla="*/ 182064 h 307057"/>
                  <a:gd name="connsiteX5" fmla="*/ 290245 w 347247"/>
                  <a:gd name="connsiteY5" fmla="*/ 222749 h 307057"/>
                  <a:gd name="connsiteX6" fmla="*/ 254509 w 347247"/>
                  <a:gd name="connsiteY6" fmla="*/ 224481 h 307057"/>
                  <a:gd name="connsiteX7" fmla="*/ 227088 w 347247"/>
                  <a:gd name="connsiteY7" fmla="*/ 258782 h 307057"/>
                  <a:gd name="connsiteX8" fmla="*/ 199915 w 347247"/>
                  <a:gd name="connsiteY8" fmla="*/ 304912 h 307057"/>
                  <a:gd name="connsiteX9" fmla="*/ 17177 w 347247"/>
                  <a:gd name="connsiteY9" fmla="*/ 277838 h 307057"/>
                  <a:gd name="connsiteX10" fmla="*/ 8070 w 347247"/>
                  <a:gd name="connsiteY10" fmla="*/ 265810 h 307057"/>
                  <a:gd name="connsiteX11" fmla="*/ 6734 w 347247"/>
                  <a:gd name="connsiteY11" fmla="*/ 205425 h 307057"/>
                  <a:gd name="connsiteX12" fmla="*/ 34699 w 347247"/>
                  <a:gd name="connsiteY12" fmla="*/ 101089 h 307057"/>
                  <a:gd name="connsiteX13" fmla="*/ 146905 w 347247"/>
                  <a:gd name="connsiteY13" fmla="*/ 1553 h 307057"/>
                  <a:gd name="connsiteX14" fmla="*/ 181552 w 347247"/>
                  <a:gd name="connsiteY14" fmla="*/ 6552 h 30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7247" h="307057">
                    <a:moveTo>
                      <a:pt x="181552" y="6552"/>
                    </a:moveTo>
                    <a:cubicBezTo>
                      <a:pt x="203974" y="17540"/>
                      <a:pt x="271634" y="53870"/>
                      <a:pt x="286483" y="63967"/>
                    </a:cubicBezTo>
                    <a:cubicBezTo>
                      <a:pt x="306034" y="76489"/>
                      <a:pt x="320585" y="93417"/>
                      <a:pt x="330039" y="114700"/>
                    </a:cubicBezTo>
                    <a:cubicBezTo>
                      <a:pt x="353847" y="167413"/>
                      <a:pt x="354787" y="174837"/>
                      <a:pt x="321229" y="187855"/>
                    </a:cubicBezTo>
                    <a:cubicBezTo>
                      <a:pt x="313805" y="190725"/>
                      <a:pt x="305638" y="187607"/>
                      <a:pt x="299302" y="182064"/>
                    </a:cubicBezTo>
                    <a:cubicBezTo>
                      <a:pt x="305291" y="199585"/>
                      <a:pt x="302817" y="212503"/>
                      <a:pt x="290245" y="222749"/>
                    </a:cubicBezTo>
                    <a:cubicBezTo>
                      <a:pt x="278564" y="228788"/>
                      <a:pt x="266635" y="229381"/>
                      <a:pt x="254509" y="224481"/>
                    </a:cubicBezTo>
                    <a:cubicBezTo>
                      <a:pt x="260745" y="244131"/>
                      <a:pt x="247827" y="258633"/>
                      <a:pt x="227088" y="258782"/>
                    </a:cubicBezTo>
                    <a:cubicBezTo>
                      <a:pt x="226098" y="273828"/>
                      <a:pt x="226098" y="298576"/>
                      <a:pt x="199915" y="304912"/>
                    </a:cubicBezTo>
                    <a:cubicBezTo>
                      <a:pt x="136412" y="314168"/>
                      <a:pt x="77463" y="291301"/>
                      <a:pt x="17177" y="277838"/>
                    </a:cubicBezTo>
                    <a:cubicBezTo>
                      <a:pt x="12079" y="276699"/>
                      <a:pt x="9703" y="270908"/>
                      <a:pt x="8070" y="265810"/>
                    </a:cubicBezTo>
                    <a:cubicBezTo>
                      <a:pt x="-9847" y="246061"/>
                      <a:pt x="7822" y="225521"/>
                      <a:pt x="6734" y="205425"/>
                    </a:cubicBezTo>
                    <a:cubicBezTo>
                      <a:pt x="17029" y="170976"/>
                      <a:pt x="19108" y="135488"/>
                      <a:pt x="34699" y="101089"/>
                    </a:cubicBezTo>
                    <a:cubicBezTo>
                      <a:pt x="52864" y="60948"/>
                      <a:pt x="104785" y="22391"/>
                      <a:pt x="146905" y="1553"/>
                    </a:cubicBezTo>
                    <a:cubicBezTo>
                      <a:pt x="155617" y="-3842"/>
                      <a:pt x="181552" y="6552"/>
                      <a:pt x="181552" y="6552"/>
                    </a:cubicBezTo>
                    <a:close/>
                  </a:path>
                </a:pathLst>
              </a:custGeom>
              <a:solidFill>
                <a:srgbClr val="FEB891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7" name="자유형: 도형 86">
                <a:extLst>
                  <a:ext uri="{FF2B5EF4-FFF2-40B4-BE49-F238E27FC236}">
                    <a16:creationId xmlns:a16="http://schemas.microsoft.com/office/drawing/2014/main" id="{EE95AA0A-9BA0-44C7-96A9-0A59A228C215}"/>
                  </a:ext>
                </a:extLst>
              </p:cNvPr>
              <p:cNvSpPr/>
              <p:nvPr/>
            </p:nvSpPr>
            <p:spPr>
              <a:xfrm>
                <a:off x="8822380" y="4404768"/>
                <a:ext cx="144329" cy="86269"/>
              </a:xfrm>
              <a:custGeom>
                <a:avLst/>
                <a:gdLst>
                  <a:gd name="connsiteX0" fmla="*/ 144329 w 144329"/>
                  <a:gd name="connsiteY0" fmla="*/ 86064 h 86269"/>
                  <a:gd name="connsiteX1" fmla="*/ 0 w 144329"/>
                  <a:gd name="connsiteY1" fmla="*/ 536 h 86269"/>
                  <a:gd name="connsiteX2" fmla="*/ 144033 w 144329"/>
                  <a:gd name="connsiteY2" fmla="*/ 86263 h 86269"/>
                  <a:gd name="connsiteX3" fmla="*/ 144329 w 144329"/>
                  <a:gd name="connsiteY3" fmla="*/ 86064 h 86269"/>
                  <a:gd name="connsiteX4" fmla="*/ 144329 w 144329"/>
                  <a:gd name="connsiteY4" fmla="*/ 86064 h 86269"/>
                  <a:gd name="connsiteX5" fmla="*/ 144329 w 144329"/>
                  <a:gd name="connsiteY5" fmla="*/ 86064 h 86269"/>
                  <a:gd name="connsiteX6" fmla="*/ 144329 w 144329"/>
                  <a:gd name="connsiteY6" fmla="*/ 86064 h 8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329" h="86269">
                    <a:moveTo>
                      <a:pt x="144329" y="86064"/>
                    </a:moveTo>
                    <a:cubicBezTo>
                      <a:pt x="103545" y="45478"/>
                      <a:pt x="54000" y="19295"/>
                      <a:pt x="0" y="536"/>
                    </a:cubicBezTo>
                    <a:cubicBezTo>
                      <a:pt x="51179" y="-5453"/>
                      <a:pt x="123739" y="39737"/>
                      <a:pt x="144033" y="86263"/>
                    </a:cubicBezTo>
                    <a:cubicBezTo>
                      <a:pt x="144131" y="86312"/>
                      <a:pt x="144329" y="86064"/>
                      <a:pt x="144329" y="86064"/>
                    </a:cubicBezTo>
                    <a:lnTo>
                      <a:pt x="144329" y="86064"/>
                    </a:lnTo>
                    <a:lnTo>
                      <a:pt x="144329" y="86064"/>
                    </a:lnTo>
                    <a:lnTo>
                      <a:pt x="144329" y="86064"/>
                    </a:lnTo>
                    <a:close/>
                  </a:path>
                </a:pathLst>
              </a:custGeom>
              <a:solidFill>
                <a:srgbClr val="E4886B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8" name="자유형: 도형 87">
                <a:extLst>
                  <a:ext uri="{FF2B5EF4-FFF2-40B4-BE49-F238E27FC236}">
                    <a16:creationId xmlns:a16="http://schemas.microsoft.com/office/drawing/2014/main" id="{890DEF32-C6AB-4E41-9B5F-DDD78D790C3E}"/>
                  </a:ext>
                </a:extLst>
              </p:cNvPr>
              <p:cNvSpPr/>
              <p:nvPr/>
            </p:nvSpPr>
            <p:spPr>
              <a:xfrm>
                <a:off x="8790801" y="4457868"/>
                <a:ext cx="131114" cy="79638"/>
              </a:xfrm>
              <a:custGeom>
                <a:avLst/>
                <a:gdLst>
                  <a:gd name="connsiteX0" fmla="*/ 131114 w 131114"/>
                  <a:gd name="connsiteY0" fmla="*/ 73847 h 79638"/>
                  <a:gd name="connsiteX1" fmla="*/ 128392 w 131114"/>
                  <a:gd name="connsiteY1" fmla="*/ 79638 h 79638"/>
                  <a:gd name="connsiteX2" fmla="*/ 0 w 131114"/>
                  <a:gd name="connsiteY2" fmla="*/ 9157 h 79638"/>
                  <a:gd name="connsiteX3" fmla="*/ 5049 w 131114"/>
                  <a:gd name="connsiteY3" fmla="*/ 0 h 79638"/>
                  <a:gd name="connsiteX4" fmla="*/ 131114 w 131114"/>
                  <a:gd name="connsiteY4" fmla="*/ 73847 h 79638"/>
                  <a:gd name="connsiteX5" fmla="*/ 131114 w 131114"/>
                  <a:gd name="connsiteY5" fmla="*/ 73847 h 79638"/>
                  <a:gd name="connsiteX6" fmla="*/ 131114 w 131114"/>
                  <a:gd name="connsiteY6" fmla="*/ 73847 h 79638"/>
                  <a:gd name="connsiteX7" fmla="*/ 131114 w 131114"/>
                  <a:gd name="connsiteY7" fmla="*/ 73847 h 79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14" h="79638">
                    <a:moveTo>
                      <a:pt x="131114" y="73847"/>
                    </a:moveTo>
                    <a:cubicBezTo>
                      <a:pt x="130718" y="76025"/>
                      <a:pt x="129778" y="77906"/>
                      <a:pt x="128392" y="79638"/>
                    </a:cubicBezTo>
                    <a:cubicBezTo>
                      <a:pt x="80530" y="64740"/>
                      <a:pt x="40983" y="35736"/>
                      <a:pt x="0" y="9157"/>
                    </a:cubicBezTo>
                    <a:cubicBezTo>
                      <a:pt x="1733" y="6137"/>
                      <a:pt x="3366" y="3118"/>
                      <a:pt x="5049" y="0"/>
                    </a:cubicBezTo>
                    <a:cubicBezTo>
                      <a:pt x="47070" y="24550"/>
                      <a:pt x="89092" y="49149"/>
                      <a:pt x="131114" y="73847"/>
                    </a:cubicBezTo>
                    <a:lnTo>
                      <a:pt x="131114" y="73847"/>
                    </a:lnTo>
                    <a:lnTo>
                      <a:pt x="131114" y="73847"/>
                    </a:lnTo>
                    <a:lnTo>
                      <a:pt x="131114" y="73847"/>
                    </a:lnTo>
                    <a:close/>
                  </a:path>
                </a:pathLst>
              </a:custGeom>
              <a:solidFill>
                <a:srgbClr val="E5896C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9" name="자유형: 도형 88">
                <a:extLst>
                  <a:ext uri="{FF2B5EF4-FFF2-40B4-BE49-F238E27FC236}">
                    <a16:creationId xmlns:a16="http://schemas.microsoft.com/office/drawing/2014/main" id="{35B8AF58-4AE4-4F30-8DD9-EB05692DBE8F}"/>
                  </a:ext>
                </a:extLst>
              </p:cNvPr>
              <p:cNvSpPr/>
              <p:nvPr/>
            </p:nvSpPr>
            <p:spPr>
              <a:xfrm>
                <a:off x="8762638" y="4534191"/>
                <a:ext cx="134380" cy="34820"/>
              </a:xfrm>
              <a:custGeom>
                <a:avLst/>
                <a:gdLst>
                  <a:gd name="connsiteX0" fmla="*/ 133737 w 134380"/>
                  <a:gd name="connsiteY0" fmla="*/ 34796 h 34820"/>
                  <a:gd name="connsiteX1" fmla="*/ 0 w 134380"/>
                  <a:gd name="connsiteY1" fmla="*/ 0 h 34820"/>
                  <a:gd name="connsiteX2" fmla="*/ 134381 w 134380"/>
                  <a:gd name="connsiteY2" fmla="*/ 34053 h 34820"/>
                  <a:gd name="connsiteX3" fmla="*/ 133737 w 134380"/>
                  <a:gd name="connsiteY3" fmla="*/ 34796 h 34820"/>
                  <a:gd name="connsiteX4" fmla="*/ 133737 w 134380"/>
                  <a:gd name="connsiteY4" fmla="*/ 34796 h 34820"/>
                  <a:gd name="connsiteX5" fmla="*/ 133737 w 134380"/>
                  <a:gd name="connsiteY5" fmla="*/ 34796 h 34820"/>
                  <a:gd name="connsiteX6" fmla="*/ 133737 w 134380"/>
                  <a:gd name="connsiteY6" fmla="*/ 34796 h 34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4380" h="34820">
                    <a:moveTo>
                      <a:pt x="133737" y="34796"/>
                    </a:moveTo>
                    <a:cubicBezTo>
                      <a:pt x="85826" y="35637"/>
                      <a:pt x="43655" y="14799"/>
                      <a:pt x="0" y="0"/>
                    </a:cubicBezTo>
                    <a:cubicBezTo>
                      <a:pt x="46724" y="4059"/>
                      <a:pt x="92309" y="12027"/>
                      <a:pt x="134381" y="34053"/>
                    </a:cubicBezTo>
                    <a:cubicBezTo>
                      <a:pt x="134381" y="34152"/>
                      <a:pt x="133737" y="34796"/>
                      <a:pt x="133737" y="34796"/>
                    </a:cubicBezTo>
                    <a:lnTo>
                      <a:pt x="133737" y="34796"/>
                    </a:lnTo>
                    <a:lnTo>
                      <a:pt x="133737" y="34796"/>
                    </a:lnTo>
                    <a:lnTo>
                      <a:pt x="133737" y="34796"/>
                    </a:lnTo>
                    <a:close/>
                  </a:path>
                </a:pathLst>
              </a:custGeom>
              <a:solidFill>
                <a:srgbClr val="E68B6E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0" name="자유형: 도형 89">
                <a:extLst>
                  <a:ext uri="{FF2B5EF4-FFF2-40B4-BE49-F238E27FC236}">
                    <a16:creationId xmlns:a16="http://schemas.microsoft.com/office/drawing/2014/main" id="{5254F0A6-D151-4F69-B77F-0E1A90A7FBF0}"/>
                  </a:ext>
                </a:extLst>
              </p:cNvPr>
              <p:cNvSpPr/>
              <p:nvPr/>
            </p:nvSpPr>
            <p:spPr>
              <a:xfrm>
                <a:off x="9474930" y="4036165"/>
                <a:ext cx="124909" cy="142201"/>
              </a:xfrm>
              <a:custGeom>
                <a:avLst/>
                <a:gdLst>
                  <a:gd name="connsiteX0" fmla="*/ 123739 w 124909"/>
                  <a:gd name="connsiteY0" fmla="*/ 0 h 142201"/>
                  <a:gd name="connsiteX1" fmla="*/ 0 w 124909"/>
                  <a:gd name="connsiteY1" fmla="*/ 64344 h 142201"/>
                  <a:gd name="connsiteX2" fmla="*/ 4950 w 124909"/>
                  <a:gd name="connsiteY2" fmla="*/ 69294 h 142201"/>
                  <a:gd name="connsiteX3" fmla="*/ 116463 w 124909"/>
                  <a:gd name="connsiteY3" fmla="*/ 18363 h 142201"/>
                  <a:gd name="connsiteX4" fmla="*/ 117949 w 124909"/>
                  <a:gd name="connsiteY4" fmla="*/ 106465 h 142201"/>
                  <a:gd name="connsiteX5" fmla="*/ 55584 w 124909"/>
                  <a:gd name="connsiteY5" fmla="*/ 67809 h 142201"/>
                  <a:gd name="connsiteX6" fmla="*/ 31083 w 124909"/>
                  <a:gd name="connsiteY6" fmla="*/ 71076 h 142201"/>
                  <a:gd name="connsiteX7" fmla="*/ 38458 w 124909"/>
                  <a:gd name="connsiteY7" fmla="*/ 85479 h 142201"/>
                  <a:gd name="connsiteX8" fmla="*/ 123542 w 124909"/>
                  <a:gd name="connsiteY8" fmla="*/ 142201 h 142201"/>
                  <a:gd name="connsiteX9" fmla="*/ 123739 w 124909"/>
                  <a:gd name="connsiteY9" fmla="*/ 14849 h 142201"/>
                  <a:gd name="connsiteX10" fmla="*/ 123739 w 124909"/>
                  <a:gd name="connsiteY10" fmla="*/ 0 h 14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4909" h="142201">
                    <a:moveTo>
                      <a:pt x="123739" y="0"/>
                    </a:moveTo>
                    <a:cubicBezTo>
                      <a:pt x="83846" y="24748"/>
                      <a:pt x="44150" y="48357"/>
                      <a:pt x="0" y="64344"/>
                    </a:cubicBezTo>
                    <a:cubicBezTo>
                      <a:pt x="4950" y="69294"/>
                      <a:pt x="-98" y="66621"/>
                      <a:pt x="4950" y="69294"/>
                    </a:cubicBezTo>
                    <a:cubicBezTo>
                      <a:pt x="39646" y="52218"/>
                      <a:pt x="80926" y="35389"/>
                      <a:pt x="116463" y="18363"/>
                    </a:cubicBezTo>
                    <a:cubicBezTo>
                      <a:pt x="118790" y="52069"/>
                      <a:pt x="118790" y="75926"/>
                      <a:pt x="117949" y="106465"/>
                    </a:cubicBezTo>
                    <a:cubicBezTo>
                      <a:pt x="95230" y="96813"/>
                      <a:pt x="77461" y="79143"/>
                      <a:pt x="55584" y="67809"/>
                    </a:cubicBezTo>
                    <a:cubicBezTo>
                      <a:pt x="47368" y="63552"/>
                      <a:pt x="37221" y="61771"/>
                      <a:pt x="31083" y="71076"/>
                    </a:cubicBezTo>
                    <a:cubicBezTo>
                      <a:pt x="26382" y="77956"/>
                      <a:pt x="32271" y="82509"/>
                      <a:pt x="38458" y="85479"/>
                    </a:cubicBezTo>
                    <a:cubicBezTo>
                      <a:pt x="70928" y="98348"/>
                      <a:pt x="96764" y="120967"/>
                      <a:pt x="123542" y="142201"/>
                    </a:cubicBezTo>
                    <a:cubicBezTo>
                      <a:pt x="123542" y="139281"/>
                      <a:pt x="125967" y="44992"/>
                      <a:pt x="123739" y="14849"/>
                    </a:cubicBezTo>
                    <a:cubicBezTo>
                      <a:pt x="126709" y="7870"/>
                      <a:pt x="122997" y="4702"/>
                      <a:pt x="123739" y="0"/>
                    </a:cubicBezTo>
                    <a:close/>
                  </a:path>
                </a:pathLst>
              </a:custGeom>
              <a:solidFill>
                <a:srgbClr val="DCCDBB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1" name="자유형: 도형 90">
                <a:extLst>
                  <a:ext uri="{FF2B5EF4-FFF2-40B4-BE49-F238E27FC236}">
                    <a16:creationId xmlns:a16="http://schemas.microsoft.com/office/drawing/2014/main" id="{B71FC1D3-7D5D-47A1-B87A-ACF5455B68B5}"/>
                  </a:ext>
                </a:extLst>
              </p:cNvPr>
              <p:cNvSpPr/>
              <p:nvPr/>
            </p:nvSpPr>
            <p:spPr>
              <a:xfrm>
                <a:off x="9479880" y="4100462"/>
                <a:ext cx="44546" cy="46078"/>
              </a:xfrm>
              <a:custGeom>
                <a:avLst/>
                <a:gdLst>
                  <a:gd name="connsiteX0" fmla="*/ 44546 w 44546"/>
                  <a:gd name="connsiteY0" fmla="*/ 48 h 46078"/>
                  <a:gd name="connsiteX1" fmla="*/ 25985 w 44546"/>
                  <a:gd name="connsiteY1" fmla="*/ 46079 h 46078"/>
                  <a:gd name="connsiteX2" fmla="*/ 0 w 44546"/>
                  <a:gd name="connsiteY2" fmla="*/ 4997 h 46078"/>
                  <a:gd name="connsiteX3" fmla="*/ 44546 w 44546"/>
                  <a:gd name="connsiteY3" fmla="*/ 48 h 46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546" h="46078">
                    <a:moveTo>
                      <a:pt x="44546" y="48"/>
                    </a:moveTo>
                    <a:cubicBezTo>
                      <a:pt x="34350" y="16233"/>
                      <a:pt x="34647" y="19846"/>
                      <a:pt x="25985" y="46079"/>
                    </a:cubicBezTo>
                    <a:cubicBezTo>
                      <a:pt x="17175" y="35883"/>
                      <a:pt x="9899" y="19846"/>
                      <a:pt x="0" y="4997"/>
                    </a:cubicBezTo>
                    <a:cubicBezTo>
                      <a:pt x="19798" y="48"/>
                      <a:pt x="42170" y="-150"/>
                      <a:pt x="44546" y="48"/>
                    </a:cubicBezTo>
                    <a:close/>
                  </a:path>
                </a:pathLst>
              </a:custGeom>
              <a:solidFill>
                <a:srgbClr val="E9DCCD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2" name="자유형: 도형 91">
                <a:extLst>
                  <a:ext uri="{FF2B5EF4-FFF2-40B4-BE49-F238E27FC236}">
                    <a16:creationId xmlns:a16="http://schemas.microsoft.com/office/drawing/2014/main" id="{CB5B58BC-1D20-48A5-87F7-61C55EBA9A61}"/>
                  </a:ext>
                </a:extLst>
              </p:cNvPr>
              <p:cNvSpPr/>
              <p:nvPr/>
            </p:nvSpPr>
            <p:spPr>
              <a:xfrm>
                <a:off x="9255822" y="3447167"/>
                <a:ext cx="324744" cy="735929"/>
              </a:xfrm>
              <a:custGeom>
                <a:avLst/>
                <a:gdLst>
                  <a:gd name="connsiteX0" fmla="*/ 130016 w 324744"/>
                  <a:gd name="connsiteY0" fmla="*/ 118790 h 735929"/>
                  <a:gd name="connsiteX1" fmla="*/ 323049 w 324744"/>
                  <a:gd name="connsiteY1" fmla="*/ 19798 h 735929"/>
                  <a:gd name="connsiteX2" fmla="*/ 292461 w 324744"/>
                  <a:gd name="connsiteY2" fmla="*/ 360328 h 735929"/>
                  <a:gd name="connsiteX3" fmla="*/ 70621 w 324744"/>
                  <a:gd name="connsiteY3" fmla="*/ 712737 h 735929"/>
                  <a:gd name="connsiteX4" fmla="*/ 31025 w 324744"/>
                  <a:gd name="connsiteY4" fmla="*/ 722636 h 735929"/>
                  <a:gd name="connsiteX5" fmla="*/ 1328 w 324744"/>
                  <a:gd name="connsiteY5" fmla="*/ 341520 h 735929"/>
                  <a:gd name="connsiteX6" fmla="*/ 31025 w 324744"/>
                  <a:gd name="connsiteY6" fmla="*/ 0 h 735929"/>
                  <a:gd name="connsiteX7" fmla="*/ 130016 w 324744"/>
                  <a:gd name="connsiteY7" fmla="*/ 118790 h 735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4744" h="735929">
                    <a:moveTo>
                      <a:pt x="130016" y="118790"/>
                    </a:moveTo>
                    <a:cubicBezTo>
                      <a:pt x="204259" y="123739"/>
                      <a:pt x="273553" y="69294"/>
                      <a:pt x="323049" y="19798"/>
                    </a:cubicBezTo>
                    <a:cubicBezTo>
                      <a:pt x="327999" y="133638"/>
                      <a:pt x="323346" y="233768"/>
                      <a:pt x="292461" y="360328"/>
                    </a:cubicBezTo>
                    <a:cubicBezTo>
                      <a:pt x="248806" y="539503"/>
                      <a:pt x="115167" y="673141"/>
                      <a:pt x="70621" y="712737"/>
                    </a:cubicBezTo>
                    <a:cubicBezTo>
                      <a:pt x="46913" y="733773"/>
                      <a:pt x="40924" y="747384"/>
                      <a:pt x="31025" y="722636"/>
                    </a:cubicBezTo>
                    <a:cubicBezTo>
                      <a:pt x="16127" y="685366"/>
                      <a:pt x="7267" y="419871"/>
                      <a:pt x="1328" y="341520"/>
                    </a:cubicBezTo>
                    <a:cubicBezTo>
                      <a:pt x="-4810" y="260793"/>
                      <a:pt x="11227" y="123739"/>
                      <a:pt x="31025" y="0"/>
                    </a:cubicBezTo>
                    <a:cubicBezTo>
                      <a:pt x="65672" y="84143"/>
                      <a:pt x="80372" y="115473"/>
                      <a:pt x="130016" y="118790"/>
                    </a:cubicBezTo>
                    <a:close/>
                  </a:path>
                </a:pathLst>
              </a:custGeom>
              <a:solidFill>
                <a:srgbClr val="3696EA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3" name="자유형: 도형 92">
                <a:extLst>
                  <a:ext uri="{FF2B5EF4-FFF2-40B4-BE49-F238E27FC236}">
                    <a16:creationId xmlns:a16="http://schemas.microsoft.com/office/drawing/2014/main" id="{168FE883-3C57-4BBF-9AC4-CFF74E178FDA}"/>
                  </a:ext>
                </a:extLst>
              </p:cNvPr>
              <p:cNvSpPr/>
              <p:nvPr/>
            </p:nvSpPr>
            <p:spPr>
              <a:xfrm>
                <a:off x="9267082" y="3568523"/>
                <a:ext cx="222298" cy="549857"/>
              </a:xfrm>
              <a:custGeom>
                <a:avLst/>
                <a:gdLst>
                  <a:gd name="connsiteX0" fmla="*/ 218787 w 222298"/>
                  <a:gd name="connsiteY0" fmla="*/ 398497 h 549857"/>
                  <a:gd name="connsiteX1" fmla="*/ 161273 w 222298"/>
                  <a:gd name="connsiteY1" fmla="*/ 492786 h 549857"/>
                  <a:gd name="connsiteX2" fmla="*/ 16 w 222298"/>
                  <a:gd name="connsiteY2" fmla="*/ 462692 h 549857"/>
                  <a:gd name="connsiteX3" fmla="*/ 34316 w 222298"/>
                  <a:gd name="connsiteY3" fmla="*/ 243476 h 549857"/>
                  <a:gd name="connsiteX4" fmla="*/ 34663 w 222298"/>
                  <a:gd name="connsiteY4" fmla="*/ 106324 h 549857"/>
                  <a:gd name="connsiteX5" fmla="*/ 105837 w 222298"/>
                  <a:gd name="connsiteY5" fmla="*/ 2136 h 549857"/>
                  <a:gd name="connsiteX6" fmla="*/ 123854 w 222298"/>
                  <a:gd name="connsiteY6" fmla="*/ 2136 h 549857"/>
                  <a:gd name="connsiteX7" fmla="*/ 181318 w 222298"/>
                  <a:gd name="connsiteY7" fmla="*/ 60788 h 549857"/>
                  <a:gd name="connsiteX8" fmla="*/ 202651 w 222298"/>
                  <a:gd name="connsiteY8" fmla="*/ 113105 h 549857"/>
                  <a:gd name="connsiteX9" fmla="*/ 217351 w 222298"/>
                  <a:gd name="connsiteY9" fmla="*/ 333113 h 549857"/>
                  <a:gd name="connsiteX10" fmla="*/ 218787 w 222298"/>
                  <a:gd name="connsiteY10" fmla="*/ 398497 h 549857"/>
                  <a:gd name="connsiteX11" fmla="*/ 218787 w 222298"/>
                  <a:gd name="connsiteY11" fmla="*/ 398497 h 549857"/>
                  <a:gd name="connsiteX12" fmla="*/ 218787 w 222298"/>
                  <a:gd name="connsiteY12" fmla="*/ 398497 h 549857"/>
                  <a:gd name="connsiteX13" fmla="*/ 218787 w 222298"/>
                  <a:gd name="connsiteY13" fmla="*/ 398497 h 549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2298" h="549857">
                    <a:moveTo>
                      <a:pt x="218787" y="398497"/>
                    </a:moveTo>
                    <a:cubicBezTo>
                      <a:pt x="205670" y="433639"/>
                      <a:pt x="183595" y="463583"/>
                      <a:pt x="161273" y="492786"/>
                    </a:cubicBezTo>
                    <a:cubicBezTo>
                      <a:pt x="59410" y="626028"/>
                      <a:pt x="115" y="487539"/>
                      <a:pt x="16" y="462692"/>
                    </a:cubicBezTo>
                    <a:cubicBezTo>
                      <a:pt x="-826" y="259067"/>
                      <a:pt x="31792" y="251792"/>
                      <a:pt x="34316" y="243476"/>
                    </a:cubicBezTo>
                    <a:cubicBezTo>
                      <a:pt x="49314" y="194278"/>
                      <a:pt x="89999" y="169777"/>
                      <a:pt x="34663" y="106324"/>
                    </a:cubicBezTo>
                    <a:cubicBezTo>
                      <a:pt x="1897" y="68806"/>
                      <a:pt x="76090" y="27675"/>
                      <a:pt x="105837" y="2136"/>
                    </a:cubicBezTo>
                    <a:cubicBezTo>
                      <a:pt x="111827" y="-587"/>
                      <a:pt x="117816" y="-834"/>
                      <a:pt x="123854" y="2136"/>
                    </a:cubicBezTo>
                    <a:cubicBezTo>
                      <a:pt x="143949" y="20696"/>
                      <a:pt x="161570" y="41831"/>
                      <a:pt x="181318" y="60788"/>
                    </a:cubicBezTo>
                    <a:cubicBezTo>
                      <a:pt x="196068" y="74993"/>
                      <a:pt x="217153" y="97217"/>
                      <a:pt x="202651" y="113105"/>
                    </a:cubicBezTo>
                    <a:cubicBezTo>
                      <a:pt x="113856" y="210265"/>
                      <a:pt x="206858" y="260255"/>
                      <a:pt x="217351" y="333113"/>
                    </a:cubicBezTo>
                    <a:cubicBezTo>
                      <a:pt x="220321" y="354891"/>
                      <a:pt x="226013" y="376471"/>
                      <a:pt x="218787" y="398497"/>
                    </a:cubicBezTo>
                    <a:lnTo>
                      <a:pt x="218787" y="398497"/>
                    </a:lnTo>
                    <a:lnTo>
                      <a:pt x="218787" y="398497"/>
                    </a:lnTo>
                    <a:lnTo>
                      <a:pt x="218787" y="398497"/>
                    </a:lnTo>
                    <a:close/>
                  </a:path>
                </a:pathLst>
              </a:custGeom>
              <a:solidFill>
                <a:srgbClr val="397EB6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4" name="자유형: 도형 93">
                <a:extLst>
                  <a:ext uri="{FF2B5EF4-FFF2-40B4-BE49-F238E27FC236}">
                    <a16:creationId xmlns:a16="http://schemas.microsoft.com/office/drawing/2014/main" id="{19C378FB-0639-46B2-85E6-A513E1BE1819}"/>
                  </a:ext>
                </a:extLst>
              </p:cNvPr>
              <p:cNvSpPr/>
              <p:nvPr/>
            </p:nvSpPr>
            <p:spPr>
              <a:xfrm>
                <a:off x="9007137" y="3815657"/>
                <a:ext cx="499767" cy="452940"/>
              </a:xfrm>
              <a:custGeom>
                <a:avLst/>
                <a:gdLst>
                  <a:gd name="connsiteX0" fmla="*/ 240658 w 499767"/>
                  <a:gd name="connsiteY0" fmla="*/ 355286 h 452940"/>
                  <a:gd name="connsiteX1" fmla="*/ 29312 w 499767"/>
                  <a:gd name="connsiteY1" fmla="*/ 286685 h 452940"/>
                  <a:gd name="connsiteX2" fmla="*/ 14067 w 499767"/>
                  <a:gd name="connsiteY2" fmla="*/ 228527 h 452940"/>
                  <a:gd name="connsiteX3" fmla="*/ 15008 w 499767"/>
                  <a:gd name="connsiteY3" fmla="*/ 221350 h 452940"/>
                  <a:gd name="connsiteX4" fmla="*/ 29114 w 499767"/>
                  <a:gd name="connsiteY4" fmla="*/ 168291 h 452940"/>
                  <a:gd name="connsiteX5" fmla="*/ 29658 w 499767"/>
                  <a:gd name="connsiteY5" fmla="*/ 151265 h 452940"/>
                  <a:gd name="connsiteX6" fmla="*/ 51832 w 499767"/>
                  <a:gd name="connsiteY6" fmla="*/ 109985 h 452940"/>
                  <a:gd name="connsiteX7" fmla="*/ 116375 w 499767"/>
                  <a:gd name="connsiteY7" fmla="*/ 71972 h 452940"/>
                  <a:gd name="connsiteX8" fmla="*/ 261941 w 499767"/>
                  <a:gd name="connsiteY8" fmla="*/ 107164 h 452940"/>
                  <a:gd name="connsiteX9" fmla="*/ 285650 w 499767"/>
                  <a:gd name="connsiteY9" fmla="*/ 62172 h 452940"/>
                  <a:gd name="connsiteX10" fmla="*/ 303617 w 499767"/>
                  <a:gd name="connsiteY10" fmla="*/ 24556 h 452940"/>
                  <a:gd name="connsiteX11" fmla="*/ 321683 w 499767"/>
                  <a:gd name="connsiteY11" fmla="*/ 9707 h 452940"/>
                  <a:gd name="connsiteX12" fmla="*/ 392362 w 499767"/>
                  <a:gd name="connsiteY12" fmla="*/ 46581 h 452940"/>
                  <a:gd name="connsiteX13" fmla="*/ 402014 w 499767"/>
                  <a:gd name="connsiteY13" fmla="*/ 178784 h 452940"/>
                  <a:gd name="connsiteX14" fmla="*/ 418892 w 499767"/>
                  <a:gd name="connsiteY14" fmla="*/ 232883 h 452940"/>
                  <a:gd name="connsiteX15" fmla="*/ 462795 w 499767"/>
                  <a:gd name="connsiteY15" fmla="*/ 279755 h 452940"/>
                  <a:gd name="connsiteX16" fmla="*/ 499768 w 499767"/>
                  <a:gd name="connsiteY16" fmla="*/ 330785 h 452940"/>
                  <a:gd name="connsiteX17" fmla="*/ 369792 w 499767"/>
                  <a:gd name="connsiteY17" fmla="*/ 452941 h 452940"/>
                  <a:gd name="connsiteX18" fmla="*/ 305151 w 499767"/>
                  <a:gd name="connsiteY18" fmla="*/ 393199 h 452940"/>
                  <a:gd name="connsiteX19" fmla="*/ 305151 w 499767"/>
                  <a:gd name="connsiteY19" fmla="*/ 393199 h 452940"/>
                  <a:gd name="connsiteX20" fmla="*/ 240658 w 499767"/>
                  <a:gd name="connsiteY20" fmla="*/ 355286 h 45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99767" h="452940">
                    <a:moveTo>
                      <a:pt x="240658" y="355286"/>
                    </a:moveTo>
                    <a:cubicBezTo>
                      <a:pt x="203289" y="345139"/>
                      <a:pt x="56980" y="309601"/>
                      <a:pt x="29312" y="286685"/>
                    </a:cubicBezTo>
                    <a:cubicBezTo>
                      <a:pt x="10404" y="270994"/>
                      <a:pt x="-12661" y="253325"/>
                      <a:pt x="14067" y="228527"/>
                    </a:cubicBezTo>
                    <a:cubicBezTo>
                      <a:pt x="17334" y="225458"/>
                      <a:pt x="22283" y="225458"/>
                      <a:pt x="15008" y="221350"/>
                    </a:cubicBezTo>
                    <a:cubicBezTo>
                      <a:pt x="-4148" y="210610"/>
                      <a:pt x="-10285" y="177299"/>
                      <a:pt x="29114" y="168291"/>
                    </a:cubicBezTo>
                    <a:cubicBezTo>
                      <a:pt x="44012" y="164925"/>
                      <a:pt x="32083" y="155967"/>
                      <a:pt x="29658" y="151265"/>
                    </a:cubicBezTo>
                    <a:cubicBezTo>
                      <a:pt x="16690" y="126071"/>
                      <a:pt x="22432" y="111866"/>
                      <a:pt x="51832" y="109985"/>
                    </a:cubicBezTo>
                    <a:cubicBezTo>
                      <a:pt x="47081" y="91771"/>
                      <a:pt x="47081" y="52174"/>
                      <a:pt x="116375" y="71972"/>
                    </a:cubicBezTo>
                    <a:cubicBezTo>
                      <a:pt x="138747" y="78951"/>
                      <a:pt x="225611" y="108500"/>
                      <a:pt x="261941" y="107164"/>
                    </a:cubicBezTo>
                    <a:cubicBezTo>
                      <a:pt x="282284" y="98750"/>
                      <a:pt x="279017" y="77813"/>
                      <a:pt x="285650" y="62172"/>
                    </a:cubicBezTo>
                    <a:cubicBezTo>
                      <a:pt x="291094" y="49402"/>
                      <a:pt x="294658" y="35692"/>
                      <a:pt x="303617" y="24556"/>
                    </a:cubicBezTo>
                    <a:cubicBezTo>
                      <a:pt x="308764" y="18616"/>
                      <a:pt x="314753" y="13518"/>
                      <a:pt x="321683" y="9707"/>
                    </a:cubicBezTo>
                    <a:cubicBezTo>
                      <a:pt x="360784" y="-11428"/>
                      <a:pt x="390383" y="2431"/>
                      <a:pt x="392362" y="46581"/>
                    </a:cubicBezTo>
                    <a:cubicBezTo>
                      <a:pt x="394342" y="90781"/>
                      <a:pt x="401816" y="134485"/>
                      <a:pt x="402014" y="178784"/>
                    </a:cubicBezTo>
                    <a:cubicBezTo>
                      <a:pt x="402064" y="198681"/>
                      <a:pt x="403251" y="218084"/>
                      <a:pt x="418892" y="232883"/>
                    </a:cubicBezTo>
                    <a:cubicBezTo>
                      <a:pt x="434681" y="246741"/>
                      <a:pt x="446758" y="266144"/>
                      <a:pt x="462795" y="279755"/>
                    </a:cubicBezTo>
                    <a:cubicBezTo>
                      <a:pt x="468734" y="284408"/>
                      <a:pt x="487543" y="309453"/>
                      <a:pt x="499768" y="330785"/>
                    </a:cubicBezTo>
                    <a:cubicBezTo>
                      <a:pt x="471011" y="387012"/>
                      <a:pt x="433740" y="434132"/>
                      <a:pt x="369792" y="452941"/>
                    </a:cubicBezTo>
                    <a:cubicBezTo>
                      <a:pt x="345737" y="435964"/>
                      <a:pt x="329157" y="413443"/>
                      <a:pt x="305151" y="393199"/>
                    </a:cubicBezTo>
                    <a:lnTo>
                      <a:pt x="305151" y="393199"/>
                    </a:lnTo>
                    <a:cubicBezTo>
                      <a:pt x="305200" y="393298"/>
                      <a:pt x="265258" y="361967"/>
                      <a:pt x="240658" y="355286"/>
                    </a:cubicBezTo>
                    <a:close/>
                  </a:path>
                </a:pathLst>
              </a:custGeom>
              <a:solidFill>
                <a:srgbClr val="FEB891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5" name="자유형: 도형 94">
                <a:extLst>
                  <a:ext uri="{FF2B5EF4-FFF2-40B4-BE49-F238E27FC236}">
                    <a16:creationId xmlns:a16="http://schemas.microsoft.com/office/drawing/2014/main" id="{719634EF-F601-4AD3-81A2-9951B7031EDB}"/>
                  </a:ext>
                </a:extLst>
              </p:cNvPr>
              <p:cNvSpPr/>
              <p:nvPr/>
            </p:nvSpPr>
            <p:spPr>
              <a:xfrm>
                <a:off x="9059662" y="3918613"/>
                <a:ext cx="160910" cy="58058"/>
              </a:xfrm>
              <a:custGeom>
                <a:avLst/>
                <a:gdLst>
                  <a:gd name="connsiteX0" fmla="*/ 2821 w 160910"/>
                  <a:gd name="connsiteY0" fmla="*/ 0 h 58058"/>
                  <a:gd name="connsiteX1" fmla="*/ 160910 w 160910"/>
                  <a:gd name="connsiteY1" fmla="*/ 47565 h 58058"/>
                  <a:gd name="connsiteX2" fmla="*/ 157891 w 160910"/>
                  <a:gd name="connsiteY2" fmla="*/ 58058 h 58058"/>
                  <a:gd name="connsiteX3" fmla="*/ 0 w 160910"/>
                  <a:gd name="connsiteY3" fmla="*/ 6088 h 58058"/>
                  <a:gd name="connsiteX4" fmla="*/ 2821 w 160910"/>
                  <a:gd name="connsiteY4" fmla="*/ 0 h 58058"/>
                  <a:gd name="connsiteX5" fmla="*/ 2821 w 160910"/>
                  <a:gd name="connsiteY5" fmla="*/ 0 h 58058"/>
                  <a:gd name="connsiteX6" fmla="*/ 2821 w 160910"/>
                  <a:gd name="connsiteY6" fmla="*/ 0 h 58058"/>
                  <a:gd name="connsiteX7" fmla="*/ 2821 w 160910"/>
                  <a:gd name="connsiteY7" fmla="*/ 0 h 58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910" h="58058">
                    <a:moveTo>
                      <a:pt x="2821" y="0"/>
                    </a:moveTo>
                    <a:cubicBezTo>
                      <a:pt x="55534" y="15839"/>
                      <a:pt x="108247" y="31727"/>
                      <a:pt x="160910" y="47565"/>
                    </a:cubicBezTo>
                    <a:cubicBezTo>
                      <a:pt x="159920" y="51030"/>
                      <a:pt x="158881" y="54544"/>
                      <a:pt x="157891" y="58058"/>
                    </a:cubicBezTo>
                    <a:cubicBezTo>
                      <a:pt x="104486" y="43408"/>
                      <a:pt x="49991" y="33063"/>
                      <a:pt x="0" y="6088"/>
                    </a:cubicBezTo>
                    <a:cubicBezTo>
                      <a:pt x="693" y="4009"/>
                      <a:pt x="1683" y="1930"/>
                      <a:pt x="2821" y="0"/>
                    </a:cubicBezTo>
                    <a:lnTo>
                      <a:pt x="2821" y="0"/>
                    </a:lnTo>
                    <a:lnTo>
                      <a:pt x="2821" y="0"/>
                    </a:lnTo>
                    <a:lnTo>
                      <a:pt x="2821" y="0"/>
                    </a:lnTo>
                    <a:close/>
                  </a:path>
                </a:pathLst>
              </a:custGeom>
              <a:solidFill>
                <a:srgbClr val="E78D6F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6" name="자유형: 도형 95">
                <a:extLst>
                  <a:ext uri="{FF2B5EF4-FFF2-40B4-BE49-F238E27FC236}">
                    <a16:creationId xmlns:a16="http://schemas.microsoft.com/office/drawing/2014/main" id="{63201691-2063-41C3-9090-15A270F08625}"/>
                  </a:ext>
                </a:extLst>
              </p:cNvPr>
              <p:cNvSpPr/>
              <p:nvPr/>
            </p:nvSpPr>
            <p:spPr>
              <a:xfrm>
                <a:off x="9021501" y="4036413"/>
                <a:ext cx="127748" cy="41477"/>
              </a:xfrm>
              <a:custGeom>
                <a:avLst/>
                <a:gdLst>
                  <a:gd name="connsiteX0" fmla="*/ 891 w 127748"/>
                  <a:gd name="connsiteY0" fmla="*/ 0 h 41477"/>
                  <a:gd name="connsiteX1" fmla="*/ 127748 w 127748"/>
                  <a:gd name="connsiteY1" fmla="*/ 41477 h 41477"/>
                  <a:gd name="connsiteX2" fmla="*/ 0 w 127748"/>
                  <a:gd name="connsiteY2" fmla="*/ 7276 h 41477"/>
                  <a:gd name="connsiteX3" fmla="*/ 891 w 127748"/>
                  <a:gd name="connsiteY3" fmla="*/ 0 h 41477"/>
                  <a:gd name="connsiteX4" fmla="*/ 891 w 127748"/>
                  <a:gd name="connsiteY4" fmla="*/ 0 h 41477"/>
                  <a:gd name="connsiteX5" fmla="*/ 891 w 127748"/>
                  <a:gd name="connsiteY5" fmla="*/ 0 h 41477"/>
                  <a:gd name="connsiteX6" fmla="*/ 891 w 127748"/>
                  <a:gd name="connsiteY6" fmla="*/ 0 h 41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748" h="41477">
                    <a:moveTo>
                      <a:pt x="891" y="0"/>
                    </a:moveTo>
                    <a:cubicBezTo>
                      <a:pt x="45882" y="5148"/>
                      <a:pt x="85132" y="28262"/>
                      <a:pt x="127748" y="41477"/>
                    </a:cubicBezTo>
                    <a:cubicBezTo>
                      <a:pt x="82559" y="39696"/>
                      <a:pt x="41230" y="23659"/>
                      <a:pt x="0" y="7276"/>
                    </a:cubicBezTo>
                    <a:cubicBezTo>
                      <a:pt x="247" y="4801"/>
                      <a:pt x="594" y="2425"/>
                      <a:pt x="891" y="0"/>
                    </a:cubicBezTo>
                    <a:lnTo>
                      <a:pt x="891" y="0"/>
                    </a:lnTo>
                    <a:lnTo>
                      <a:pt x="891" y="0"/>
                    </a:lnTo>
                    <a:lnTo>
                      <a:pt x="891" y="0"/>
                    </a:lnTo>
                    <a:close/>
                  </a:path>
                </a:pathLst>
              </a:custGeom>
              <a:solidFill>
                <a:srgbClr val="E68B6D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7" name="자유형: 도형 96">
                <a:extLst>
                  <a:ext uri="{FF2B5EF4-FFF2-40B4-BE49-F238E27FC236}">
                    <a16:creationId xmlns:a16="http://schemas.microsoft.com/office/drawing/2014/main" id="{1029AD0A-D45E-472C-880E-F3C54230FF9A}"/>
                  </a:ext>
                </a:extLst>
              </p:cNvPr>
              <p:cNvSpPr/>
              <p:nvPr/>
            </p:nvSpPr>
            <p:spPr>
              <a:xfrm>
                <a:off x="9056296" y="3988303"/>
                <a:ext cx="144329" cy="54742"/>
              </a:xfrm>
              <a:custGeom>
                <a:avLst/>
                <a:gdLst>
                  <a:gd name="connsiteX0" fmla="*/ 0 w 144329"/>
                  <a:gd name="connsiteY0" fmla="*/ 0 h 54742"/>
                  <a:gd name="connsiteX1" fmla="*/ 144329 w 144329"/>
                  <a:gd name="connsiteY1" fmla="*/ 54742 h 54742"/>
                  <a:gd name="connsiteX2" fmla="*/ 0 w 144329"/>
                  <a:gd name="connsiteY2" fmla="*/ 0 h 54742"/>
                  <a:gd name="connsiteX3" fmla="*/ 0 w 144329"/>
                  <a:gd name="connsiteY3" fmla="*/ 0 h 54742"/>
                  <a:gd name="connsiteX4" fmla="*/ 0 w 144329"/>
                  <a:gd name="connsiteY4" fmla="*/ 0 h 54742"/>
                  <a:gd name="connsiteX5" fmla="*/ 0 w 144329"/>
                  <a:gd name="connsiteY5" fmla="*/ 0 h 54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4329" h="54742">
                    <a:moveTo>
                      <a:pt x="0" y="0"/>
                    </a:moveTo>
                    <a:cubicBezTo>
                      <a:pt x="50387" y="12325"/>
                      <a:pt x="99338" y="28411"/>
                      <a:pt x="144329" y="54742"/>
                    </a:cubicBezTo>
                    <a:cubicBezTo>
                      <a:pt x="93745" y="42913"/>
                      <a:pt x="44744" y="26876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896C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8" name="자유형: 도형 97">
                <a:extLst>
                  <a:ext uri="{FF2B5EF4-FFF2-40B4-BE49-F238E27FC236}">
                    <a16:creationId xmlns:a16="http://schemas.microsoft.com/office/drawing/2014/main" id="{762C4C12-4B41-4F7E-86DF-2289127C01EC}"/>
                  </a:ext>
                </a:extLst>
              </p:cNvPr>
              <p:cNvSpPr/>
              <p:nvPr/>
            </p:nvSpPr>
            <p:spPr>
              <a:xfrm>
                <a:off x="9286847" y="2897766"/>
                <a:ext cx="64344" cy="79193"/>
              </a:xfrm>
              <a:custGeom>
                <a:avLst/>
                <a:gdLst>
                  <a:gd name="connsiteX0" fmla="*/ 64344 w 64344"/>
                  <a:gd name="connsiteY0" fmla="*/ 39597 h 79193"/>
                  <a:gd name="connsiteX1" fmla="*/ 32172 w 64344"/>
                  <a:gd name="connsiteY1" fmla="*/ 79193 h 79193"/>
                  <a:gd name="connsiteX2" fmla="*/ 0 w 64344"/>
                  <a:gd name="connsiteY2" fmla="*/ 39597 h 79193"/>
                  <a:gd name="connsiteX3" fmla="*/ 32172 w 64344"/>
                  <a:gd name="connsiteY3" fmla="*/ 0 h 79193"/>
                  <a:gd name="connsiteX4" fmla="*/ 64344 w 64344"/>
                  <a:gd name="connsiteY4" fmla="*/ 39597 h 7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344" h="79193">
                    <a:moveTo>
                      <a:pt x="64344" y="39597"/>
                    </a:moveTo>
                    <a:cubicBezTo>
                      <a:pt x="64344" y="61465"/>
                      <a:pt x="49940" y="79193"/>
                      <a:pt x="32172" y="79193"/>
                    </a:cubicBezTo>
                    <a:cubicBezTo>
                      <a:pt x="14404" y="79193"/>
                      <a:pt x="0" y="61465"/>
                      <a:pt x="0" y="39597"/>
                    </a:cubicBezTo>
                    <a:cubicBezTo>
                      <a:pt x="0" y="17728"/>
                      <a:pt x="14404" y="0"/>
                      <a:pt x="32172" y="0"/>
                    </a:cubicBezTo>
                    <a:cubicBezTo>
                      <a:pt x="49940" y="0"/>
                      <a:pt x="64344" y="17728"/>
                      <a:pt x="64344" y="39597"/>
                    </a:cubicBezTo>
                    <a:close/>
                  </a:path>
                </a:pathLst>
              </a:custGeom>
              <a:solidFill>
                <a:srgbClr val="2E2725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9" name="자유형: 도형 98">
                <a:extLst>
                  <a:ext uri="{FF2B5EF4-FFF2-40B4-BE49-F238E27FC236}">
                    <a16:creationId xmlns:a16="http://schemas.microsoft.com/office/drawing/2014/main" id="{7FFFF41B-CA95-4947-844B-1D47F76E63EF}"/>
                  </a:ext>
                </a:extLst>
              </p:cNvPr>
              <p:cNvSpPr/>
              <p:nvPr/>
            </p:nvSpPr>
            <p:spPr>
              <a:xfrm>
                <a:off x="9019570" y="2897766"/>
                <a:ext cx="64344" cy="79193"/>
              </a:xfrm>
              <a:custGeom>
                <a:avLst/>
                <a:gdLst>
                  <a:gd name="connsiteX0" fmla="*/ 64344 w 64344"/>
                  <a:gd name="connsiteY0" fmla="*/ 39597 h 79193"/>
                  <a:gd name="connsiteX1" fmla="*/ 32172 w 64344"/>
                  <a:gd name="connsiteY1" fmla="*/ 79193 h 79193"/>
                  <a:gd name="connsiteX2" fmla="*/ 0 w 64344"/>
                  <a:gd name="connsiteY2" fmla="*/ 39597 h 79193"/>
                  <a:gd name="connsiteX3" fmla="*/ 32172 w 64344"/>
                  <a:gd name="connsiteY3" fmla="*/ 0 h 79193"/>
                  <a:gd name="connsiteX4" fmla="*/ 64344 w 64344"/>
                  <a:gd name="connsiteY4" fmla="*/ 39597 h 7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344" h="79193">
                    <a:moveTo>
                      <a:pt x="64344" y="39597"/>
                    </a:moveTo>
                    <a:cubicBezTo>
                      <a:pt x="64344" y="61465"/>
                      <a:pt x="49940" y="79193"/>
                      <a:pt x="32172" y="79193"/>
                    </a:cubicBezTo>
                    <a:cubicBezTo>
                      <a:pt x="14404" y="79193"/>
                      <a:pt x="0" y="61465"/>
                      <a:pt x="0" y="39597"/>
                    </a:cubicBezTo>
                    <a:cubicBezTo>
                      <a:pt x="0" y="17728"/>
                      <a:pt x="14404" y="0"/>
                      <a:pt x="32172" y="0"/>
                    </a:cubicBezTo>
                    <a:cubicBezTo>
                      <a:pt x="49940" y="0"/>
                      <a:pt x="64344" y="17728"/>
                      <a:pt x="64344" y="39597"/>
                    </a:cubicBezTo>
                    <a:close/>
                  </a:path>
                </a:pathLst>
              </a:custGeom>
              <a:solidFill>
                <a:srgbClr val="2E2725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0" name="자유형: 도형 99">
                <a:extLst>
                  <a:ext uri="{FF2B5EF4-FFF2-40B4-BE49-F238E27FC236}">
                    <a16:creationId xmlns:a16="http://schemas.microsoft.com/office/drawing/2014/main" id="{97BA300A-1CB6-4326-8C8D-10394789511F}"/>
                  </a:ext>
                </a:extLst>
              </p:cNvPr>
              <p:cNvSpPr/>
              <p:nvPr/>
            </p:nvSpPr>
            <p:spPr>
              <a:xfrm>
                <a:off x="9002830" y="2811305"/>
                <a:ext cx="98745" cy="28915"/>
              </a:xfrm>
              <a:custGeom>
                <a:avLst/>
                <a:gdLst>
                  <a:gd name="connsiteX0" fmla="*/ 79303 w 98745"/>
                  <a:gd name="connsiteY0" fmla="*/ 4892 h 28915"/>
                  <a:gd name="connsiteX1" fmla="*/ 97072 w 98745"/>
                  <a:gd name="connsiteY1" fmla="*/ 24146 h 28915"/>
                  <a:gd name="connsiteX2" fmla="*/ 74354 w 98745"/>
                  <a:gd name="connsiteY2" fmla="*/ 19741 h 28915"/>
                  <a:gd name="connsiteX3" fmla="*/ 110 w 98745"/>
                  <a:gd name="connsiteY3" fmla="*/ 19741 h 28915"/>
                  <a:gd name="connsiteX4" fmla="*/ 79303 w 98745"/>
                  <a:gd name="connsiteY4" fmla="*/ 4892 h 2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745" h="28915">
                    <a:moveTo>
                      <a:pt x="79303" y="4892"/>
                    </a:moveTo>
                    <a:cubicBezTo>
                      <a:pt x="82966" y="6575"/>
                      <a:pt x="104892" y="12267"/>
                      <a:pt x="97072" y="24146"/>
                    </a:cubicBezTo>
                    <a:cubicBezTo>
                      <a:pt x="89994" y="34936"/>
                      <a:pt x="83510" y="24740"/>
                      <a:pt x="74354" y="19741"/>
                    </a:cubicBezTo>
                    <a:cubicBezTo>
                      <a:pt x="59158" y="9346"/>
                      <a:pt x="7089" y="14791"/>
                      <a:pt x="110" y="19741"/>
                    </a:cubicBezTo>
                    <a:cubicBezTo>
                      <a:pt x="-2810" y="4892"/>
                      <a:pt x="53070" y="-7086"/>
                      <a:pt x="79303" y="4892"/>
                    </a:cubicBezTo>
                    <a:close/>
                  </a:path>
                </a:pathLst>
              </a:custGeom>
              <a:solidFill>
                <a:srgbClr val="50392D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5763F73-640F-4EC4-BB51-D3D068D6D6DB}"/>
                </a:ext>
              </a:extLst>
            </p:cNvPr>
            <p:cNvGrpSpPr/>
            <p:nvPr/>
          </p:nvGrpSpPr>
          <p:grpSpPr>
            <a:xfrm>
              <a:off x="8438741" y="4272637"/>
              <a:ext cx="1483894" cy="127937"/>
              <a:chOff x="8054208" y="4557404"/>
              <a:chExt cx="1589057" cy="137004"/>
            </a:xfrm>
          </p:grpSpPr>
          <p:sp>
            <p:nvSpPr>
              <p:cNvPr id="53" name="자유형: 도형 52">
                <a:extLst>
                  <a:ext uri="{FF2B5EF4-FFF2-40B4-BE49-F238E27FC236}">
                    <a16:creationId xmlns:a16="http://schemas.microsoft.com/office/drawing/2014/main" id="{A5207C7D-F753-45BE-9873-9E0B83FE2D49}"/>
                  </a:ext>
                </a:extLst>
              </p:cNvPr>
              <p:cNvSpPr/>
              <p:nvPr/>
            </p:nvSpPr>
            <p:spPr>
              <a:xfrm>
                <a:off x="8054208" y="4557404"/>
                <a:ext cx="1589057" cy="137004"/>
              </a:xfrm>
              <a:custGeom>
                <a:avLst/>
                <a:gdLst>
                  <a:gd name="connsiteX0" fmla="*/ 330730 w 1589057"/>
                  <a:gd name="connsiteY0" fmla="*/ 5791 h 137004"/>
                  <a:gd name="connsiteX1" fmla="*/ 538067 w 1589057"/>
                  <a:gd name="connsiteY1" fmla="*/ 28213 h 137004"/>
                  <a:gd name="connsiteX2" fmla="*/ 599442 w 1589057"/>
                  <a:gd name="connsiteY2" fmla="*/ 35588 h 137004"/>
                  <a:gd name="connsiteX3" fmla="*/ 778814 w 1589057"/>
                  <a:gd name="connsiteY3" fmla="*/ 70086 h 137004"/>
                  <a:gd name="connsiteX4" fmla="*/ 798365 w 1589057"/>
                  <a:gd name="connsiteY4" fmla="*/ 106663 h 137004"/>
                  <a:gd name="connsiteX5" fmla="*/ 817272 w 1589057"/>
                  <a:gd name="connsiteY5" fmla="*/ 70878 h 137004"/>
                  <a:gd name="connsiteX6" fmla="*/ 852463 w 1589057"/>
                  <a:gd name="connsiteY6" fmla="*/ 55930 h 137004"/>
                  <a:gd name="connsiteX7" fmla="*/ 1156713 w 1589057"/>
                  <a:gd name="connsiteY7" fmla="*/ 24501 h 137004"/>
                  <a:gd name="connsiteX8" fmla="*/ 1357567 w 1589057"/>
                  <a:gd name="connsiteY8" fmla="*/ 19848 h 137004"/>
                  <a:gd name="connsiteX9" fmla="*/ 1430671 w 1589057"/>
                  <a:gd name="connsiteY9" fmla="*/ 24154 h 137004"/>
                  <a:gd name="connsiteX10" fmla="*/ 1566537 w 1589057"/>
                  <a:gd name="connsiteY10" fmla="*/ 81371 h 137004"/>
                  <a:gd name="connsiteX11" fmla="*/ 1589057 w 1589057"/>
                  <a:gd name="connsiteY11" fmla="*/ 137004 h 137004"/>
                  <a:gd name="connsiteX12" fmla="*/ 0 w 1589057"/>
                  <a:gd name="connsiteY12" fmla="*/ 134876 h 137004"/>
                  <a:gd name="connsiteX13" fmla="*/ 183431 w 1589057"/>
                  <a:gd name="connsiteY13" fmla="*/ 12325 h 137004"/>
                  <a:gd name="connsiteX14" fmla="*/ 256189 w 1589057"/>
                  <a:gd name="connsiteY14" fmla="*/ 5494 h 137004"/>
                  <a:gd name="connsiteX15" fmla="*/ 330730 w 1589057"/>
                  <a:gd name="connsiteY15" fmla="*/ 5791 h 137004"/>
                  <a:gd name="connsiteX16" fmla="*/ 330730 w 1589057"/>
                  <a:gd name="connsiteY16" fmla="*/ 5791 h 137004"/>
                  <a:gd name="connsiteX17" fmla="*/ 330730 w 1589057"/>
                  <a:gd name="connsiteY17" fmla="*/ 5791 h 137004"/>
                  <a:gd name="connsiteX18" fmla="*/ 330730 w 1589057"/>
                  <a:gd name="connsiteY18" fmla="*/ 5791 h 137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89057" h="137004">
                    <a:moveTo>
                      <a:pt x="330730" y="5791"/>
                    </a:moveTo>
                    <a:cubicBezTo>
                      <a:pt x="399826" y="13265"/>
                      <a:pt x="469020" y="20640"/>
                      <a:pt x="538067" y="28213"/>
                    </a:cubicBezTo>
                    <a:cubicBezTo>
                      <a:pt x="558509" y="30489"/>
                      <a:pt x="578950" y="33212"/>
                      <a:pt x="599442" y="35588"/>
                    </a:cubicBezTo>
                    <a:cubicBezTo>
                      <a:pt x="662004" y="32915"/>
                      <a:pt x="721300" y="46922"/>
                      <a:pt x="778814" y="70086"/>
                    </a:cubicBezTo>
                    <a:cubicBezTo>
                      <a:pt x="790643" y="79094"/>
                      <a:pt x="784704" y="97804"/>
                      <a:pt x="798365" y="106663"/>
                    </a:cubicBezTo>
                    <a:cubicBezTo>
                      <a:pt x="814055" y="99585"/>
                      <a:pt x="807175" y="80629"/>
                      <a:pt x="817272" y="70878"/>
                    </a:cubicBezTo>
                    <a:cubicBezTo>
                      <a:pt x="826676" y="60335"/>
                      <a:pt x="839594" y="58059"/>
                      <a:pt x="852463" y="55930"/>
                    </a:cubicBezTo>
                    <a:cubicBezTo>
                      <a:pt x="953682" y="44052"/>
                      <a:pt x="1054505" y="27223"/>
                      <a:pt x="1156713" y="24501"/>
                    </a:cubicBezTo>
                    <a:cubicBezTo>
                      <a:pt x="1223433" y="13067"/>
                      <a:pt x="1290450" y="13562"/>
                      <a:pt x="1357567" y="19848"/>
                    </a:cubicBezTo>
                    <a:cubicBezTo>
                      <a:pt x="1369941" y="24847"/>
                      <a:pt x="1417654" y="24352"/>
                      <a:pt x="1430671" y="24154"/>
                    </a:cubicBezTo>
                    <a:cubicBezTo>
                      <a:pt x="1476603" y="23610"/>
                      <a:pt x="1545056" y="35489"/>
                      <a:pt x="1566537" y="81371"/>
                    </a:cubicBezTo>
                    <a:cubicBezTo>
                      <a:pt x="1578069" y="105921"/>
                      <a:pt x="1584108" y="122155"/>
                      <a:pt x="1589057" y="137004"/>
                    </a:cubicBezTo>
                    <a:cubicBezTo>
                      <a:pt x="1504915" y="137004"/>
                      <a:pt x="74491" y="132055"/>
                      <a:pt x="0" y="134876"/>
                    </a:cubicBezTo>
                    <a:cubicBezTo>
                      <a:pt x="33112" y="51723"/>
                      <a:pt x="98298" y="14799"/>
                      <a:pt x="183431" y="12325"/>
                    </a:cubicBezTo>
                    <a:cubicBezTo>
                      <a:pt x="207634" y="11582"/>
                      <a:pt x="232827" y="16631"/>
                      <a:pt x="256189" y="5494"/>
                    </a:cubicBezTo>
                    <a:cubicBezTo>
                      <a:pt x="280888" y="-1831"/>
                      <a:pt x="305784" y="-1930"/>
                      <a:pt x="330730" y="5791"/>
                    </a:cubicBezTo>
                    <a:lnTo>
                      <a:pt x="330730" y="5791"/>
                    </a:lnTo>
                    <a:lnTo>
                      <a:pt x="330730" y="5791"/>
                    </a:lnTo>
                    <a:lnTo>
                      <a:pt x="330730" y="5791"/>
                    </a:lnTo>
                    <a:close/>
                  </a:path>
                </a:pathLst>
              </a:custGeom>
              <a:solidFill>
                <a:srgbClr val="FEFEFD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4" name="자유형: 도형 53">
                <a:extLst>
                  <a:ext uri="{FF2B5EF4-FFF2-40B4-BE49-F238E27FC236}">
                    <a16:creationId xmlns:a16="http://schemas.microsoft.com/office/drawing/2014/main" id="{CED878D8-FB53-42E0-BFA3-C04E5817B340}"/>
                  </a:ext>
                </a:extLst>
              </p:cNvPr>
              <p:cNvSpPr/>
              <p:nvPr/>
            </p:nvSpPr>
            <p:spPr>
              <a:xfrm>
                <a:off x="8188539" y="4588937"/>
                <a:ext cx="1265999" cy="91243"/>
              </a:xfrm>
              <a:custGeom>
                <a:avLst/>
                <a:gdLst>
                  <a:gd name="connsiteX0" fmla="*/ 19897 w 1265999"/>
                  <a:gd name="connsiteY0" fmla="*/ 63053 h 91243"/>
                  <a:gd name="connsiteX1" fmla="*/ 247230 w 1265999"/>
                  <a:gd name="connsiteY1" fmla="*/ 63053 h 91243"/>
                  <a:gd name="connsiteX2" fmla="*/ 13264 w 1265999"/>
                  <a:gd name="connsiteY2" fmla="*/ 76318 h 91243"/>
                  <a:gd name="connsiteX3" fmla="*/ 19897 w 1265999"/>
                  <a:gd name="connsiteY3" fmla="*/ 63993 h 91243"/>
                  <a:gd name="connsiteX4" fmla="*/ 1090977 w 1265999"/>
                  <a:gd name="connsiteY4" fmla="*/ 46354 h 91243"/>
                  <a:gd name="connsiteX5" fmla="*/ 1265999 w 1265999"/>
                  <a:gd name="connsiteY5" fmla="*/ 48749 h 91243"/>
                  <a:gd name="connsiteX6" fmla="*/ 917550 w 1265999"/>
                  <a:gd name="connsiteY6" fmla="*/ 69685 h 91243"/>
                  <a:gd name="connsiteX7" fmla="*/ 1090977 w 1265999"/>
                  <a:gd name="connsiteY7" fmla="*/ 46354 h 91243"/>
                  <a:gd name="connsiteX8" fmla="*/ 665072 w 1265999"/>
                  <a:gd name="connsiteY8" fmla="*/ 36505 h 91243"/>
                  <a:gd name="connsiteX9" fmla="*/ 685118 w 1265999"/>
                  <a:gd name="connsiteY9" fmla="*/ 42859 h 91243"/>
                  <a:gd name="connsiteX10" fmla="*/ 685266 w 1265999"/>
                  <a:gd name="connsiteY10" fmla="*/ 66369 h 91243"/>
                  <a:gd name="connsiteX11" fmla="*/ 664033 w 1265999"/>
                  <a:gd name="connsiteY11" fmla="*/ 91216 h 91243"/>
                  <a:gd name="connsiteX12" fmla="*/ 645522 w 1265999"/>
                  <a:gd name="connsiteY12" fmla="*/ 67656 h 91243"/>
                  <a:gd name="connsiteX13" fmla="*/ 645472 w 1265999"/>
                  <a:gd name="connsiteY13" fmla="*/ 44146 h 91243"/>
                  <a:gd name="connsiteX14" fmla="*/ 665072 w 1265999"/>
                  <a:gd name="connsiteY14" fmla="*/ 36505 h 91243"/>
                  <a:gd name="connsiteX15" fmla="*/ 214063 w 1265999"/>
                  <a:gd name="connsiteY15" fmla="*/ 31565 h 91243"/>
                  <a:gd name="connsiteX16" fmla="*/ 471198 w 1265999"/>
                  <a:gd name="connsiteY16" fmla="*/ 56421 h 91243"/>
                  <a:gd name="connsiteX17" fmla="*/ 127748 w 1265999"/>
                  <a:gd name="connsiteY17" fmla="*/ 37909 h 91243"/>
                  <a:gd name="connsiteX18" fmla="*/ 214063 w 1265999"/>
                  <a:gd name="connsiteY18" fmla="*/ 31565 h 91243"/>
                  <a:gd name="connsiteX19" fmla="*/ 1077970 w 1265999"/>
                  <a:gd name="connsiteY19" fmla="*/ 22245 h 91243"/>
                  <a:gd name="connsiteX20" fmla="*/ 1186361 w 1265999"/>
                  <a:gd name="connsiteY20" fmla="*/ 25535 h 91243"/>
                  <a:gd name="connsiteX21" fmla="*/ 720112 w 1265999"/>
                  <a:gd name="connsiteY21" fmla="*/ 74684 h 91243"/>
                  <a:gd name="connsiteX22" fmla="*/ 1077970 w 1265999"/>
                  <a:gd name="connsiteY22" fmla="*/ 22245 h 91243"/>
                  <a:gd name="connsiteX23" fmla="*/ 148621 w 1265999"/>
                  <a:gd name="connsiteY23" fmla="*/ 468 h 91243"/>
                  <a:gd name="connsiteX24" fmla="*/ 587365 w 1265999"/>
                  <a:gd name="connsiteY24" fmla="*/ 54738 h 91243"/>
                  <a:gd name="connsiteX25" fmla="*/ 0 w 1265999"/>
                  <a:gd name="connsiteY25" fmla="*/ 18754 h 91243"/>
                  <a:gd name="connsiteX26" fmla="*/ 148621 w 1265999"/>
                  <a:gd name="connsiteY26" fmla="*/ 468 h 9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65999" h="91243">
                    <a:moveTo>
                      <a:pt x="19897" y="63053"/>
                    </a:moveTo>
                    <a:lnTo>
                      <a:pt x="247230" y="63053"/>
                    </a:lnTo>
                    <a:cubicBezTo>
                      <a:pt x="170264" y="63449"/>
                      <a:pt x="93348" y="65528"/>
                      <a:pt x="13264" y="76318"/>
                    </a:cubicBezTo>
                    <a:lnTo>
                      <a:pt x="19897" y="63993"/>
                    </a:lnTo>
                    <a:close/>
                    <a:moveTo>
                      <a:pt x="1090977" y="46354"/>
                    </a:moveTo>
                    <a:cubicBezTo>
                      <a:pt x="1149090" y="43441"/>
                      <a:pt x="1207471" y="44814"/>
                      <a:pt x="1265999" y="48749"/>
                    </a:cubicBezTo>
                    <a:cubicBezTo>
                      <a:pt x="1149239" y="46125"/>
                      <a:pt x="1033518" y="60281"/>
                      <a:pt x="917550" y="69685"/>
                    </a:cubicBezTo>
                    <a:cubicBezTo>
                      <a:pt x="975015" y="56470"/>
                      <a:pt x="1032862" y="49268"/>
                      <a:pt x="1090977" y="46354"/>
                    </a:cubicBezTo>
                    <a:close/>
                    <a:moveTo>
                      <a:pt x="665072" y="36505"/>
                    </a:moveTo>
                    <a:cubicBezTo>
                      <a:pt x="671680" y="36239"/>
                      <a:pt x="678362" y="38306"/>
                      <a:pt x="685118" y="42859"/>
                    </a:cubicBezTo>
                    <a:cubicBezTo>
                      <a:pt x="685118" y="50679"/>
                      <a:pt x="685069" y="58499"/>
                      <a:pt x="685266" y="66369"/>
                    </a:cubicBezTo>
                    <a:cubicBezTo>
                      <a:pt x="685811" y="81317"/>
                      <a:pt x="682148" y="91859"/>
                      <a:pt x="664033" y="91216"/>
                    </a:cubicBezTo>
                    <a:cubicBezTo>
                      <a:pt x="647699" y="90721"/>
                      <a:pt x="645373" y="80624"/>
                      <a:pt x="645522" y="67656"/>
                    </a:cubicBezTo>
                    <a:cubicBezTo>
                      <a:pt x="645571" y="59786"/>
                      <a:pt x="645522" y="51966"/>
                      <a:pt x="645472" y="44146"/>
                    </a:cubicBezTo>
                    <a:cubicBezTo>
                      <a:pt x="651931" y="39370"/>
                      <a:pt x="658464" y="36771"/>
                      <a:pt x="665072" y="36505"/>
                    </a:cubicBezTo>
                    <a:close/>
                    <a:moveTo>
                      <a:pt x="214063" y="31565"/>
                    </a:moveTo>
                    <a:cubicBezTo>
                      <a:pt x="300151" y="30705"/>
                      <a:pt x="385633" y="44468"/>
                      <a:pt x="471198" y="56421"/>
                    </a:cubicBezTo>
                    <a:cubicBezTo>
                      <a:pt x="356616" y="53154"/>
                      <a:pt x="242528" y="37167"/>
                      <a:pt x="127748" y="37909"/>
                    </a:cubicBezTo>
                    <a:cubicBezTo>
                      <a:pt x="156604" y="33764"/>
                      <a:pt x="185367" y="31852"/>
                      <a:pt x="214063" y="31565"/>
                    </a:cubicBezTo>
                    <a:close/>
                    <a:moveTo>
                      <a:pt x="1077970" y="22245"/>
                    </a:moveTo>
                    <a:cubicBezTo>
                      <a:pt x="1123384" y="20780"/>
                      <a:pt x="1162306" y="21600"/>
                      <a:pt x="1186361" y="25535"/>
                    </a:cubicBezTo>
                    <a:cubicBezTo>
                      <a:pt x="1031242" y="32267"/>
                      <a:pt x="877112" y="48402"/>
                      <a:pt x="720112" y="74684"/>
                    </a:cubicBezTo>
                    <a:cubicBezTo>
                      <a:pt x="747063" y="51595"/>
                      <a:pt x="941729" y="26639"/>
                      <a:pt x="1077970" y="22245"/>
                    </a:cubicBezTo>
                    <a:close/>
                    <a:moveTo>
                      <a:pt x="148621" y="468"/>
                    </a:moveTo>
                    <a:cubicBezTo>
                      <a:pt x="296358" y="-4230"/>
                      <a:pt x="441736" y="27342"/>
                      <a:pt x="587365" y="54738"/>
                    </a:cubicBezTo>
                    <a:cubicBezTo>
                      <a:pt x="392500" y="28555"/>
                      <a:pt x="198329" y="-8617"/>
                      <a:pt x="0" y="18754"/>
                    </a:cubicBezTo>
                    <a:cubicBezTo>
                      <a:pt x="49867" y="7630"/>
                      <a:pt x="99375" y="2034"/>
                      <a:pt x="148621" y="468"/>
                    </a:cubicBezTo>
                    <a:close/>
                  </a:path>
                </a:pathLst>
              </a:custGeom>
              <a:solidFill>
                <a:srgbClr val="F1EDE7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370A2BCB-511C-4DD5-BC93-BCB49B5D1037}"/>
                </a:ext>
              </a:extLst>
            </p:cNvPr>
            <p:cNvGrpSpPr/>
            <p:nvPr/>
          </p:nvGrpSpPr>
          <p:grpSpPr>
            <a:xfrm>
              <a:off x="5989032" y="2307631"/>
              <a:ext cx="1915105" cy="3854342"/>
              <a:chOff x="5430888" y="2453138"/>
              <a:chExt cx="2050828" cy="4127499"/>
            </a:xfrm>
          </p:grpSpPr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AAFABFA4-2E6B-4C59-8F42-9EA426E904FB}"/>
                  </a:ext>
                </a:extLst>
              </p:cNvPr>
              <p:cNvSpPr/>
              <p:nvPr/>
            </p:nvSpPr>
            <p:spPr>
              <a:xfrm>
                <a:off x="6598066" y="6314747"/>
                <a:ext cx="561013" cy="265445"/>
              </a:xfrm>
              <a:custGeom>
                <a:avLst/>
                <a:gdLst>
                  <a:gd name="connsiteX0" fmla="*/ 546065 w 561013"/>
                  <a:gd name="connsiteY0" fmla="*/ 199863 h 265445"/>
                  <a:gd name="connsiteX1" fmla="*/ 475088 w 561013"/>
                  <a:gd name="connsiteY1" fmla="*/ 153536 h 265445"/>
                  <a:gd name="connsiteX2" fmla="*/ 272156 w 561013"/>
                  <a:gd name="connsiteY2" fmla="*/ 133737 h 265445"/>
                  <a:gd name="connsiteX3" fmla="*/ 60661 w 561013"/>
                  <a:gd name="connsiteY3" fmla="*/ 0 h 265445"/>
                  <a:gd name="connsiteX4" fmla="*/ 47001 w 561013"/>
                  <a:gd name="connsiteY4" fmla="*/ 18116 h 265445"/>
                  <a:gd name="connsiteX5" fmla="*/ 722 w 561013"/>
                  <a:gd name="connsiteY5" fmla="*/ 121759 h 265445"/>
                  <a:gd name="connsiteX6" fmla="*/ 9829 w 561013"/>
                  <a:gd name="connsiteY6" fmla="*/ 188183 h 265445"/>
                  <a:gd name="connsiteX7" fmla="*/ 6711 w 561013"/>
                  <a:gd name="connsiteY7" fmla="*/ 265445 h 265445"/>
                  <a:gd name="connsiteX8" fmla="*/ 74025 w 561013"/>
                  <a:gd name="connsiteY8" fmla="*/ 265445 h 265445"/>
                  <a:gd name="connsiteX9" fmla="*/ 111444 w 561013"/>
                  <a:gd name="connsiteY9" fmla="*/ 174967 h 265445"/>
                  <a:gd name="connsiteX10" fmla="*/ 156534 w 561013"/>
                  <a:gd name="connsiteY10" fmla="*/ 265445 h 265445"/>
                  <a:gd name="connsiteX11" fmla="*/ 548639 w 561013"/>
                  <a:gd name="connsiteY11" fmla="*/ 265445 h 265445"/>
                  <a:gd name="connsiteX12" fmla="*/ 546065 w 561013"/>
                  <a:gd name="connsiteY12" fmla="*/ 199863 h 265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1013" h="265445">
                    <a:moveTo>
                      <a:pt x="546065" y="199863"/>
                    </a:moveTo>
                    <a:cubicBezTo>
                      <a:pt x="526168" y="180016"/>
                      <a:pt x="514685" y="173334"/>
                      <a:pt x="475088" y="153536"/>
                    </a:cubicBezTo>
                    <a:cubicBezTo>
                      <a:pt x="407032" y="161405"/>
                      <a:pt x="332937" y="150863"/>
                      <a:pt x="272156" y="133737"/>
                    </a:cubicBezTo>
                    <a:cubicBezTo>
                      <a:pt x="193260" y="110920"/>
                      <a:pt x="66601" y="5692"/>
                      <a:pt x="60661" y="0"/>
                    </a:cubicBezTo>
                    <a:cubicBezTo>
                      <a:pt x="56058" y="6039"/>
                      <a:pt x="51554" y="12027"/>
                      <a:pt x="47001" y="18116"/>
                    </a:cubicBezTo>
                    <a:cubicBezTo>
                      <a:pt x="24678" y="44645"/>
                      <a:pt x="-5019" y="89191"/>
                      <a:pt x="722" y="121759"/>
                    </a:cubicBezTo>
                    <a:cubicBezTo>
                      <a:pt x="6464" y="154377"/>
                      <a:pt x="8048" y="155516"/>
                      <a:pt x="9829" y="188183"/>
                    </a:cubicBezTo>
                    <a:cubicBezTo>
                      <a:pt x="10720" y="203378"/>
                      <a:pt x="9829" y="232729"/>
                      <a:pt x="6711" y="265445"/>
                    </a:cubicBezTo>
                    <a:lnTo>
                      <a:pt x="74025" y="265445"/>
                    </a:lnTo>
                    <a:cubicBezTo>
                      <a:pt x="75411" y="263020"/>
                      <a:pt x="111493" y="170117"/>
                      <a:pt x="111444" y="174967"/>
                    </a:cubicBezTo>
                    <a:cubicBezTo>
                      <a:pt x="122234" y="186896"/>
                      <a:pt x="143715" y="251784"/>
                      <a:pt x="156534" y="265445"/>
                    </a:cubicBezTo>
                    <a:lnTo>
                      <a:pt x="548639" y="265445"/>
                    </a:lnTo>
                    <a:cubicBezTo>
                      <a:pt x="569130" y="237728"/>
                      <a:pt x="561260" y="215009"/>
                      <a:pt x="546065" y="199863"/>
                    </a:cubicBezTo>
                    <a:close/>
                  </a:path>
                </a:pathLst>
              </a:custGeom>
              <a:solidFill>
                <a:srgbClr val="2D2823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3550F417-9732-4F66-983D-DA33C802E6F2}"/>
                  </a:ext>
                </a:extLst>
              </p:cNvPr>
              <p:cNvSpPr/>
              <p:nvPr/>
            </p:nvSpPr>
            <p:spPr>
              <a:xfrm>
                <a:off x="5920579" y="2453138"/>
                <a:ext cx="1037034" cy="1281698"/>
              </a:xfrm>
              <a:custGeom>
                <a:avLst/>
                <a:gdLst>
                  <a:gd name="connsiteX0" fmla="*/ 1024134 w 1037034"/>
                  <a:gd name="connsiteY0" fmla="*/ 1203050 h 1281698"/>
                  <a:gd name="connsiteX1" fmla="*/ 989140 w 1037034"/>
                  <a:gd name="connsiteY1" fmla="*/ 1102425 h 1281698"/>
                  <a:gd name="connsiteX2" fmla="*/ 988942 w 1037034"/>
                  <a:gd name="connsiteY2" fmla="*/ 1101831 h 1281698"/>
                  <a:gd name="connsiteX3" fmla="*/ 992209 w 1037034"/>
                  <a:gd name="connsiteY3" fmla="*/ 644937 h 1281698"/>
                  <a:gd name="connsiteX4" fmla="*/ 968154 w 1037034"/>
                  <a:gd name="connsiteY4" fmla="*/ 247338 h 1281698"/>
                  <a:gd name="connsiteX5" fmla="*/ 945782 w 1037034"/>
                  <a:gd name="connsiteY5" fmla="*/ 201258 h 1281698"/>
                  <a:gd name="connsiteX6" fmla="*/ 853077 w 1037034"/>
                  <a:gd name="connsiteY6" fmla="*/ 95090 h 1281698"/>
                  <a:gd name="connsiteX7" fmla="*/ 730229 w 1037034"/>
                  <a:gd name="connsiteY7" fmla="*/ 35398 h 1281698"/>
                  <a:gd name="connsiteX8" fmla="*/ 639701 w 1037034"/>
                  <a:gd name="connsiteY8" fmla="*/ 10997 h 1281698"/>
                  <a:gd name="connsiteX9" fmla="*/ 127075 w 1037034"/>
                  <a:gd name="connsiteY9" fmla="*/ 188191 h 1281698"/>
                  <a:gd name="connsiteX10" fmla="*/ 42338 w 1037034"/>
                  <a:gd name="connsiteY10" fmla="*/ 529315 h 1281698"/>
                  <a:gd name="connsiteX11" fmla="*/ 42041 w 1037034"/>
                  <a:gd name="connsiteY11" fmla="*/ 541343 h 1281698"/>
                  <a:gd name="connsiteX12" fmla="*/ 47931 w 1037034"/>
                  <a:gd name="connsiteY12" fmla="*/ 802184 h 1281698"/>
                  <a:gd name="connsiteX13" fmla="*/ 57038 w 1037034"/>
                  <a:gd name="connsiteY13" fmla="*/ 968242 h 1281698"/>
                  <a:gd name="connsiteX14" fmla="*/ 35013 w 1037034"/>
                  <a:gd name="connsiteY14" fmla="*/ 1110790 h 1281698"/>
                  <a:gd name="connsiteX15" fmla="*/ 1950 w 1037034"/>
                  <a:gd name="connsiteY15" fmla="*/ 1222502 h 1281698"/>
                  <a:gd name="connsiteX16" fmla="*/ 7444 w 1037034"/>
                  <a:gd name="connsiteY16" fmla="*/ 1255169 h 1281698"/>
                  <a:gd name="connsiteX17" fmla="*/ 43279 w 1037034"/>
                  <a:gd name="connsiteY17" fmla="*/ 1247843 h 1281698"/>
                  <a:gd name="connsiteX18" fmla="*/ 126035 w 1037034"/>
                  <a:gd name="connsiteY18" fmla="*/ 1176025 h 1281698"/>
                  <a:gd name="connsiteX19" fmla="*/ 158208 w 1037034"/>
                  <a:gd name="connsiteY19" fmla="*/ 1242844 h 1281698"/>
                  <a:gd name="connsiteX20" fmla="*/ 160039 w 1037034"/>
                  <a:gd name="connsiteY20" fmla="*/ 1243587 h 1281698"/>
                  <a:gd name="connsiteX21" fmla="*/ 157613 w 1037034"/>
                  <a:gd name="connsiteY21" fmla="*/ 1243636 h 1281698"/>
                  <a:gd name="connsiteX22" fmla="*/ 205723 w 1037034"/>
                  <a:gd name="connsiteY22" fmla="*/ 1257742 h 1281698"/>
                  <a:gd name="connsiteX23" fmla="*/ 205228 w 1037034"/>
                  <a:gd name="connsiteY23" fmla="*/ 1257693 h 1281698"/>
                  <a:gd name="connsiteX24" fmla="*/ 206169 w 1037034"/>
                  <a:gd name="connsiteY24" fmla="*/ 1257247 h 1281698"/>
                  <a:gd name="connsiteX25" fmla="*/ 236708 w 1037034"/>
                  <a:gd name="connsiteY25" fmla="*/ 1247398 h 1281698"/>
                  <a:gd name="connsiteX26" fmla="*/ 316247 w 1037034"/>
                  <a:gd name="connsiteY26" fmla="*/ 1267642 h 1281698"/>
                  <a:gd name="connsiteX27" fmla="*/ 362426 w 1037034"/>
                  <a:gd name="connsiteY27" fmla="*/ 1205772 h 1281698"/>
                  <a:gd name="connsiteX28" fmla="*/ 603866 w 1037034"/>
                  <a:gd name="connsiteY28" fmla="*/ 1242250 h 1281698"/>
                  <a:gd name="connsiteX29" fmla="*/ 604064 w 1037034"/>
                  <a:gd name="connsiteY29" fmla="*/ 1242696 h 1281698"/>
                  <a:gd name="connsiteX30" fmla="*/ 650739 w 1037034"/>
                  <a:gd name="connsiteY30" fmla="*/ 1281698 h 1281698"/>
                  <a:gd name="connsiteX31" fmla="*/ 757303 w 1037034"/>
                  <a:gd name="connsiteY31" fmla="*/ 1250071 h 1281698"/>
                  <a:gd name="connsiteX32" fmla="*/ 792098 w 1037034"/>
                  <a:gd name="connsiteY32" fmla="*/ 1258435 h 1281698"/>
                  <a:gd name="connsiteX33" fmla="*/ 825112 w 1037034"/>
                  <a:gd name="connsiteY33" fmla="*/ 1264276 h 1281698"/>
                  <a:gd name="connsiteX34" fmla="*/ 855156 w 1037034"/>
                  <a:gd name="connsiteY34" fmla="*/ 1247794 h 1281698"/>
                  <a:gd name="connsiteX35" fmla="*/ 912620 w 1037034"/>
                  <a:gd name="connsiteY35" fmla="*/ 1257643 h 1281698"/>
                  <a:gd name="connsiteX36" fmla="*/ 956770 w 1037034"/>
                  <a:gd name="connsiteY36" fmla="*/ 1259623 h 1281698"/>
                  <a:gd name="connsiteX37" fmla="*/ 983300 w 1037034"/>
                  <a:gd name="connsiteY37" fmla="*/ 1239974 h 1281698"/>
                  <a:gd name="connsiteX38" fmla="*/ 1030222 w 1037034"/>
                  <a:gd name="connsiteY38" fmla="*/ 1242943 h 1281698"/>
                  <a:gd name="connsiteX39" fmla="*/ 1024134 w 1037034"/>
                  <a:gd name="connsiteY39" fmla="*/ 1203050 h 128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37034" h="1281698">
                    <a:moveTo>
                      <a:pt x="1024134" y="1203050"/>
                    </a:moveTo>
                    <a:cubicBezTo>
                      <a:pt x="1010423" y="1170086"/>
                      <a:pt x="989289" y="1140091"/>
                      <a:pt x="989140" y="1102425"/>
                    </a:cubicBezTo>
                    <a:cubicBezTo>
                      <a:pt x="989091" y="1102227"/>
                      <a:pt x="988992" y="1102029"/>
                      <a:pt x="988942" y="1101831"/>
                    </a:cubicBezTo>
                    <a:cubicBezTo>
                      <a:pt x="988942" y="949533"/>
                      <a:pt x="990229" y="797235"/>
                      <a:pt x="992209" y="644937"/>
                    </a:cubicBezTo>
                    <a:cubicBezTo>
                      <a:pt x="993892" y="516545"/>
                      <a:pt x="1015571" y="369791"/>
                      <a:pt x="968154" y="247338"/>
                    </a:cubicBezTo>
                    <a:cubicBezTo>
                      <a:pt x="961967" y="231401"/>
                      <a:pt x="954543" y="215958"/>
                      <a:pt x="945782" y="201258"/>
                    </a:cubicBezTo>
                    <a:cubicBezTo>
                      <a:pt x="921579" y="160672"/>
                      <a:pt x="889506" y="125035"/>
                      <a:pt x="853077" y="95090"/>
                    </a:cubicBezTo>
                    <a:cubicBezTo>
                      <a:pt x="815559" y="64204"/>
                      <a:pt x="776458" y="49455"/>
                      <a:pt x="730229" y="35398"/>
                    </a:cubicBezTo>
                    <a:cubicBezTo>
                      <a:pt x="700333" y="26291"/>
                      <a:pt x="670339" y="17233"/>
                      <a:pt x="639701" y="10997"/>
                    </a:cubicBezTo>
                    <a:cubicBezTo>
                      <a:pt x="456221" y="-26175"/>
                      <a:pt x="238588" y="30399"/>
                      <a:pt x="127075" y="188191"/>
                    </a:cubicBezTo>
                    <a:cubicBezTo>
                      <a:pt x="55009" y="290202"/>
                      <a:pt x="44962" y="408150"/>
                      <a:pt x="42338" y="529315"/>
                    </a:cubicBezTo>
                    <a:cubicBezTo>
                      <a:pt x="42239" y="533324"/>
                      <a:pt x="42140" y="537333"/>
                      <a:pt x="42041" y="541343"/>
                    </a:cubicBezTo>
                    <a:cubicBezTo>
                      <a:pt x="39913" y="628356"/>
                      <a:pt x="43873" y="715320"/>
                      <a:pt x="47931" y="802184"/>
                    </a:cubicBezTo>
                    <a:cubicBezTo>
                      <a:pt x="50505" y="857471"/>
                      <a:pt x="59068" y="912807"/>
                      <a:pt x="57038" y="968242"/>
                    </a:cubicBezTo>
                    <a:cubicBezTo>
                      <a:pt x="55257" y="1016451"/>
                      <a:pt x="45753" y="1063917"/>
                      <a:pt x="35013" y="1110790"/>
                    </a:cubicBezTo>
                    <a:cubicBezTo>
                      <a:pt x="26401" y="1148456"/>
                      <a:pt x="7147" y="1184340"/>
                      <a:pt x="1950" y="1222502"/>
                    </a:cubicBezTo>
                    <a:cubicBezTo>
                      <a:pt x="415" y="1233688"/>
                      <a:pt x="-3495" y="1247695"/>
                      <a:pt x="7444" y="1255169"/>
                    </a:cubicBezTo>
                    <a:cubicBezTo>
                      <a:pt x="19966" y="1263781"/>
                      <a:pt x="32340" y="1254921"/>
                      <a:pt x="43279" y="1247843"/>
                    </a:cubicBezTo>
                    <a:cubicBezTo>
                      <a:pt x="73223" y="1228441"/>
                      <a:pt x="98021" y="1202456"/>
                      <a:pt x="126035" y="1176025"/>
                    </a:cubicBezTo>
                    <a:cubicBezTo>
                      <a:pt x="137023" y="1202159"/>
                      <a:pt x="140092" y="1226362"/>
                      <a:pt x="158208" y="1242844"/>
                    </a:cubicBezTo>
                    <a:cubicBezTo>
                      <a:pt x="158801" y="1243042"/>
                      <a:pt x="159395" y="1243339"/>
                      <a:pt x="160039" y="1243587"/>
                    </a:cubicBezTo>
                    <a:cubicBezTo>
                      <a:pt x="159247" y="1243587"/>
                      <a:pt x="158455" y="1243587"/>
                      <a:pt x="157613" y="1243636"/>
                    </a:cubicBezTo>
                    <a:cubicBezTo>
                      <a:pt x="170878" y="1256950"/>
                      <a:pt x="178798" y="1286895"/>
                      <a:pt x="205723" y="1257742"/>
                    </a:cubicBezTo>
                    <a:cubicBezTo>
                      <a:pt x="205575" y="1257742"/>
                      <a:pt x="205377" y="1257693"/>
                      <a:pt x="205228" y="1257693"/>
                    </a:cubicBezTo>
                    <a:cubicBezTo>
                      <a:pt x="205525" y="1257544"/>
                      <a:pt x="205822" y="1257445"/>
                      <a:pt x="206169" y="1257247"/>
                    </a:cubicBezTo>
                    <a:cubicBezTo>
                      <a:pt x="213296" y="1244824"/>
                      <a:pt x="218097" y="1232945"/>
                      <a:pt x="236708" y="1247398"/>
                    </a:cubicBezTo>
                    <a:cubicBezTo>
                      <a:pt x="259278" y="1265018"/>
                      <a:pt x="285263" y="1279025"/>
                      <a:pt x="316247" y="1267642"/>
                    </a:cubicBezTo>
                    <a:cubicBezTo>
                      <a:pt x="339807" y="1253436"/>
                      <a:pt x="339956" y="1220769"/>
                      <a:pt x="362426" y="1205772"/>
                    </a:cubicBezTo>
                    <a:cubicBezTo>
                      <a:pt x="439194" y="1239083"/>
                      <a:pt x="517793" y="1264870"/>
                      <a:pt x="603866" y="1242250"/>
                    </a:cubicBezTo>
                    <a:cubicBezTo>
                      <a:pt x="603965" y="1242399"/>
                      <a:pt x="604015" y="1242547"/>
                      <a:pt x="604064" y="1242696"/>
                    </a:cubicBezTo>
                    <a:cubicBezTo>
                      <a:pt x="620744" y="1254179"/>
                      <a:pt x="641433" y="1261158"/>
                      <a:pt x="650739" y="1281698"/>
                    </a:cubicBezTo>
                    <a:cubicBezTo>
                      <a:pt x="687910" y="1276650"/>
                      <a:pt x="726566" y="1273334"/>
                      <a:pt x="757303" y="1250071"/>
                    </a:cubicBezTo>
                    <a:cubicBezTo>
                      <a:pt x="776606" y="1235321"/>
                      <a:pt x="783733" y="1241953"/>
                      <a:pt x="792098" y="1258435"/>
                    </a:cubicBezTo>
                    <a:cubicBezTo>
                      <a:pt x="802294" y="1264721"/>
                      <a:pt x="813827" y="1263830"/>
                      <a:pt x="825112" y="1264276"/>
                    </a:cubicBezTo>
                    <a:cubicBezTo>
                      <a:pt x="835209" y="1258881"/>
                      <a:pt x="846642" y="1255119"/>
                      <a:pt x="855156" y="1247794"/>
                    </a:cubicBezTo>
                    <a:cubicBezTo>
                      <a:pt x="879012" y="1227204"/>
                      <a:pt x="896930" y="1219829"/>
                      <a:pt x="912620" y="1257643"/>
                    </a:cubicBezTo>
                    <a:cubicBezTo>
                      <a:pt x="922272" y="1281005"/>
                      <a:pt x="940387" y="1281698"/>
                      <a:pt x="956770" y="1259623"/>
                    </a:cubicBezTo>
                    <a:cubicBezTo>
                      <a:pt x="963353" y="1250714"/>
                      <a:pt x="964046" y="1232203"/>
                      <a:pt x="983300" y="1239974"/>
                    </a:cubicBezTo>
                    <a:cubicBezTo>
                      <a:pt x="999287" y="1236608"/>
                      <a:pt x="1014432" y="1244280"/>
                      <a:pt x="1030222" y="1242943"/>
                    </a:cubicBezTo>
                    <a:cubicBezTo>
                      <a:pt x="1046506" y="1227105"/>
                      <a:pt x="1029133" y="1215275"/>
                      <a:pt x="1024134" y="1203050"/>
                    </a:cubicBezTo>
                    <a:close/>
                  </a:path>
                </a:pathLst>
              </a:custGeom>
              <a:solidFill>
                <a:srgbClr val="34251E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DE7FDB15-7F50-4C4E-A55F-5A52AECEFA2F}"/>
                  </a:ext>
                </a:extLst>
              </p:cNvPr>
              <p:cNvSpPr/>
              <p:nvPr/>
            </p:nvSpPr>
            <p:spPr>
              <a:xfrm>
                <a:off x="6663182" y="5535883"/>
                <a:ext cx="414822" cy="949872"/>
              </a:xfrm>
              <a:custGeom>
                <a:avLst/>
                <a:gdLst>
                  <a:gd name="connsiteX0" fmla="*/ 281284 w 414822"/>
                  <a:gd name="connsiteY0" fmla="*/ 843356 h 949872"/>
                  <a:gd name="connsiteX1" fmla="*/ 231788 w 414822"/>
                  <a:gd name="connsiteY1" fmla="*/ 754264 h 949872"/>
                  <a:gd name="connsiteX2" fmla="*/ 264752 w 414822"/>
                  <a:gd name="connsiteY2" fmla="*/ 545986 h 949872"/>
                  <a:gd name="connsiteX3" fmla="*/ 406260 w 414822"/>
                  <a:gd name="connsiteY3" fmla="*/ 0 h 949872"/>
                  <a:gd name="connsiteX4" fmla="*/ 39993 w 414822"/>
                  <a:gd name="connsiteY4" fmla="*/ 34647 h 949872"/>
                  <a:gd name="connsiteX5" fmla="*/ 8117 w 414822"/>
                  <a:gd name="connsiteY5" fmla="*/ 300884 h 949872"/>
                  <a:gd name="connsiteX6" fmla="*/ 14007 w 414822"/>
                  <a:gd name="connsiteY6" fmla="*/ 719617 h 949872"/>
                  <a:gd name="connsiteX7" fmla="*/ 0 w 414822"/>
                  <a:gd name="connsiteY7" fmla="*/ 788664 h 949872"/>
                  <a:gd name="connsiteX8" fmla="*/ 133490 w 414822"/>
                  <a:gd name="connsiteY8" fmla="*/ 891763 h 949872"/>
                  <a:gd name="connsiteX9" fmla="*/ 345480 w 414822"/>
                  <a:gd name="connsiteY9" fmla="*/ 949722 h 949872"/>
                  <a:gd name="connsiteX10" fmla="*/ 414823 w 414822"/>
                  <a:gd name="connsiteY10" fmla="*/ 942892 h 949872"/>
                  <a:gd name="connsiteX11" fmla="*/ 281284 w 414822"/>
                  <a:gd name="connsiteY11" fmla="*/ 843356 h 949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4822" h="949872">
                    <a:moveTo>
                      <a:pt x="281284" y="843356"/>
                    </a:moveTo>
                    <a:cubicBezTo>
                      <a:pt x="256536" y="823558"/>
                      <a:pt x="232729" y="777379"/>
                      <a:pt x="231788" y="754264"/>
                    </a:cubicBezTo>
                    <a:cubicBezTo>
                      <a:pt x="228719" y="680615"/>
                      <a:pt x="247429" y="616122"/>
                      <a:pt x="264752" y="545986"/>
                    </a:cubicBezTo>
                    <a:cubicBezTo>
                      <a:pt x="303507" y="388590"/>
                      <a:pt x="361764" y="155862"/>
                      <a:pt x="406260" y="0"/>
                    </a:cubicBezTo>
                    <a:cubicBezTo>
                      <a:pt x="327067" y="0"/>
                      <a:pt x="107158" y="33459"/>
                      <a:pt x="39993" y="34647"/>
                    </a:cubicBezTo>
                    <a:cubicBezTo>
                      <a:pt x="37468" y="40388"/>
                      <a:pt x="4603" y="277770"/>
                      <a:pt x="8117" y="300884"/>
                    </a:cubicBezTo>
                    <a:cubicBezTo>
                      <a:pt x="7870" y="316623"/>
                      <a:pt x="9058" y="610727"/>
                      <a:pt x="14007" y="719617"/>
                    </a:cubicBezTo>
                    <a:cubicBezTo>
                      <a:pt x="14057" y="741247"/>
                      <a:pt x="14156" y="768717"/>
                      <a:pt x="0" y="788664"/>
                    </a:cubicBezTo>
                    <a:cubicBezTo>
                      <a:pt x="841" y="803859"/>
                      <a:pt x="96269" y="865629"/>
                      <a:pt x="133490" y="891763"/>
                    </a:cubicBezTo>
                    <a:cubicBezTo>
                      <a:pt x="177343" y="922549"/>
                      <a:pt x="291183" y="952247"/>
                      <a:pt x="345480" y="949722"/>
                    </a:cubicBezTo>
                    <a:cubicBezTo>
                      <a:pt x="355626" y="947693"/>
                      <a:pt x="414823" y="942892"/>
                      <a:pt x="414823" y="942892"/>
                    </a:cubicBezTo>
                    <a:cubicBezTo>
                      <a:pt x="395124" y="927499"/>
                      <a:pt x="304943" y="862264"/>
                      <a:pt x="281284" y="843356"/>
                    </a:cubicBezTo>
                    <a:close/>
                  </a:path>
                </a:pathLst>
              </a:custGeom>
              <a:solidFill>
                <a:srgbClr val="E99F7A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D4318F65-25C6-45CC-8DAE-D345EDE5EA3E}"/>
                  </a:ext>
                </a:extLst>
              </p:cNvPr>
              <p:cNvSpPr/>
              <p:nvPr/>
            </p:nvSpPr>
            <p:spPr>
              <a:xfrm>
                <a:off x="5599422" y="5362599"/>
                <a:ext cx="999811" cy="331670"/>
              </a:xfrm>
              <a:custGeom>
                <a:avLst/>
                <a:gdLst>
                  <a:gd name="connsiteX0" fmla="*/ 973233 w 999811"/>
                  <a:gd name="connsiteY0" fmla="*/ 331670 h 331670"/>
                  <a:gd name="connsiteX1" fmla="*/ 26629 w 999811"/>
                  <a:gd name="connsiteY1" fmla="*/ 331670 h 331670"/>
                  <a:gd name="connsiteX2" fmla="*/ 0 w 999811"/>
                  <a:gd name="connsiteY2" fmla="*/ 305042 h 331670"/>
                  <a:gd name="connsiteX3" fmla="*/ 0 w 999811"/>
                  <a:gd name="connsiteY3" fmla="*/ 211594 h 331670"/>
                  <a:gd name="connsiteX4" fmla="*/ 211594 w 999811"/>
                  <a:gd name="connsiteY4" fmla="*/ 0 h 331670"/>
                  <a:gd name="connsiteX5" fmla="*/ 788218 w 999811"/>
                  <a:gd name="connsiteY5" fmla="*/ 0 h 331670"/>
                  <a:gd name="connsiteX6" fmla="*/ 999812 w 999811"/>
                  <a:gd name="connsiteY6" fmla="*/ 211594 h 331670"/>
                  <a:gd name="connsiteX7" fmla="*/ 999812 w 999811"/>
                  <a:gd name="connsiteY7" fmla="*/ 305042 h 331670"/>
                  <a:gd name="connsiteX8" fmla="*/ 973233 w 999811"/>
                  <a:gd name="connsiteY8" fmla="*/ 331670 h 331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9811" h="331670">
                    <a:moveTo>
                      <a:pt x="973233" y="331670"/>
                    </a:moveTo>
                    <a:lnTo>
                      <a:pt x="26629" y="331670"/>
                    </a:lnTo>
                    <a:cubicBezTo>
                      <a:pt x="11928" y="331670"/>
                      <a:pt x="0" y="319742"/>
                      <a:pt x="0" y="305042"/>
                    </a:cubicBezTo>
                    <a:lnTo>
                      <a:pt x="0" y="211594"/>
                    </a:lnTo>
                    <a:cubicBezTo>
                      <a:pt x="0" y="94735"/>
                      <a:pt x="94735" y="0"/>
                      <a:pt x="211594" y="0"/>
                    </a:cubicBezTo>
                    <a:lnTo>
                      <a:pt x="788218" y="0"/>
                    </a:lnTo>
                    <a:cubicBezTo>
                      <a:pt x="905077" y="0"/>
                      <a:pt x="999812" y="94735"/>
                      <a:pt x="999812" y="211594"/>
                    </a:cubicBezTo>
                    <a:lnTo>
                      <a:pt x="999812" y="305042"/>
                    </a:lnTo>
                    <a:cubicBezTo>
                      <a:pt x="999812" y="319742"/>
                      <a:pt x="987933" y="331670"/>
                      <a:pt x="973233" y="331670"/>
                    </a:cubicBezTo>
                    <a:close/>
                  </a:path>
                </a:pathLst>
              </a:custGeom>
              <a:solidFill>
                <a:srgbClr val="22232D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965B44DF-0DE5-4EC6-A7A2-9C39AB84FE65}"/>
                  </a:ext>
                </a:extLst>
              </p:cNvPr>
              <p:cNvSpPr/>
              <p:nvPr/>
            </p:nvSpPr>
            <p:spPr>
              <a:xfrm>
                <a:off x="6496134" y="5565581"/>
                <a:ext cx="414822" cy="908345"/>
              </a:xfrm>
              <a:custGeom>
                <a:avLst/>
                <a:gdLst>
                  <a:gd name="connsiteX0" fmla="*/ 281284 w 414822"/>
                  <a:gd name="connsiteY0" fmla="*/ 801829 h 908345"/>
                  <a:gd name="connsiteX1" fmla="*/ 231788 w 414822"/>
                  <a:gd name="connsiteY1" fmla="*/ 712737 h 908345"/>
                  <a:gd name="connsiteX2" fmla="*/ 264752 w 414822"/>
                  <a:gd name="connsiteY2" fmla="*/ 504460 h 908345"/>
                  <a:gd name="connsiteX3" fmla="*/ 395124 w 414822"/>
                  <a:gd name="connsiteY3" fmla="*/ 0 h 908345"/>
                  <a:gd name="connsiteX4" fmla="*/ 40883 w 414822"/>
                  <a:gd name="connsiteY4" fmla="*/ 1188 h 908345"/>
                  <a:gd name="connsiteX5" fmla="*/ 8117 w 414822"/>
                  <a:gd name="connsiteY5" fmla="*/ 259357 h 908345"/>
                  <a:gd name="connsiteX6" fmla="*/ 14007 w 414822"/>
                  <a:gd name="connsiteY6" fmla="*/ 678090 h 908345"/>
                  <a:gd name="connsiteX7" fmla="*/ 0 w 414822"/>
                  <a:gd name="connsiteY7" fmla="*/ 747137 h 908345"/>
                  <a:gd name="connsiteX8" fmla="*/ 133490 w 414822"/>
                  <a:gd name="connsiteY8" fmla="*/ 850236 h 908345"/>
                  <a:gd name="connsiteX9" fmla="*/ 345480 w 414822"/>
                  <a:gd name="connsiteY9" fmla="*/ 908196 h 908345"/>
                  <a:gd name="connsiteX10" fmla="*/ 414823 w 414822"/>
                  <a:gd name="connsiteY10" fmla="*/ 901365 h 908345"/>
                  <a:gd name="connsiteX11" fmla="*/ 281284 w 414822"/>
                  <a:gd name="connsiteY11" fmla="*/ 801829 h 90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4822" h="908345">
                    <a:moveTo>
                      <a:pt x="281284" y="801829"/>
                    </a:moveTo>
                    <a:cubicBezTo>
                      <a:pt x="256536" y="782031"/>
                      <a:pt x="232729" y="735852"/>
                      <a:pt x="231788" y="712737"/>
                    </a:cubicBezTo>
                    <a:cubicBezTo>
                      <a:pt x="228719" y="639088"/>
                      <a:pt x="247429" y="574595"/>
                      <a:pt x="264752" y="504460"/>
                    </a:cubicBezTo>
                    <a:cubicBezTo>
                      <a:pt x="303507" y="347063"/>
                      <a:pt x="350627" y="155862"/>
                      <a:pt x="395124" y="0"/>
                    </a:cubicBezTo>
                    <a:cubicBezTo>
                      <a:pt x="315931" y="0"/>
                      <a:pt x="108049" y="0"/>
                      <a:pt x="40883" y="1188"/>
                    </a:cubicBezTo>
                    <a:cubicBezTo>
                      <a:pt x="38359" y="6930"/>
                      <a:pt x="4603" y="236243"/>
                      <a:pt x="8117" y="259357"/>
                    </a:cubicBezTo>
                    <a:cubicBezTo>
                      <a:pt x="7870" y="275097"/>
                      <a:pt x="9058" y="569200"/>
                      <a:pt x="14007" y="678090"/>
                    </a:cubicBezTo>
                    <a:cubicBezTo>
                      <a:pt x="14057" y="699720"/>
                      <a:pt x="14156" y="727190"/>
                      <a:pt x="0" y="747137"/>
                    </a:cubicBezTo>
                    <a:cubicBezTo>
                      <a:pt x="841" y="762332"/>
                      <a:pt x="96269" y="824102"/>
                      <a:pt x="133490" y="850236"/>
                    </a:cubicBezTo>
                    <a:cubicBezTo>
                      <a:pt x="177343" y="881022"/>
                      <a:pt x="291183" y="910720"/>
                      <a:pt x="345480" y="908196"/>
                    </a:cubicBezTo>
                    <a:cubicBezTo>
                      <a:pt x="355626" y="906166"/>
                      <a:pt x="414823" y="901365"/>
                      <a:pt x="414823" y="901365"/>
                    </a:cubicBezTo>
                    <a:cubicBezTo>
                      <a:pt x="395124" y="885972"/>
                      <a:pt x="304943" y="820737"/>
                      <a:pt x="281284" y="801829"/>
                    </a:cubicBezTo>
                    <a:close/>
                  </a:path>
                </a:pathLst>
              </a:custGeom>
              <a:solidFill>
                <a:srgbClr val="F7C097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1CB7039D-4F82-4C52-ABD3-2CF03FD706CE}"/>
                  </a:ext>
                </a:extLst>
              </p:cNvPr>
              <p:cNvSpPr/>
              <p:nvPr/>
            </p:nvSpPr>
            <p:spPr>
              <a:xfrm>
                <a:off x="5805464" y="4763728"/>
                <a:ext cx="1419773" cy="809671"/>
              </a:xfrm>
              <a:custGeom>
                <a:avLst/>
                <a:gdLst>
                  <a:gd name="connsiteX0" fmla="*/ 1414495 w 1419773"/>
                  <a:gd name="connsiteY0" fmla="*/ 489041 h 809671"/>
                  <a:gd name="connsiteX1" fmla="*/ 1415287 w 1419773"/>
                  <a:gd name="connsiteY1" fmla="*/ 487902 h 809671"/>
                  <a:gd name="connsiteX2" fmla="*/ 1311693 w 1419773"/>
                  <a:gd name="connsiteY2" fmla="*/ 268735 h 809671"/>
                  <a:gd name="connsiteX3" fmla="*/ 783871 w 1419773"/>
                  <a:gd name="connsiteY3" fmla="*/ 73 h 809671"/>
                  <a:gd name="connsiteX4" fmla="*/ 8472 w 1419773"/>
                  <a:gd name="connsiteY4" fmla="*/ 300215 h 809671"/>
                  <a:gd name="connsiteX5" fmla="*/ 10353 w 1419773"/>
                  <a:gd name="connsiteY5" fmla="*/ 358768 h 809671"/>
                  <a:gd name="connsiteX6" fmla="*/ 48663 w 1419773"/>
                  <a:gd name="connsiteY6" fmla="*/ 601049 h 809671"/>
                  <a:gd name="connsiteX7" fmla="*/ 151069 w 1419773"/>
                  <a:gd name="connsiteY7" fmla="*/ 641388 h 809671"/>
                  <a:gd name="connsiteX8" fmla="*/ 291340 w 1419773"/>
                  <a:gd name="connsiteY8" fmla="*/ 661236 h 809671"/>
                  <a:gd name="connsiteX9" fmla="*/ 476850 w 1419773"/>
                  <a:gd name="connsiteY9" fmla="*/ 664800 h 809671"/>
                  <a:gd name="connsiteX10" fmla="*/ 687849 w 1419773"/>
                  <a:gd name="connsiteY10" fmla="*/ 687667 h 809671"/>
                  <a:gd name="connsiteX11" fmla="*/ 699728 w 1419773"/>
                  <a:gd name="connsiteY11" fmla="*/ 757307 h 809671"/>
                  <a:gd name="connsiteX12" fmla="*/ 719527 w 1419773"/>
                  <a:gd name="connsiteY12" fmla="*/ 801853 h 809671"/>
                  <a:gd name="connsiteX13" fmla="*/ 1280708 w 1419773"/>
                  <a:gd name="connsiteY13" fmla="*/ 768097 h 809671"/>
                  <a:gd name="connsiteX14" fmla="*/ 1400785 w 1419773"/>
                  <a:gd name="connsiteY14" fmla="*/ 707069 h 809671"/>
                  <a:gd name="connsiteX15" fmla="*/ 1414495 w 1419773"/>
                  <a:gd name="connsiteY15" fmla="*/ 489041 h 80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19773" h="809671">
                    <a:moveTo>
                      <a:pt x="1414495" y="489041"/>
                    </a:moveTo>
                    <a:cubicBezTo>
                      <a:pt x="1414743" y="488645"/>
                      <a:pt x="1415040" y="488298"/>
                      <a:pt x="1415287" y="487902"/>
                    </a:cubicBezTo>
                    <a:cubicBezTo>
                      <a:pt x="1407516" y="381140"/>
                      <a:pt x="1330897" y="279179"/>
                      <a:pt x="1311693" y="268735"/>
                    </a:cubicBezTo>
                    <a:cubicBezTo>
                      <a:pt x="1255267" y="213795"/>
                      <a:pt x="802283" y="-4579"/>
                      <a:pt x="783871" y="73"/>
                    </a:cubicBezTo>
                    <a:cubicBezTo>
                      <a:pt x="750808" y="8388"/>
                      <a:pt x="8621" y="302739"/>
                      <a:pt x="8472" y="300215"/>
                    </a:cubicBezTo>
                    <a:cubicBezTo>
                      <a:pt x="9462" y="320310"/>
                      <a:pt x="12580" y="338277"/>
                      <a:pt x="10353" y="358768"/>
                    </a:cubicBezTo>
                    <a:cubicBezTo>
                      <a:pt x="2533" y="430339"/>
                      <a:pt x="-21522" y="551158"/>
                      <a:pt x="48663" y="601049"/>
                    </a:cubicBezTo>
                    <a:cubicBezTo>
                      <a:pt x="53018" y="604168"/>
                      <a:pt x="140923" y="638270"/>
                      <a:pt x="151069" y="641388"/>
                    </a:cubicBezTo>
                    <a:cubicBezTo>
                      <a:pt x="197645" y="655742"/>
                      <a:pt x="285450" y="660593"/>
                      <a:pt x="291340" y="661236"/>
                    </a:cubicBezTo>
                    <a:cubicBezTo>
                      <a:pt x="336975" y="666284"/>
                      <a:pt x="467445" y="666483"/>
                      <a:pt x="476850" y="664800"/>
                    </a:cubicBezTo>
                    <a:cubicBezTo>
                      <a:pt x="499667" y="660691"/>
                      <a:pt x="680623" y="689547"/>
                      <a:pt x="687849" y="687667"/>
                    </a:cubicBezTo>
                    <a:cubicBezTo>
                      <a:pt x="704678" y="688013"/>
                      <a:pt x="704678" y="702862"/>
                      <a:pt x="699728" y="757307"/>
                    </a:cubicBezTo>
                    <a:cubicBezTo>
                      <a:pt x="692353" y="786262"/>
                      <a:pt x="685424" y="797547"/>
                      <a:pt x="719527" y="801853"/>
                    </a:cubicBezTo>
                    <a:cubicBezTo>
                      <a:pt x="769963" y="808238"/>
                      <a:pt x="1135290" y="826601"/>
                      <a:pt x="1280708" y="768097"/>
                    </a:cubicBezTo>
                    <a:cubicBezTo>
                      <a:pt x="1321295" y="748942"/>
                      <a:pt x="1364010" y="733896"/>
                      <a:pt x="1400785" y="707069"/>
                    </a:cubicBezTo>
                    <a:cubicBezTo>
                      <a:pt x="1419543" y="693408"/>
                      <a:pt x="1424988" y="507750"/>
                      <a:pt x="1414495" y="489041"/>
                    </a:cubicBezTo>
                    <a:close/>
                  </a:path>
                </a:pathLst>
              </a:custGeom>
              <a:solidFill>
                <a:srgbClr val="73492F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B73F0B89-23F0-43D3-8841-C235C35D2B1B}"/>
                  </a:ext>
                </a:extLst>
              </p:cNvPr>
              <p:cNvSpPr/>
              <p:nvPr/>
            </p:nvSpPr>
            <p:spPr>
              <a:xfrm>
                <a:off x="5794251" y="3656979"/>
                <a:ext cx="1393790" cy="1408182"/>
              </a:xfrm>
              <a:custGeom>
                <a:avLst/>
                <a:gdLst>
                  <a:gd name="connsiteX0" fmla="*/ 1382399 w 1393790"/>
                  <a:gd name="connsiteY0" fmla="*/ 564102 h 1408182"/>
                  <a:gd name="connsiteX1" fmla="*/ 1269005 w 1393790"/>
                  <a:gd name="connsiteY1" fmla="*/ 425217 h 1408182"/>
                  <a:gd name="connsiteX2" fmla="*/ 1234704 w 1393790"/>
                  <a:gd name="connsiteY2" fmla="*/ 434423 h 1408182"/>
                  <a:gd name="connsiteX3" fmla="*/ 1021328 w 1393790"/>
                  <a:gd name="connsiteY3" fmla="*/ 616864 h 1408182"/>
                  <a:gd name="connsiteX4" fmla="*/ 865862 w 1393790"/>
                  <a:gd name="connsiteY4" fmla="*/ 275839 h 1408182"/>
                  <a:gd name="connsiteX5" fmla="*/ 795282 w 1393790"/>
                  <a:gd name="connsiteY5" fmla="*/ 178778 h 1408182"/>
                  <a:gd name="connsiteX6" fmla="*/ 771821 w 1393790"/>
                  <a:gd name="connsiteY6" fmla="*/ 79094 h 1408182"/>
                  <a:gd name="connsiteX7" fmla="*/ 720939 w 1393790"/>
                  <a:gd name="connsiteY7" fmla="*/ 34746 h 1408182"/>
                  <a:gd name="connsiteX8" fmla="*/ 483558 w 1393790"/>
                  <a:gd name="connsiteY8" fmla="*/ 0 h 1408182"/>
                  <a:gd name="connsiteX9" fmla="*/ 436983 w 1393790"/>
                  <a:gd name="connsiteY9" fmla="*/ 66126 h 1408182"/>
                  <a:gd name="connsiteX10" fmla="*/ 406592 w 1393790"/>
                  <a:gd name="connsiteY10" fmla="*/ 118888 h 1408182"/>
                  <a:gd name="connsiteX11" fmla="*/ 285328 w 1393790"/>
                  <a:gd name="connsiteY11" fmla="*/ 213277 h 1408182"/>
                  <a:gd name="connsiteX12" fmla="*/ 274736 w 1393790"/>
                  <a:gd name="connsiteY12" fmla="*/ 221047 h 1408182"/>
                  <a:gd name="connsiteX13" fmla="*/ 134911 w 1393790"/>
                  <a:gd name="connsiteY13" fmla="*/ 490155 h 1408182"/>
                  <a:gd name="connsiteX14" fmla="*/ 74675 w 1393790"/>
                  <a:gd name="connsiteY14" fmla="*/ 750849 h 1408182"/>
                  <a:gd name="connsiteX15" fmla="*/ 31514 w 1393790"/>
                  <a:gd name="connsiteY15" fmla="*/ 1264267 h 1408182"/>
                  <a:gd name="connsiteX16" fmla="*/ 16319 w 1393790"/>
                  <a:gd name="connsiteY16" fmla="*/ 1297281 h 1408182"/>
                  <a:gd name="connsiteX17" fmla="*/ 22556 w 1393790"/>
                  <a:gd name="connsiteY17" fmla="*/ 1406122 h 1408182"/>
                  <a:gd name="connsiteX18" fmla="*/ 27951 w 1393790"/>
                  <a:gd name="connsiteY18" fmla="*/ 1405280 h 1408182"/>
                  <a:gd name="connsiteX19" fmla="*/ 108183 w 1393790"/>
                  <a:gd name="connsiteY19" fmla="*/ 1381077 h 1408182"/>
                  <a:gd name="connsiteX20" fmla="*/ 178418 w 1393790"/>
                  <a:gd name="connsiteY20" fmla="*/ 1354844 h 1408182"/>
                  <a:gd name="connsiteX21" fmla="*/ 264738 w 1393790"/>
                  <a:gd name="connsiteY21" fmla="*/ 1327919 h 1408182"/>
                  <a:gd name="connsiteX22" fmla="*/ 285279 w 1393790"/>
                  <a:gd name="connsiteY22" fmla="*/ 1319504 h 1408182"/>
                  <a:gd name="connsiteX23" fmla="*/ 327251 w 1393790"/>
                  <a:gd name="connsiteY23" fmla="*/ 1304705 h 1408182"/>
                  <a:gd name="connsiteX24" fmla="*/ 405503 w 1393790"/>
                  <a:gd name="connsiteY24" fmla="*/ 1281789 h 1408182"/>
                  <a:gd name="connsiteX25" fmla="*/ 459602 w 1393790"/>
                  <a:gd name="connsiteY25" fmla="*/ 1265109 h 1408182"/>
                  <a:gd name="connsiteX26" fmla="*/ 484152 w 1393790"/>
                  <a:gd name="connsiteY26" fmla="*/ 1263574 h 1408182"/>
                  <a:gd name="connsiteX27" fmla="*/ 541171 w 1393790"/>
                  <a:gd name="connsiteY27" fmla="*/ 1280650 h 1408182"/>
                  <a:gd name="connsiteX28" fmla="*/ 562702 w 1393790"/>
                  <a:gd name="connsiteY28" fmla="*/ 1287530 h 1408182"/>
                  <a:gd name="connsiteX29" fmla="*/ 834680 w 1393790"/>
                  <a:gd name="connsiteY29" fmla="*/ 1380829 h 1408182"/>
                  <a:gd name="connsiteX30" fmla="*/ 879078 w 1393790"/>
                  <a:gd name="connsiteY30" fmla="*/ 1349152 h 1408182"/>
                  <a:gd name="connsiteX31" fmla="*/ 1007865 w 1393790"/>
                  <a:gd name="connsiteY31" fmla="*/ 1187054 h 1408182"/>
                  <a:gd name="connsiteX32" fmla="*/ 984157 w 1393790"/>
                  <a:gd name="connsiteY32" fmla="*/ 1130382 h 1408182"/>
                  <a:gd name="connsiteX33" fmla="*/ 737174 w 1393790"/>
                  <a:gd name="connsiteY33" fmla="*/ 1060593 h 1408182"/>
                  <a:gd name="connsiteX34" fmla="*/ 717029 w 1393790"/>
                  <a:gd name="connsiteY34" fmla="*/ 1053960 h 1408182"/>
                  <a:gd name="connsiteX35" fmla="*/ 724998 w 1393790"/>
                  <a:gd name="connsiteY35" fmla="*/ 1044209 h 1408182"/>
                  <a:gd name="connsiteX36" fmla="*/ 782462 w 1393790"/>
                  <a:gd name="connsiteY36" fmla="*/ 724121 h 1408182"/>
                  <a:gd name="connsiteX37" fmla="*/ 788897 w 1393790"/>
                  <a:gd name="connsiteY37" fmla="*/ 723379 h 1408182"/>
                  <a:gd name="connsiteX38" fmla="*/ 915804 w 1393790"/>
                  <a:gd name="connsiteY38" fmla="*/ 891961 h 1408182"/>
                  <a:gd name="connsiteX39" fmla="*/ 1052560 w 1393790"/>
                  <a:gd name="connsiteY39" fmla="*/ 907651 h 1408182"/>
                  <a:gd name="connsiteX40" fmla="*/ 1361611 w 1393790"/>
                  <a:gd name="connsiteY40" fmla="*/ 649284 h 1408182"/>
                  <a:gd name="connsiteX41" fmla="*/ 1382399 w 1393790"/>
                  <a:gd name="connsiteY41" fmla="*/ 564102 h 140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393790" h="1408182">
                    <a:moveTo>
                      <a:pt x="1382399" y="564102"/>
                    </a:moveTo>
                    <a:cubicBezTo>
                      <a:pt x="1343001" y="519160"/>
                      <a:pt x="1296623" y="479811"/>
                      <a:pt x="1269005" y="425217"/>
                    </a:cubicBezTo>
                    <a:cubicBezTo>
                      <a:pt x="1252028" y="406755"/>
                      <a:pt x="1243564" y="426949"/>
                      <a:pt x="1234704" y="434423"/>
                    </a:cubicBezTo>
                    <a:cubicBezTo>
                      <a:pt x="1164024" y="493917"/>
                      <a:pt x="1094186" y="554302"/>
                      <a:pt x="1021328" y="616864"/>
                    </a:cubicBezTo>
                    <a:cubicBezTo>
                      <a:pt x="968269" y="500599"/>
                      <a:pt x="916992" y="388244"/>
                      <a:pt x="865862" y="275839"/>
                    </a:cubicBezTo>
                    <a:cubicBezTo>
                      <a:pt x="848885" y="238618"/>
                      <a:pt x="828196" y="204615"/>
                      <a:pt x="795282" y="178778"/>
                    </a:cubicBezTo>
                    <a:cubicBezTo>
                      <a:pt x="742618" y="137449"/>
                      <a:pt x="742915" y="137152"/>
                      <a:pt x="771821" y="79094"/>
                    </a:cubicBezTo>
                    <a:cubicBezTo>
                      <a:pt x="780235" y="57464"/>
                      <a:pt x="744598" y="41873"/>
                      <a:pt x="720939" y="34746"/>
                    </a:cubicBezTo>
                    <a:cubicBezTo>
                      <a:pt x="691093" y="42616"/>
                      <a:pt x="621799" y="57464"/>
                      <a:pt x="483558" y="0"/>
                    </a:cubicBezTo>
                    <a:cubicBezTo>
                      <a:pt x="446288" y="6731"/>
                      <a:pt x="448713" y="41428"/>
                      <a:pt x="436983" y="66126"/>
                    </a:cubicBezTo>
                    <a:cubicBezTo>
                      <a:pt x="439705" y="91022"/>
                      <a:pt x="435844" y="107504"/>
                      <a:pt x="406592" y="118888"/>
                    </a:cubicBezTo>
                    <a:cubicBezTo>
                      <a:pt x="373579" y="131658"/>
                      <a:pt x="314828" y="179372"/>
                      <a:pt x="285328" y="213277"/>
                    </a:cubicBezTo>
                    <a:cubicBezTo>
                      <a:pt x="281665" y="215553"/>
                      <a:pt x="278102" y="218028"/>
                      <a:pt x="274736" y="221047"/>
                    </a:cubicBezTo>
                    <a:cubicBezTo>
                      <a:pt x="217717" y="305338"/>
                      <a:pt x="168023" y="393688"/>
                      <a:pt x="134911" y="490155"/>
                    </a:cubicBezTo>
                    <a:cubicBezTo>
                      <a:pt x="105906" y="574842"/>
                      <a:pt x="78783" y="660321"/>
                      <a:pt x="74675" y="750849"/>
                    </a:cubicBezTo>
                    <a:cubicBezTo>
                      <a:pt x="82445" y="765103"/>
                      <a:pt x="29881" y="1224275"/>
                      <a:pt x="31514" y="1264267"/>
                    </a:cubicBezTo>
                    <a:cubicBezTo>
                      <a:pt x="32950" y="1278423"/>
                      <a:pt x="24437" y="1286986"/>
                      <a:pt x="16319" y="1297281"/>
                    </a:cubicBezTo>
                    <a:cubicBezTo>
                      <a:pt x="-7983" y="1328018"/>
                      <a:pt x="-4518" y="1373900"/>
                      <a:pt x="22556" y="1406122"/>
                    </a:cubicBezTo>
                    <a:cubicBezTo>
                      <a:pt x="24882" y="1409042"/>
                      <a:pt x="26713" y="1408943"/>
                      <a:pt x="27951" y="1405280"/>
                    </a:cubicBezTo>
                    <a:cubicBezTo>
                      <a:pt x="54629" y="1397212"/>
                      <a:pt x="81456" y="1389145"/>
                      <a:pt x="108183" y="1381077"/>
                    </a:cubicBezTo>
                    <a:cubicBezTo>
                      <a:pt x="136247" y="1384839"/>
                      <a:pt x="158124" y="1372019"/>
                      <a:pt x="178418" y="1354844"/>
                    </a:cubicBezTo>
                    <a:cubicBezTo>
                      <a:pt x="206878" y="1344995"/>
                      <a:pt x="233902" y="1330492"/>
                      <a:pt x="264738" y="1327919"/>
                    </a:cubicBezTo>
                    <a:cubicBezTo>
                      <a:pt x="275033" y="1333412"/>
                      <a:pt x="280676" y="1327869"/>
                      <a:pt x="285279" y="1319504"/>
                    </a:cubicBezTo>
                    <a:cubicBezTo>
                      <a:pt x="298048" y="1311189"/>
                      <a:pt x="312155" y="1306685"/>
                      <a:pt x="327251" y="1304705"/>
                    </a:cubicBezTo>
                    <a:cubicBezTo>
                      <a:pt x="357047" y="1310051"/>
                      <a:pt x="381894" y="1297875"/>
                      <a:pt x="405503" y="1281789"/>
                    </a:cubicBezTo>
                    <a:cubicBezTo>
                      <a:pt x="423470" y="1276245"/>
                      <a:pt x="441586" y="1270702"/>
                      <a:pt x="459602" y="1265109"/>
                    </a:cubicBezTo>
                    <a:cubicBezTo>
                      <a:pt x="458662" y="1261149"/>
                      <a:pt x="474797" y="1260060"/>
                      <a:pt x="484152" y="1263574"/>
                    </a:cubicBezTo>
                    <a:cubicBezTo>
                      <a:pt x="502713" y="1270899"/>
                      <a:pt x="522066" y="1275206"/>
                      <a:pt x="541171" y="1280650"/>
                    </a:cubicBezTo>
                    <a:cubicBezTo>
                      <a:pt x="548397" y="1282779"/>
                      <a:pt x="555574" y="1285105"/>
                      <a:pt x="562702" y="1287530"/>
                    </a:cubicBezTo>
                    <a:cubicBezTo>
                      <a:pt x="578887" y="1292282"/>
                      <a:pt x="829137" y="1382809"/>
                      <a:pt x="834680" y="1380829"/>
                    </a:cubicBezTo>
                    <a:cubicBezTo>
                      <a:pt x="850766" y="1372019"/>
                      <a:pt x="863982" y="1359348"/>
                      <a:pt x="879078" y="1349152"/>
                    </a:cubicBezTo>
                    <a:cubicBezTo>
                      <a:pt x="897837" y="1333264"/>
                      <a:pt x="997224" y="1223780"/>
                      <a:pt x="1007865" y="1187054"/>
                    </a:cubicBezTo>
                    <a:cubicBezTo>
                      <a:pt x="1029050" y="1155872"/>
                      <a:pt x="1018259" y="1140875"/>
                      <a:pt x="984157" y="1130382"/>
                    </a:cubicBezTo>
                    <a:cubicBezTo>
                      <a:pt x="902390" y="1105089"/>
                      <a:pt x="821069" y="1078461"/>
                      <a:pt x="737174" y="1060593"/>
                    </a:cubicBezTo>
                    <a:cubicBezTo>
                      <a:pt x="730492" y="1058316"/>
                      <a:pt x="723760" y="1056138"/>
                      <a:pt x="717029" y="1053960"/>
                    </a:cubicBezTo>
                    <a:cubicBezTo>
                      <a:pt x="719949" y="1051782"/>
                      <a:pt x="722622" y="1048664"/>
                      <a:pt x="724998" y="1044209"/>
                    </a:cubicBezTo>
                    <a:cubicBezTo>
                      <a:pt x="747073" y="938041"/>
                      <a:pt x="767663" y="831576"/>
                      <a:pt x="782462" y="724121"/>
                    </a:cubicBezTo>
                    <a:cubicBezTo>
                      <a:pt x="790085" y="720756"/>
                      <a:pt x="785135" y="725705"/>
                      <a:pt x="788897" y="723379"/>
                    </a:cubicBezTo>
                    <a:cubicBezTo>
                      <a:pt x="831166" y="779655"/>
                      <a:pt x="872693" y="836427"/>
                      <a:pt x="915804" y="891961"/>
                    </a:cubicBezTo>
                    <a:cubicBezTo>
                      <a:pt x="956687" y="944773"/>
                      <a:pt x="1001530" y="950069"/>
                      <a:pt x="1052560" y="907651"/>
                    </a:cubicBezTo>
                    <a:cubicBezTo>
                      <a:pt x="1155808" y="821776"/>
                      <a:pt x="1257125" y="733624"/>
                      <a:pt x="1361611" y="649284"/>
                    </a:cubicBezTo>
                    <a:cubicBezTo>
                      <a:pt x="1393535" y="623447"/>
                      <a:pt x="1404078" y="599590"/>
                      <a:pt x="1382399" y="564102"/>
                    </a:cubicBezTo>
                    <a:close/>
                  </a:path>
                </a:pathLst>
              </a:custGeom>
              <a:solidFill>
                <a:srgbClr val="FE6800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46820BF9-254E-462E-91D2-489C4C6194E3}"/>
                  </a:ext>
                </a:extLst>
              </p:cNvPr>
              <p:cNvSpPr/>
              <p:nvPr/>
            </p:nvSpPr>
            <p:spPr>
              <a:xfrm>
                <a:off x="7060285" y="3812338"/>
                <a:ext cx="421431" cy="403261"/>
              </a:xfrm>
              <a:custGeom>
                <a:avLst/>
                <a:gdLst>
                  <a:gd name="connsiteX0" fmla="*/ 116513 w 421431"/>
                  <a:gd name="connsiteY0" fmla="*/ 402457 h 403261"/>
                  <a:gd name="connsiteX1" fmla="*/ 92854 w 421431"/>
                  <a:gd name="connsiteY1" fmla="*/ 394093 h 403261"/>
                  <a:gd name="connsiteX2" fmla="*/ 7375 w 421431"/>
                  <a:gd name="connsiteY2" fmla="*/ 295151 h 403261"/>
                  <a:gd name="connsiteX3" fmla="*/ 3118 w 421431"/>
                  <a:gd name="connsiteY3" fmla="*/ 264068 h 403261"/>
                  <a:gd name="connsiteX4" fmla="*/ 40884 w 421431"/>
                  <a:gd name="connsiteY4" fmla="*/ 153148 h 403261"/>
                  <a:gd name="connsiteX5" fmla="*/ 40735 w 421431"/>
                  <a:gd name="connsiteY5" fmla="*/ 83359 h 403261"/>
                  <a:gd name="connsiteX6" fmla="*/ 53851 w 421431"/>
                  <a:gd name="connsiteY6" fmla="*/ 23717 h 403261"/>
                  <a:gd name="connsiteX7" fmla="*/ 108792 w 421431"/>
                  <a:gd name="connsiteY7" fmla="*/ 60245 h 403261"/>
                  <a:gd name="connsiteX8" fmla="*/ 165662 w 421431"/>
                  <a:gd name="connsiteY8" fmla="*/ 67174 h 403261"/>
                  <a:gd name="connsiteX9" fmla="*/ 270543 w 421431"/>
                  <a:gd name="connsiteY9" fmla="*/ 6938 h 403261"/>
                  <a:gd name="connsiteX10" fmla="*/ 308309 w 421431"/>
                  <a:gd name="connsiteY10" fmla="*/ 15797 h 403261"/>
                  <a:gd name="connsiteX11" fmla="*/ 337165 w 421431"/>
                  <a:gd name="connsiteY11" fmla="*/ 26884 h 403261"/>
                  <a:gd name="connsiteX12" fmla="*/ 408141 w 421431"/>
                  <a:gd name="connsiteY12" fmla="*/ 63412 h 403261"/>
                  <a:gd name="connsiteX13" fmla="*/ 395817 w 421431"/>
                  <a:gd name="connsiteY13" fmla="*/ 165373 h 403261"/>
                  <a:gd name="connsiteX14" fmla="*/ 246637 w 421431"/>
                  <a:gd name="connsiteY14" fmla="*/ 290944 h 403261"/>
                  <a:gd name="connsiteX15" fmla="*/ 205704 w 421431"/>
                  <a:gd name="connsiteY15" fmla="*/ 312920 h 403261"/>
                  <a:gd name="connsiteX16" fmla="*/ 116513 w 421431"/>
                  <a:gd name="connsiteY16" fmla="*/ 402457 h 403261"/>
                  <a:gd name="connsiteX17" fmla="*/ 116513 w 421431"/>
                  <a:gd name="connsiteY17" fmla="*/ 402457 h 403261"/>
                  <a:gd name="connsiteX18" fmla="*/ 116513 w 421431"/>
                  <a:gd name="connsiteY18" fmla="*/ 402457 h 403261"/>
                  <a:gd name="connsiteX19" fmla="*/ 116513 w 421431"/>
                  <a:gd name="connsiteY19" fmla="*/ 402457 h 403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21431" h="403261">
                    <a:moveTo>
                      <a:pt x="116513" y="402457"/>
                    </a:moveTo>
                    <a:cubicBezTo>
                      <a:pt x="106762" y="404833"/>
                      <a:pt x="99486" y="401913"/>
                      <a:pt x="92854" y="394093"/>
                    </a:cubicBezTo>
                    <a:cubicBezTo>
                      <a:pt x="64790" y="360782"/>
                      <a:pt x="36973" y="327125"/>
                      <a:pt x="7375" y="295151"/>
                    </a:cubicBezTo>
                    <a:cubicBezTo>
                      <a:pt x="-2772" y="284212"/>
                      <a:pt x="-643" y="275105"/>
                      <a:pt x="3118" y="264068"/>
                    </a:cubicBezTo>
                    <a:cubicBezTo>
                      <a:pt x="49050" y="238330"/>
                      <a:pt x="43853" y="195417"/>
                      <a:pt x="40884" y="153148"/>
                    </a:cubicBezTo>
                    <a:cubicBezTo>
                      <a:pt x="35439" y="129885"/>
                      <a:pt x="35736" y="106671"/>
                      <a:pt x="40735" y="83359"/>
                    </a:cubicBezTo>
                    <a:cubicBezTo>
                      <a:pt x="46823" y="63264"/>
                      <a:pt x="28015" y="32576"/>
                      <a:pt x="53851" y="23717"/>
                    </a:cubicBezTo>
                    <a:cubicBezTo>
                      <a:pt x="78550" y="15253"/>
                      <a:pt x="95626" y="42327"/>
                      <a:pt x="108792" y="60245"/>
                    </a:cubicBezTo>
                    <a:cubicBezTo>
                      <a:pt x="127353" y="85487"/>
                      <a:pt x="142102" y="83408"/>
                      <a:pt x="165662" y="67174"/>
                    </a:cubicBezTo>
                    <a:cubicBezTo>
                      <a:pt x="198824" y="44604"/>
                      <a:pt x="235104" y="26241"/>
                      <a:pt x="270543" y="6938"/>
                    </a:cubicBezTo>
                    <a:cubicBezTo>
                      <a:pt x="284848" y="-784"/>
                      <a:pt x="300934" y="-6723"/>
                      <a:pt x="308309" y="15797"/>
                    </a:cubicBezTo>
                    <a:cubicBezTo>
                      <a:pt x="313654" y="32230"/>
                      <a:pt x="325979" y="27676"/>
                      <a:pt x="337165" y="26884"/>
                    </a:cubicBezTo>
                    <a:cubicBezTo>
                      <a:pt x="368396" y="24756"/>
                      <a:pt x="397203" y="35794"/>
                      <a:pt x="408141" y="63412"/>
                    </a:cubicBezTo>
                    <a:cubicBezTo>
                      <a:pt x="421406" y="96723"/>
                      <a:pt x="434423" y="132459"/>
                      <a:pt x="395817" y="165373"/>
                    </a:cubicBezTo>
                    <a:cubicBezTo>
                      <a:pt x="346371" y="207494"/>
                      <a:pt x="301478" y="255010"/>
                      <a:pt x="246637" y="290944"/>
                    </a:cubicBezTo>
                    <a:cubicBezTo>
                      <a:pt x="233570" y="299457"/>
                      <a:pt x="220008" y="311583"/>
                      <a:pt x="205704" y="312920"/>
                    </a:cubicBezTo>
                    <a:cubicBezTo>
                      <a:pt x="149923" y="318364"/>
                      <a:pt x="135816" y="362366"/>
                      <a:pt x="116513" y="402457"/>
                    </a:cubicBezTo>
                    <a:lnTo>
                      <a:pt x="116513" y="402457"/>
                    </a:lnTo>
                    <a:lnTo>
                      <a:pt x="116513" y="402457"/>
                    </a:lnTo>
                    <a:lnTo>
                      <a:pt x="116513" y="402457"/>
                    </a:lnTo>
                    <a:close/>
                  </a:path>
                </a:pathLst>
              </a:custGeom>
              <a:solidFill>
                <a:srgbClr val="FEB891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072B8223-0813-4E9C-92B7-4D1767A26762}"/>
                  </a:ext>
                </a:extLst>
              </p:cNvPr>
              <p:cNvSpPr/>
              <p:nvPr/>
            </p:nvSpPr>
            <p:spPr>
              <a:xfrm>
                <a:off x="6733416" y="4844429"/>
                <a:ext cx="252178" cy="378335"/>
              </a:xfrm>
              <a:custGeom>
                <a:avLst/>
                <a:gdLst>
                  <a:gd name="connsiteX0" fmla="*/ 148140 w 252178"/>
                  <a:gd name="connsiteY0" fmla="*/ 377701 h 378335"/>
                  <a:gd name="connsiteX1" fmla="*/ 115919 w 252178"/>
                  <a:gd name="connsiteY1" fmla="*/ 323009 h 378335"/>
                  <a:gd name="connsiteX2" fmla="*/ 18511 w 252178"/>
                  <a:gd name="connsiteY2" fmla="*/ 98991 h 378335"/>
                  <a:gd name="connsiteX3" fmla="*/ 0 w 252178"/>
                  <a:gd name="connsiteY3" fmla="*/ 85430 h 378335"/>
                  <a:gd name="connsiteX4" fmla="*/ 68106 w 252178"/>
                  <a:gd name="connsiteY4" fmla="*/ 0 h 378335"/>
                  <a:gd name="connsiteX5" fmla="*/ 172690 w 252178"/>
                  <a:gd name="connsiteY5" fmla="*/ 77659 h 378335"/>
                  <a:gd name="connsiteX6" fmla="*/ 243519 w 252178"/>
                  <a:gd name="connsiteY6" fmla="*/ 172443 h 378335"/>
                  <a:gd name="connsiteX7" fmla="*/ 243915 w 252178"/>
                  <a:gd name="connsiteY7" fmla="*/ 177887 h 378335"/>
                  <a:gd name="connsiteX8" fmla="*/ 248864 w 252178"/>
                  <a:gd name="connsiteY8" fmla="*/ 237035 h 378335"/>
                  <a:gd name="connsiteX9" fmla="*/ 251686 w 252178"/>
                  <a:gd name="connsiteY9" fmla="*/ 254556 h 378335"/>
                  <a:gd name="connsiteX10" fmla="*/ 211594 w 252178"/>
                  <a:gd name="connsiteY10" fmla="*/ 305834 h 378335"/>
                  <a:gd name="connsiteX11" fmla="*/ 201101 w 252178"/>
                  <a:gd name="connsiteY11" fmla="*/ 327067 h 378335"/>
                  <a:gd name="connsiteX12" fmla="*/ 148140 w 252178"/>
                  <a:gd name="connsiteY12" fmla="*/ 377701 h 378335"/>
                  <a:gd name="connsiteX13" fmla="*/ 148140 w 252178"/>
                  <a:gd name="connsiteY13" fmla="*/ 377701 h 378335"/>
                  <a:gd name="connsiteX14" fmla="*/ 148140 w 252178"/>
                  <a:gd name="connsiteY14" fmla="*/ 377701 h 378335"/>
                  <a:gd name="connsiteX15" fmla="*/ 148140 w 252178"/>
                  <a:gd name="connsiteY15" fmla="*/ 377701 h 378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2178" h="378335">
                    <a:moveTo>
                      <a:pt x="148140" y="377701"/>
                    </a:moveTo>
                    <a:cubicBezTo>
                      <a:pt x="125620" y="366416"/>
                      <a:pt x="118295" y="345430"/>
                      <a:pt x="115919" y="323009"/>
                    </a:cubicBezTo>
                    <a:cubicBezTo>
                      <a:pt x="106762" y="238123"/>
                      <a:pt x="40883" y="178086"/>
                      <a:pt x="18511" y="98991"/>
                    </a:cubicBezTo>
                    <a:cubicBezTo>
                      <a:pt x="16878" y="93151"/>
                      <a:pt x="6435" y="89884"/>
                      <a:pt x="0" y="85430"/>
                    </a:cubicBezTo>
                    <a:cubicBezTo>
                      <a:pt x="22718" y="57019"/>
                      <a:pt x="45437" y="28460"/>
                      <a:pt x="68106" y="0"/>
                    </a:cubicBezTo>
                    <a:cubicBezTo>
                      <a:pt x="106218" y="25243"/>
                      <a:pt x="115028" y="30638"/>
                      <a:pt x="172690" y="77659"/>
                    </a:cubicBezTo>
                    <a:cubicBezTo>
                      <a:pt x="203081" y="102456"/>
                      <a:pt x="239806" y="129530"/>
                      <a:pt x="243519" y="172443"/>
                    </a:cubicBezTo>
                    <a:cubicBezTo>
                      <a:pt x="243667" y="174225"/>
                      <a:pt x="243766" y="176006"/>
                      <a:pt x="243915" y="177887"/>
                    </a:cubicBezTo>
                    <a:cubicBezTo>
                      <a:pt x="244310" y="197735"/>
                      <a:pt x="241687" y="217731"/>
                      <a:pt x="248864" y="237035"/>
                    </a:cubicBezTo>
                    <a:cubicBezTo>
                      <a:pt x="250399" y="242875"/>
                      <a:pt x="251289" y="248617"/>
                      <a:pt x="251686" y="254556"/>
                    </a:cubicBezTo>
                    <a:cubicBezTo>
                      <a:pt x="255002" y="284649"/>
                      <a:pt x="241588" y="301825"/>
                      <a:pt x="211594" y="305834"/>
                    </a:cubicBezTo>
                    <a:cubicBezTo>
                      <a:pt x="208080" y="312912"/>
                      <a:pt x="204615" y="320039"/>
                      <a:pt x="201101" y="327067"/>
                    </a:cubicBezTo>
                    <a:cubicBezTo>
                      <a:pt x="196250" y="357458"/>
                      <a:pt x="186599" y="382700"/>
                      <a:pt x="148140" y="377701"/>
                    </a:cubicBezTo>
                    <a:lnTo>
                      <a:pt x="148140" y="377701"/>
                    </a:lnTo>
                    <a:lnTo>
                      <a:pt x="148140" y="377701"/>
                    </a:lnTo>
                    <a:lnTo>
                      <a:pt x="148140" y="377701"/>
                    </a:lnTo>
                    <a:close/>
                  </a:path>
                </a:pathLst>
              </a:custGeom>
              <a:solidFill>
                <a:srgbClr val="FEB891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C0825968-BE74-4B4F-9816-BB25474F7F5D}"/>
                  </a:ext>
                </a:extLst>
              </p:cNvPr>
              <p:cNvSpPr/>
              <p:nvPr/>
            </p:nvSpPr>
            <p:spPr>
              <a:xfrm>
                <a:off x="6158673" y="3857981"/>
                <a:ext cx="372306" cy="860382"/>
              </a:xfrm>
              <a:custGeom>
                <a:avLst/>
                <a:gdLst>
                  <a:gd name="connsiteX0" fmla="*/ 372306 w 372306"/>
                  <a:gd name="connsiteY0" fmla="*/ 860383 h 860382"/>
                  <a:gd name="connsiteX1" fmla="*/ 139479 w 372306"/>
                  <a:gd name="connsiteY1" fmla="*/ 798612 h 860382"/>
                  <a:gd name="connsiteX2" fmla="*/ 119433 w 372306"/>
                  <a:gd name="connsiteY2" fmla="*/ 753769 h 860382"/>
                  <a:gd name="connsiteX3" fmla="*/ 138588 w 372306"/>
                  <a:gd name="connsiteY3" fmla="*/ 306873 h 860382"/>
                  <a:gd name="connsiteX4" fmla="*/ 128689 w 372306"/>
                  <a:gd name="connsiteY4" fmla="*/ 128689 h 860382"/>
                  <a:gd name="connsiteX5" fmla="*/ 0 w 372306"/>
                  <a:gd name="connsiteY5" fmla="*/ 0 h 860382"/>
                  <a:gd name="connsiteX6" fmla="*/ 49100 w 372306"/>
                  <a:gd name="connsiteY6" fmla="*/ 7523 h 860382"/>
                  <a:gd name="connsiteX7" fmla="*/ 146260 w 372306"/>
                  <a:gd name="connsiteY7" fmla="*/ 93200 h 860382"/>
                  <a:gd name="connsiteX8" fmla="*/ 158386 w 372306"/>
                  <a:gd name="connsiteY8" fmla="*/ 138538 h 860382"/>
                  <a:gd name="connsiteX9" fmla="*/ 158485 w 372306"/>
                  <a:gd name="connsiteY9" fmla="*/ 242281 h 860382"/>
                  <a:gd name="connsiteX10" fmla="*/ 148487 w 372306"/>
                  <a:gd name="connsiteY10" fmla="*/ 341470 h 860382"/>
                  <a:gd name="connsiteX11" fmla="*/ 134480 w 372306"/>
                  <a:gd name="connsiteY11" fmla="*/ 594294 h 860382"/>
                  <a:gd name="connsiteX12" fmla="*/ 127253 w 372306"/>
                  <a:gd name="connsiteY12" fmla="*/ 745899 h 860382"/>
                  <a:gd name="connsiteX13" fmla="*/ 151704 w 372306"/>
                  <a:gd name="connsiteY13" fmla="*/ 789505 h 860382"/>
                  <a:gd name="connsiteX14" fmla="*/ 346123 w 372306"/>
                  <a:gd name="connsiteY14" fmla="*/ 843307 h 860382"/>
                  <a:gd name="connsiteX15" fmla="*/ 360477 w 372306"/>
                  <a:gd name="connsiteY15" fmla="*/ 838159 h 860382"/>
                  <a:gd name="connsiteX16" fmla="*/ 372306 w 372306"/>
                  <a:gd name="connsiteY16" fmla="*/ 860383 h 860382"/>
                  <a:gd name="connsiteX17" fmla="*/ 372306 w 372306"/>
                  <a:gd name="connsiteY17" fmla="*/ 860383 h 860382"/>
                  <a:gd name="connsiteX18" fmla="*/ 372306 w 372306"/>
                  <a:gd name="connsiteY18" fmla="*/ 860383 h 860382"/>
                  <a:gd name="connsiteX19" fmla="*/ 372306 w 372306"/>
                  <a:gd name="connsiteY19" fmla="*/ 860383 h 860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72306" h="860382">
                    <a:moveTo>
                      <a:pt x="372306" y="860383"/>
                    </a:moveTo>
                    <a:cubicBezTo>
                      <a:pt x="292321" y="848900"/>
                      <a:pt x="217335" y="818312"/>
                      <a:pt x="139479" y="798612"/>
                    </a:cubicBezTo>
                    <a:cubicBezTo>
                      <a:pt x="114137" y="792227"/>
                      <a:pt x="119977" y="771241"/>
                      <a:pt x="119433" y="753769"/>
                    </a:cubicBezTo>
                    <a:cubicBezTo>
                      <a:pt x="114681" y="604837"/>
                      <a:pt x="138588" y="401063"/>
                      <a:pt x="138588" y="306873"/>
                    </a:cubicBezTo>
                    <a:cubicBezTo>
                      <a:pt x="138588" y="247478"/>
                      <a:pt x="140469" y="188578"/>
                      <a:pt x="128689" y="128689"/>
                    </a:cubicBezTo>
                    <a:cubicBezTo>
                      <a:pt x="111860" y="43061"/>
                      <a:pt x="49496" y="19798"/>
                      <a:pt x="0" y="0"/>
                    </a:cubicBezTo>
                    <a:cubicBezTo>
                      <a:pt x="24748" y="0"/>
                      <a:pt x="39597" y="4950"/>
                      <a:pt x="49100" y="7523"/>
                    </a:cubicBezTo>
                    <a:cubicBezTo>
                      <a:pt x="101268" y="21778"/>
                      <a:pt x="125471" y="51525"/>
                      <a:pt x="146260" y="93200"/>
                    </a:cubicBezTo>
                    <a:cubicBezTo>
                      <a:pt x="150368" y="106465"/>
                      <a:pt x="156852" y="124729"/>
                      <a:pt x="158386" y="138538"/>
                    </a:cubicBezTo>
                    <a:cubicBezTo>
                      <a:pt x="169374" y="174571"/>
                      <a:pt x="163336" y="207832"/>
                      <a:pt x="158485" y="242281"/>
                    </a:cubicBezTo>
                    <a:cubicBezTo>
                      <a:pt x="157891" y="246637"/>
                      <a:pt x="148487" y="326622"/>
                      <a:pt x="148487" y="341470"/>
                    </a:cubicBezTo>
                    <a:cubicBezTo>
                      <a:pt x="148487" y="426356"/>
                      <a:pt x="133589" y="509706"/>
                      <a:pt x="134480" y="594294"/>
                    </a:cubicBezTo>
                    <a:cubicBezTo>
                      <a:pt x="135024" y="644780"/>
                      <a:pt x="129976" y="695315"/>
                      <a:pt x="127253" y="745899"/>
                    </a:cubicBezTo>
                    <a:cubicBezTo>
                      <a:pt x="126115" y="765896"/>
                      <a:pt x="130619" y="783318"/>
                      <a:pt x="151704" y="789505"/>
                    </a:cubicBezTo>
                    <a:cubicBezTo>
                      <a:pt x="216296" y="808214"/>
                      <a:pt x="281135" y="825884"/>
                      <a:pt x="346123" y="843307"/>
                    </a:cubicBezTo>
                    <a:cubicBezTo>
                      <a:pt x="350083" y="844445"/>
                      <a:pt x="355577" y="839991"/>
                      <a:pt x="360477" y="838159"/>
                    </a:cubicBezTo>
                    <a:cubicBezTo>
                      <a:pt x="359190" y="848504"/>
                      <a:pt x="364931" y="854889"/>
                      <a:pt x="372306" y="860383"/>
                    </a:cubicBezTo>
                    <a:lnTo>
                      <a:pt x="372306" y="860383"/>
                    </a:lnTo>
                    <a:lnTo>
                      <a:pt x="372306" y="860383"/>
                    </a:lnTo>
                    <a:lnTo>
                      <a:pt x="372306" y="860383"/>
                    </a:lnTo>
                    <a:close/>
                  </a:path>
                </a:pathLst>
              </a:custGeom>
              <a:solidFill>
                <a:srgbClr val="E5640D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79B55419-F7BD-4BC1-B1A7-FC95FBF19EE3}"/>
                  </a:ext>
                </a:extLst>
              </p:cNvPr>
              <p:cNvSpPr/>
              <p:nvPr/>
            </p:nvSpPr>
            <p:spPr>
              <a:xfrm>
                <a:off x="6577477" y="4011566"/>
                <a:ext cx="44802" cy="363347"/>
              </a:xfrm>
              <a:custGeom>
                <a:avLst/>
                <a:gdLst>
                  <a:gd name="connsiteX0" fmla="*/ 77 w 44802"/>
                  <a:gd name="connsiteY0" fmla="*/ 363348 h 363347"/>
                  <a:gd name="connsiteX1" fmla="*/ 24379 w 44802"/>
                  <a:gd name="connsiteY1" fmla="*/ 155713 h 363347"/>
                  <a:gd name="connsiteX2" fmla="*/ 44772 w 44802"/>
                  <a:gd name="connsiteY2" fmla="*/ 0 h 363347"/>
                  <a:gd name="connsiteX3" fmla="*/ 6215 w 44802"/>
                  <a:gd name="connsiteY3" fmla="*/ 362556 h 363347"/>
                  <a:gd name="connsiteX4" fmla="*/ 77 w 44802"/>
                  <a:gd name="connsiteY4" fmla="*/ 363348 h 363347"/>
                  <a:gd name="connsiteX5" fmla="*/ 77 w 44802"/>
                  <a:gd name="connsiteY5" fmla="*/ 363348 h 363347"/>
                  <a:gd name="connsiteX6" fmla="*/ 77 w 44802"/>
                  <a:gd name="connsiteY6" fmla="*/ 363348 h 363347"/>
                  <a:gd name="connsiteX7" fmla="*/ 77 w 44802"/>
                  <a:gd name="connsiteY7" fmla="*/ 363348 h 363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802" h="363347">
                    <a:moveTo>
                      <a:pt x="77" y="363348"/>
                    </a:moveTo>
                    <a:cubicBezTo>
                      <a:pt x="-1457" y="292965"/>
                      <a:pt x="20370" y="225552"/>
                      <a:pt x="24379" y="155713"/>
                    </a:cubicBezTo>
                    <a:cubicBezTo>
                      <a:pt x="27349" y="103545"/>
                      <a:pt x="35268" y="51624"/>
                      <a:pt x="44772" y="0"/>
                    </a:cubicBezTo>
                    <a:cubicBezTo>
                      <a:pt x="45613" y="122304"/>
                      <a:pt x="29032" y="242727"/>
                      <a:pt x="6215" y="362556"/>
                    </a:cubicBezTo>
                    <a:cubicBezTo>
                      <a:pt x="4185" y="362754"/>
                      <a:pt x="2106" y="362951"/>
                      <a:pt x="77" y="363348"/>
                    </a:cubicBezTo>
                    <a:lnTo>
                      <a:pt x="77" y="363348"/>
                    </a:lnTo>
                    <a:lnTo>
                      <a:pt x="77" y="363348"/>
                    </a:lnTo>
                    <a:lnTo>
                      <a:pt x="77" y="363348"/>
                    </a:lnTo>
                    <a:close/>
                  </a:path>
                </a:pathLst>
              </a:custGeom>
              <a:solidFill>
                <a:srgbClr val="E3640D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1FEE71F6-E2F1-4C78-827D-A69E5DB00212}"/>
                  </a:ext>
                </a:extLst>
              </p:cNvPr>
              <p:cNvSpPr/>
              <p:nvPr/>
            </p:nvSpPr>
            <p:spPr>
              <a:xfrm>
                <a:off x="5990430" y="2778623"/>
                <a:ext cx="900909" cy="849514"/>
              </a:xfrm>
              <a:custGeom>
                <a:avLst/>
                <a:gdLst>
                  <a:gd name="connsiteX0" fmla="*/ 632265 w 900909"/>
                  <a:gd name="connsiteY0" fmla="*/ 841432 h 849514"/>
                  <a:gd name="connsiteX1" fmla="*/ 186062 w 900909"/>
                  <a:gd name="connsiteY1" fmla="*/ 719327 h 849514"/>
                  <a:gd name="connsiteX2" fmla="*/ 102117 w 900909"/>
                  <a:gd name="connsiteY2" fmla="*/ 563564 h 849514"/>
                  <a:gd name="connsiteX3" fmla="*/ 453 w 900909"/>
                  <a:gd name="connsiteY3" fmla="*/ 405326 h 849514"/>
                  <a:gd name="connsiteX4" fmla="*/ 5007 w 900909"/>
                  <a:gd name="connsiteY4" fmla="*/ 381915 h 849514"/>
                  <a:gd name="connsiteX5" fmla="*/ 40050 w 900909"/>
                  <a:gd name="connsiteY5" fmla="*/ 332518 h 849514"/>
                  <a:gd name="connsiteX6" fmla="*/ 64995 w 900909"/>
                  <a:gd name="connsiteY6" fmla="*/ 326183 h 849514"/>
                  <a:gd name="connsiteX7" fmla="*/ 104493 w 900909"/>
                  <a:gd name="connsiteY7" fmla="*/ 334102 h 849514"/>
                  <a:gd name="connsiteX8" fmla="*/ 183290 w 900909"/>
                  <a:gd name="connsiteY8" fmla="*/ 300346 h 849514"/>
                  <a:gd name="connsiteX9" fmla="*/ 215264 w 900909"/>
                  <a:gd name="connsiteY9" fmla="*/ 231596 h 849514"/>
                  <a:gd name="connsiteX10" fmla="*/ 225906 w 900909"/>
                  <a:gd name="connsiteY10" fmla="*/ 205067 h 849514"/>
                  <a:gd name="connsiteX11" fmla="*/ 359593 w 900909"/>
                  <a:gd name="connsiteY11" fmla="*/ 50739 h 849514"/>
                  <a:gd name="connsiteX12" fmla="*/ 367315 w 900909"/>
                  <a:gd name="connsiteY12" fmla="*/ 59797 h 849514"/>
                  <a:gd name="connsiteX13" fmla="*/ 356673 w 900909"/>
                  <a:gd name="connsiteY13" fmla="*/ 135129 h 849514"/>
                  <a:gd name="connsiteX14" fmla="*/ 378550 w 900909"/>
                  <a:gd name="connsiteY14" fmla="*/ 160125 h 849514"/>
                  <a:gd name="connsiteX15" fmla="*/ 451952 w 900909"/>
                  <a:gd name="connsiteY15" fmla="*/ 160570 h 849514"/>
                  <a:gd name="connsiteX16" fmla="*/ 511100 w 900909"/>
                  <a:gd name="connsiteY16" fmla="*/ 132902 h 849514"/>
                  <a:gd name="connsiteX17" fmla="*/ 522137 w 900909"/>
                  <a:gd name="connsiteY17" fmla="*/ 143841 h 849514"/>
                  <a:gd name="connsiteX18" fmla="*/ 621574 w 900909"/>
                  <a:gd name="connsiteY18" fmla="*/ 151463 h 849514"/>
                  <a:gd name="connsiteX19" fmla="*/ 651618 w 900909"/>
                  <a:gd name="connsiteY19" fmla="*/ 145425 h 849514"/>
                  <a:gd name="connsiteX20" fmla="*/ 691858 w 900909"/>
                  <a:gd name="connsiteY20" fmla="*/ 106917 h 849514"/>
                  <a:gd name="connsiteX21" fmla="*/ 689135 w 900909"/>
                  <a:gd name="connsiteY21" fmla="*/ 136614 h 849514"/>
                  <a:gd name="connsiteX22" fmla="*/ 797679 w 900909"/>
                  <a:gd name="connsiteY22" fmla="*/ 153839 h 849514"/>
                  <a:gd name="connsiteX23" fmla="*/ 842770 w 900909"/>
                  <a:gd name="connsiteY23" fmla="*/ 88752 h 849514"/>
                  <a:gd name="connsiteX24" fmla="*/ 854204 w 900909"/>
                  <a:gd name="connsiteY24" fmla="*/ 6 h 849514"/>
                  <a:gd name="connsiteX25" fmla="*/ 870784 w 900909"/>
                  <a:gd name="connsiteY25" fmla="*/ 25249 h 849514"/>
                  <a:gd name="connsiteX26" fmla="*/ 888801 w 900909"/>
                  <a:gd name="connsiteY26" fmla="*/ 67766 h 849514"/>
                  <a:gd name="connsiteX27" fmla="*/ 900135 w 900909"/>
                  <a:gd name="connsiteY27" fmla="*/ 179329 h 849514"/>
                  <a:gd name="connsiteX28" fmla="*/ 898898 w 900909"/>
                  <a:gd name="connsiteY28" fmla="*/ 295693 h 849514"/>
                  <a:gd name="connsiteX29" fmla="*/ 894295 w 900909"/>
                  <a:gd name="connsiteY29" fmla="*/ 541340 h 849514"/>
                  <a:gd name="connsiteX30" fmla="*/ 818418 w 900909"/>
                  <a:gd name="connsiteY30" fmla="*/ 740065 h 849514"/>
                  <a:gd name="connsiteX31" fmla="*/ 632265 w 900909"/>
                  <a:gd name="connsiteY31" fmla="*/ 841432 h 849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00909" h="849514">
                    <a:moveTo>
                      <a:pt x="632265" y="841432"/>
                    </a:moveTo>
                    <a:cubicBezTo>
                      <a:pt x="331628" y="876426"/>
                      <a:pt x="248377" y="790749"/>
                      <a:pt x="186062" y="719327"/>
                    </a:cubicBezTo>
                    <a:cubicBezTo>
                      <a:pt x="146168" y="673642"/>
                      <a:pt x="130627" y="614544"/>
                      <a:pt x="102117" y="563564"/>
                    </a:cubicBezTo>
                    <a:cubicBezTo>
                      <a:pt x="72073" y="509811"/>
                      <a:pt x="13074" y="468483"/>
                      <a:pt x="453" y="405326"/>
                    </a:cubicBezTo>
                    <a:cubicBezTo>
                      <a:pt x="-1131" y="397407"/>
                      <a:pt x="1690" y="389289"/>
                      <a:pt x="5007" y="381915"/>
                    </a:cubicBezTo>
                    <a:cubicBezTo>
                      <a:pt x="12728" y="364789"/>
                      <a:pt x="24656" y="344001"/>
                      <a:pt x="40050" y="332518"/>
                    </a:cubicBezTo>
                    <a:cubicBezTo>
                      <a:pt x="47672" y="326826"/>
                      <a:pt x="55591" y="324549"/>
                      <a:pt x="64995" y="326183"/>
                    </a:cubicBezTo>
                    <a:cubicBezTo>
                      <a:pt x="82220" y="329152"/>
                      <a:pt x="85338" y="339546"/>
                      <a:pt x="104493" y="334102"/>
                    </a:cubicBezTo>
                    <a:cubicBezTo>
                      <a:pt x="131023" y="326579"/>
                      <a:pt x="163591" y="320837"/>
                      <a:pt x="183290" y="300346"/>
                    </a:cubicBezTo>
                    <a:cubicBezTo>
                      <a:pt x="201108" y="281834"/>
                      <a:pt x="209869" y="256196"/>
                      <a:pt x="215264" y="231596"/>
                    </a:cubicBezTo>
                    <a:cubicBezTo>
                      <a:pt x="217293" y="222291"/>
                      <a:pt x="211799" y="208630"/>
                      <a:pt x="225906" y="205067"/>
                    </a:cubicBezTo>
                    <a:cubicBezTo>
                      <a:pt x="306584" y="184774"/>
                      <a:pt x="335291" y="119736"/>
                      <a:pt x="359593" y="50739"/>
                    </a:cubicBezTo>
                    <a:cubicBezTo>
                      <a:pt x="366325" y="50195"/>
                      <a:pt x="370087" y="52323"/>
                      <a:pt x="367315" y="59797"/>
                    </a:cubicBezTo>
                    <a:cubicBezTo>
                      <a:pt x="370532" y="85881"/>
                      <a:pt x="362563" y="110877"/>
                      <a:pt x="356673" y="135129"/>
                    </a:cubicBezTo>
                    <a:cubicBezTo>
                      <a:pt x="350783" y="159580"/>
                      <a:pt x="360781" y="160471"/>
                      <a:pt x="378550" y="160125"/>
                    </a:cubicBezTo>
                    <a:cubicBezTo>
                      <a:pt x="403001" y="159729"/>
                      <a:pt x="427501" y="160372"/>
                      <a:pt x="451952" y="160570"/>
                    </a:cubicBezTo>
                    <a:cubicBezTo>
                      <a:pt x="465069" y="167796"/>
                      <a:pt x="496201" y="140772"/>
                      <a:pt x="511100" y="132902"/>
                    </a:cubicBezTo>
                    <a:cubicBezTo>
                      <a:pt x="525849" y="125181"/>
                      <a:pt x="520801" y="137753"/>
                      <a:pt x="522137" y="143841"/>
                    </a:cubicBezTo>
                    <a:cubicBezTo>
                      <a:pt x="551884" y="157452"/>
                      <a:pt x="589699" y="153047"/>
                      <a:pt x="621574" y="151463"/>
                    </a:cubicBezTo>
                    <a:cubicBezTo>
                      <a:pt x="631869" y="150968"/>
                      <a:pt x="642560" y="150374"/>
                      <a:pt x="651618" y="145425"/>
                    </a:cubicBezTo>
                    <a:cubicBezTo>
                      <a:pt x="655726" y="143197"/>
                      <a:pt x="691363" y="106273"/>
                      <a:pt x="691858" y="106917"/>
                    </a:cubicBezTo>
                    <a:cubicBezTo>
                      <a:pt x="700668" y="118301"/>
                      <a:pt x="690076" y="126963"/>
                      <a:pt x="689135" y="136614"/>
                    </a:cubicBezTo>
                    <a:cubicBezTo>
                      <a:pt x="686265" y="166757"/>
                      <a:pt x="783177" y="165817"/>
                      <a:pt x="797679" y="153839"/>
                    </a:cubicBezTo>
                    <a:cubicBezTo>
                      <a:pt x="817824" y="137208"/>
                      <a:pt x="842770" y="118449"/>
                      <a:pt x="842770" y="88752"/>
                    </a:cubicBezTo>
                    <a:cubicBezTo>
                      <a:pt x="849254" y="59550"/>
                      <a:pt x="848214" y="29258"/>
                      <a:pt x="854204" y="6"/>
                    </a:cubicBezTo>
                    <a:cubicBezTo>
                      <a:pt x="854302" y="-439"/>
                      <a:pt x="869794" y="22972"/>
                      <a:pt x="870784" y="25249"/>
                    </a:cubicBezTo>
                    <a:cubicBezTo>
                      <a:pt x="876872" y="39405"/>
                      <a:pt x="884346" y="52967"/>
                      <a:pt x="888801" y="67766"/>
                    </a:cubicBezTo>
                    <a:cubicBezTo>
                      <a:pt x="899789" y="104145"/>
                      <a:pt x="902462" y="142257"/>
                      <a:pt x="900135" y="179329"/>
                    </a:cubicBezTo>
                    <a:cubicBezTo>
                      <a:pt x="897710" y="217936"/>
                      <a:pt x="898997" y="257037"/>
                      <a:pt x="898898" y="295693"/>
                    </a:cubicBezTo>
                    <a:cubicBezTo>
                      <a:pt x="898750" y="377609"/>
                      <a:pt x="889791" y="459524"/>
                      <a:pt x="894295" y="541340"/>
                    </a:cubicBezTo>
                    <a:cubicBezTo>
                      <a:pt x="898354" y="615138"/>
                      <a:pt x="867518" y="686016"/>
                      <a:pt x="818418" y="740065"/>
                    </a:cubicBezTo>
                    <a:cubicBezTo>
                      <a:pt x="766695" y="797084"/>
                      <a:pt x="704974" y="833018"/>
                      <a:pt x="632265" y="841432"/>
                    </a:cubicBezTo>
                    <a:close/>
                  </a:path>
                </a:pathLst>
              </a:custGeom>
              <a:solidFill>
                <a:srgbClr val="FEB891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A55758FA-9A10-4390-9915-97F56B08E9A5}"/>
                  </a:ext>
                </a:extLst>
              </p:cNvPr>
              <p:cNvSpPr/>
              <p:nvPr/>
            </p:nvSpPr>
            <p:spPr>
              <a:xfrm>
                <a:off x="6277512" y="3590111"/>
                <a:ext cx="260049" cy="110152"/>
              </a:xfrm>
              <a:custGeom>
                <a:avLst/>
                <a:gdLst>
                  <a:gd name="connsiteX0" fmla="*/ 13809 w 260049"/>
                  <a:gd name="connsiteY0" fmla="*/ 0 h 110152"/>
                  <a:gd name="connsiteX1" fmla="*/ 260050 w 260049"/>
                  <a:gd name="connsiteY1" fmla="*/ 37765 h 110152"/>
                  <a:gd name="connsiteX2" fmla="*/ 242826 w 260049"/>
                  <a:gd name="connsiteY2" fmla="*/ 101318 h 110152"/>
                  <a:gd name="connsiteX3" fmla="*/ 0 w 260049"/>
                  <a:gd name="connsiteY3" fmla="*/ 64938 h 110152"/>
                  <a:gd name="connsiteX4" fmla="*/ 13809 w 260049"/>
                  <a:gd name="connsiteY4" fmla="*/ 0 h 110152"/>
                  <a:gd name="connsiteX5" fmla="*/ 13809 w 260049"/>
                  <a:gd name="connsiteY5" fmla="*/ 0 h 110152"/>
                  <a:gd name="connsiteX6" fmla="*/ 13809 w 260049"/>
                  <a:gd name="connsiteY6" fmla="*/ 0 h 110152"/>
                  <a:gd name="connsiteX7" fmla="*/ 13809 w 260049"/>
                  <a:gd name="connsiteY7" fmla="*/ 0 h 110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049" h="110152">
                    <a:moveTo>
                      <a:pt x="13809" y="0"/>
                    </a:moveTo>
                    <a:cubicBezTo>
                      <a:pt x="84835" y="28015"/>
                      <a:pt x="251438" y="35241"/>
                      <a:pt x="260050" y="37765"/>
                    </a:cubicBezTo>
                    <a:cubicBezTo>
                      <a:pt x="252428" y="64938"/>
                      <a:pt x="246934" y="84588"/>
                      <a:pt x="242826" y="101318"/>
                    </a:cubicBezTo>
                    <a:cubicBezTo>
                      <a:pt x="156208" y="124482"/>
                      <a:pt x="77213" y="98496"/>
                      <a:pt x="0" y="64938"/>
                    </a:cubicBezTo>
                    <a:cubicBezTo>
                      <a:pt x="4059" y="44695"/>
                      <a:pt x="9553" y="20343"/>
                      <a:pt x="13809" y="0"/>
                    </a:cubicBezTo>
                    <a:lnTo>
                      <a:pt x="13809" y="0"/>
                    </a:lnTo>
                    <a:lnTo>
                      <a:pt x="13809" y="0"/>
                    </a:lnTo>
                    <a:lnTo>
                      <a:pt x="13809" y="0"/>
                    </a:lnTo>
                    <a:close/>
                  </a:path>
                </a:pathLst>
              </a:custGeom>
              <a:solidFill>
                <a:srgbClr val="E99F79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B91154CF-5F66-4DD5-9F1E-A2DE3BB1E9CF}"/>
                  </a:ext>
                </a:extLst>
              </p:cNvPr>
              <p:cNvSpPr/>
              <p:nvPr/>
            </p:nvSpPr>
            <p:spPr>
              <a:xfrm>
                <a:off x="6104574" y="4884273"/>
                <a:ext cx="180857" cy="38270"/>
              </a:xfrm>
              <a:custGeom>
                <a:avLst/>
                <a:gdLst>
                  <a:gd name="connsiteX0" fmla="*/ 180857 w 180857"/>
                  <a:gd name="connsiteY0" fmla="*/ 30638 h 38270"/>
                  <a:gd name="connsiteX1" fmla="*/ 172839 w 180857"/>
                  <a:gd name="connsiteY1" fmla="*/ 38161 h 38270"/>
                  <a:gd name="connsiteX2" fmla="*/ 31925 w 180857"/>
                  <a:gd name="connsiteY2" fmla="*/ 24006 h 38270"/>
                  <a:gd name="connsiteX3" fmla="*/ 0 w 180857"/>
                  <a:gd name="connsiteY3" fmla="*/ 0 h 38270"/>
                  <a:gd name="connsiteX4" fmla="*/ 102753 w 180857"/>
                  <a:gd name="connsiteY4" fmla="*/ 15096 h 38270"/>
                  <a:gd name="connsiteX5" fmla="*/ 180857 w 180857"/>
                  <a:gd name="connsiteY5" fmla="*/ 30638 h 38270"/>
                  <a:gd name="connsiteX6" fmla="*/ 180857 w 180857"/>
                  <a:gd name="connsiteY6" fmla="*/ 30638 h 38270"/>
                  <a:gd name="connsiteX7" fmla="*/ 180857 w 180857"/>
                  <a:gd name="connsiteY7" fmla="*/ 30638 h 38270"/>
                  <a:gd name="connsiteX8" fmla="*/ 180857 w 180857"/>
                  <a:gd name="connsiteY8" fmla="*/ 30638 h 38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857" h="38270">
                    <a:moveTo>
                      <a:pt x="180857" y="30638"/>
                    </a:moveTo>
                    <a:cubicBezTo>
                      <a:pt x="178234" y="33162"/>
                      <a:pt x="176353" y="39151"/>
                      <a:pt x="172839" y="38161"/>
                    </a:cubicBezTo>
                    <a:cubicBezTo>
                      <a:pt x="98694" y="18066"/>
                      <a:pt x="70284" y="38557"/>
                      <a:pt x="31925" y="24006"/>
                    </a:cubicBezTo>
                    <a:cubicBezTo>
                      <a:pt x="19798" y="19403"/>
                      <a:pt x="396" y="1782"/>
                      <a:pt x="0" y="0"/>
                    </a:cubicBezTo>
                    <a:cubicBezTo>
                      <a:pt x="32766" y="15542"/>
                      <a:pt x="67611" y="16284"/>
                      <a:pt x="102753" y="15096"/>
                    </a:cubicBezTo>
                    <a:cubicBezTo>
                      <a:pt x="129877" y="14156"/>
                      <a:pt x="156654" y="15740"/>
                      <a:pt x="180857" y="30638"/>
                    </a:cubicBezTo>
                    <a:lnTo>
                      <a:pt x="180857" y="30638"/>
                    </a:lnTo>
                    <a:lnTo>
                      <a:pt x="180857" y="30638"/>
                    </a:lnTo>
                    <a:lnTo>
                      <a:pt x="180857" y="30638"/>
                    </a:lnTo>
                    <a:close/>
                  </a:path>
                </a:pathLst>
              </a:custGeom>
              <a:solidFill>
                <a:srgbClr val="E3640D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79EE66A0-AD52-4378-8814-8FA5D6E9931C}"/>
                  </a:ext>
                </a:extLst>
              </p:cNvPr>
              <p:cNvSpPr/>
              <p:nvPr/>
            </p:nvSpPr>
            <p:spPr>
              <a:xfrm>
                <a:off x="5988408" y="4277011"/>
                <a:ext cx="23258" cy="200754"/>
              </a:xfrm>
              <a:custGeom>
                <a:avLst/>
                <a:gdLst>
                  <a:gd name="connsiteX0" fmla="*/ 22125 w 23258"/>
                  <a:gd name="connsiteY0" fmla="*/ 200754 h 200754"/>
                  <a:gd name="connsiteX1" fmla="*/ 14700 w 23258"/>
                  <a:gd name="connsiteY1" fmla="*/ 192984 h 200754"/>
                  <a:gd name="connsiteX2" fmla="*/ 0 w 23258"/>
                  <a:gd name="connsiteY2" fmla="*/ 0 h 200754"/>
                  <a:gd name="connsiteX3" fmla="*/ 22125 w 23258"/>
                  <a:gd name="connsiteY3" fmla="*/ 200754 h 200754"/>
                  <a:gd name="connsiteX4" fmla="*/ 22125 w 23258"/>
                  <a:gd name="connsiteY4" fmla="*/ 200754 h 200754"/>
                  <a:gd name="connsiteX5" fmla="*/ 22125 w 23258"/>
                  <a:gd name="connsiteY5" fmla="*/ 200754 h 200754"/>
                  <a:gd name="connsiteX6" fmla="*/ 22125 w 23258"/>
                  <a:gd name="connsiteY6" fmla="*/ 200754 h 200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258" h="200754">
                    <a:moveTo>
                      <a:pt x="22125" y="200754"/>
                    </a:moveTo>
                    <a:cubicBezTo>
                      <a:pt x="19650" y="198181"/>
                      <a:pt x="17175" y="195557"/>
                      <a:pt x="14700" y="192984"/>
                    </a:cubicBezTo>
                    <a:cubicBezTo>
                      <a:pt x="10097" y="128639"/>
                      <a:pt x="7276" y="64196"/>
                      <a:pt x="0" y="0"/>
                    </a:cubicBezTo>
                    <a:cubicBezTo>
                      <a:pt x="19254" y="65433"/>
                      <a:pt x="26233" y="132352"/>
                      <a:pt x="22125" y="200754"/>
                    </a:cubicBezTo>
                    <a:lnTo>
                      <a:pt x="22125" y="200754"/>
                    </a:lnTo>
                    <a:lnTo>
                      <a:pt x="22125" y="200754"/>
                    </a:lnTo>
                    <a:lnTo>
                      <a:pt x="22125" y="200754"/>
                    </a:lnTo>
                    <a:close/>
                  </a:path>
                </a:pathLst>
              </a:custGeom>
              <a:solidFill>
                <a:srgbClr val="E0630E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0E60AAB5-8D23-4701-AB29-8B22403F2C0C}"/>
                  </a:ext>
                </a:extLst>
              </p:cNvPr>
              <p:cNvSpPr/>
              <p:nvPr/>
            </p:nvSpPr>
            <p:spPr>
              <a:xfrm flipV="1">
                <a:off x="6543676" y="3400357"/>
                <a:ext cx="154280" cy="40841"/>
              </a:xfrm>
              <a:custGeom>
                <a:avLst/>
                <a:gdLst>
                  <a:gd name="connsiteX0" fmla="*/ 42446 w 154280"/>
                  <a:gd name="connsiteY0" fmla="*/ 745 h 82990"/>
                  <a:gd name="connsiteX1" fmla="*/ 132132 w 154280"/>
                  <a:gd name="connsiteY1" fmla="*/ 15396 h 82990"/>
                  <a:gd name="connsiteX2" fmla="*/ 140942 w 154280"/>
                  <a:gd name="connsiteY2" fmla="*/ 56774 h 82990"/>
                  <a:gd name="connsiteX3" fmla="*/ 23390 w 154280"/>
                  <a:gd name="connsiteY3" fmla="*/ 59397 h 82990"/>
                  <a:gd name="connsiteX4" fmla="*/ 1265 w 154280"/>
                  <a:gd name="connsiteY4" fmla="*/ 12970 h 82990"/>
                  <a:gd name="connsiteX5" fmla="*/ 42446 w 154280"/>
                  <a:gd name="connsiteY5" fmla="*/ 745 h 82990"/>
                  <a:gd name="connsiteX6" fmla="*/ 42446 w 154280"/>
                  <a:gd name="connsiteY6" fmla="*/ 745 h 82990"/>
                  <a:gd name="connsiteX7" fmla="*/ 42446 w 154280"/>
                  <a:gd name="connsiteY7" fmla="*/ 745 h 82990"/>
                  <a:gd name="connsiteX8" fmla="*/ 42446 w 154280"/>
                  <a:gd name="connsiteY8" fmla="*/ 745 h 8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280" h="82990">
                    <a:moveTo>
                      <a:pt x="42446" y="745"/>
                    </a:moveTo>
                    <a:cubicBezTo>
                      <a:pt x="74915" y="498"/>
                      <a:pt x="103375" y="8417"/>
                      <a:pt x="132132" y="15396"/>
                    </a:cubicBezTo>
                    <a:cubicBezTo>
                      <a:pt x="164601" y="23216"/>
                      <a:pt x="155791" y="40985"/>
                      <a:pt x="140942" y="56774"/>
                    </a:cubicBezTo>
                    <a:cubicBezTo>
                      <a:pt x="108671" y="90976"/>
                      <a:pt x="57195" y="91570"/>
                      <a:pt x="23390" y="59397"/>
                    </a:cubicBezTo>
                    <a:cubicBezTo>
                      <a:pt x="10174" y="46776"/>
                      <a:pt x="-4427" y="31927"/>
                      <a:pt x="1265" y="12970"/>
                    </a:cubicBezTo>
                    <a:cubicBezTo>
                      <a:pt x="7749" y="-9550"/>
                      <a:pt x="30072" y="5051"/>
                      <a:pt x="42446" y="745"/>
                    </a:cubicBezTo>
                    <a:lnTo>
                      <a:pt x="42446" y="745"/>
                    </a:lnTo>
                    <a:lnTo>
                      <a:pt x="42446" y="745"/>
                    </a:lnTo>
                    <a:lnTo>
                      <a:pt x="42446" y="745"/>
                    </a:lnTo>
                    <a:close/>
                  </a:path>
                </a:pathLst>
              </a:custGeom>
              <a:solidFill>
                <a:srgbClr val="E4896C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9ED1168F-4EA5-47E7-95BB-8B8C2F25997E}"/>
                  </a:ext>
                </a:extLst>
              </p:cNvPr>
              <p:cNvSpPr/>
              <p:nvPr/>
            </p:nvSpPr>
            <p:spPr>
              <a:xfrm>
                <a:off x="6632198" y="3160340"/>
                <a:ext cx="66377" cy="172541"/>
              </a:xfrm>
              <a:custGeom>
                <a:avLst/>
                <a:gdLst>
                  <a:gd name="connsiteX0" fmla="*/ 8365 w 66377"/>
                  <a:gd name="connsiteY0" fmla="*/ 0 h 172541"/>
                  <a:gd name="connsiteX1" fmla="*/ 53059 w 66377"/>
                  <a:gd name="connsiteY1" fmla="*/ 90231 h 172541"/>
                  <a:gd name="connsiteX2" fmla="*/ 4603 w 66377"/>
                  <a:gd name="connsiteY2" fmla="*/ 172542 h 172541"/>
                  <a:gd name="connsiteX3" fmla="*/ 29004 w 66377"/>
                  <a:gd name="connsiteY3" fmla="*/ 67413 h 172541"/>
                  <a:gd name="connsiteX4" fmla="*/ 0 w 66377"/>
                  <a:gd name="connsiteY4" fmla="*/ 4653 h 172541"/>
                  <a:gd name="connsiteX5" fmla="*/ 8365 w 66377"/>
                  <a:gd name="connsiteY5" fmla="*/ 0 h 172541"/>
                  <a:gd name="connsiteX6" fmla="*/ 8365 w 66377"/>
                  <a:gd name="connsiteY6" fmla="*/ 0 h 172541"/>
                  <a:gd name="connsiteX7" fmla="*/ 8365 w 66377"/>
                  <a:gd name="connsiteY7" fmla="*/ 0 h 172541"/>
                  <a:gd name="connsiteX8" fmla="*/ 8365 w 66377"/>
                  <a:gd name="connsiteY8" fmla="*/ 0 h 17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377" h="172541">
                    <a:moveTo>
                      <a:pt x="8365" y="0"/>
                    </a:moveTo>
                    <a:cubicBezTo>
                      <a:pt x="23362" y="30044"/>
                      <a:pt x="38953" y="59791"/>
                      <a:pt x="53059" y="90231"/>
                    </a:cubicBezTo>
                    <a:cubicBezTo>
                      <a:pt x="79045" y="146062"/>
                      <a:pt x="69096" y="162395"/>
                      <a:pt x="4603" y="172542"/>
                    </a:cubicBezTo>
                    <a:cubicBezTo>
                      <a:pt x="54742" y="132153"/>
                      <a:pt x="55089" y="132104"/>
                      <a:pt x="29004" y="67413"/>
                    </a:cubicBezTo>
                    <a:cubicBezTo>
                      <a:pt x="20442" y="46080"/>
                      <a:pt x="9751" y="25540"/>
                      <a:pt x="0" y="4653"/>
                    </a:cubicBezTo>
                    <a:cubicBezTo>
                      <a:pt x="2821" y="3069"/>
                      <a:pt x="5692" y="1584"/>
                      <a:pt x="8365" y="0"/>
                    </a:cubicBezTo>
                    <a:lnTo>
                      <a:pt x="8365" y="0"/>
                    </a:lnTo>
                    <a:lnTo>
                      <a:pt x="8365" y="0"/>
                    </a:lnTo>
                    <a:lnTo>
                      <a:pt x="8365" y="0"/>
                    </a:lnTo>
                    <a:close/>
                  </a:path>
                </a:pathLst>
              </a:custGeom>
              <a:solidFill>
                <a:srgbClr val="E4886B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9F2E9E2D-B502-4CF3-9438-9F8C9892E562}"/>
                  </a:ext>
                </a:extLst>
              </p:cNvPr>
              <p:cNvSpPr/>
              <p:nvPr/>
            </p:nvSpPr>
            <p:spPr>
              <a:xfrm>
                <a:off x="6046516" y="3180287"/>
                <a:ext cx="41477" cy="48109"/>
              </a:xfrm>
              <a:custGeom>
                <a:avLst/>
                <a:gdLst>
                  <a:gd name="connsiteX0" fmla="*/ 0 w 41477"/>
                  <a:gd name="connsiteY0" fmla="*/ 0 h 48109"/>
                  <a:gd name="connsiteX1" fmla="*/ 41477 w 41477"/>
                  <a:gd name="connsiteY1" fmla="*/ 48110 h 48109"/>
                  <a:gd name="connsiteX2" fmla="*/ 0 w 41477"/>
                  <a:gd name="connsiteY2" fmla="*/ 0 h 48109"/>
                  <a:gd name="connsiteX3" fmla="*/ 0 w 41477"/>
                  <a:gd name="connsiteY3" fmla="*/ 0 h 48109"/>
                  <a:gd name="connsiteX4" fmla="*/ 0 w 41477"/>
                  <a:gd name="connsiteY4" fmla="*/ 0 h 48109"/>
                  <a:gd name="connsiteX5" fmla="*/ 0 w 41477"/>
                  <a:gd name="connsiteY5" fmla="*/ 0 h 48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477" h="48109">
                    <a:moveTo>
                      <a:pt x="0" y="0"/>
                    </a:moveTo>
                    <a:cubicBezTo>
                      <a:pt x="28262" y="5395"/>
                      <a:pt x="39250" y="23510"/>
                      <a:pt x="41477" y="48110"/>
                    </a:cubicBezTo>
                    <a:cubicBezTo>
                      <a:pt x="28460" y="31281"/>
                      <a:pt x="16631" y="13611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866A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E18B4F18-88CB-489B-A6D3-92792473C292}"/>
                  </a:ext>
                </a:extLst>
              </p:cNvPr>
              <p:cNvSpPr/>
              <p:nvPr/>
            </p:nvSpPr>
            <p:spPr>
              <a:xfrm>
                <a:off x="5876597" y="6466005"/>
                <a:ext cx="440511" cy="114632"/>
              </a:xfrm>
              <a:custGeom>
                <a:avLst/>
                <a:gdLst>
                  <a:gd name="connsiteX0" fmla="*/ 440511 w 440511"/>
                  <a:gd name="connsiteY0" fmla="*/ 114632 h 114632"/>
                  <a:gd name="connsiteX1" fmla="*/ 0 w 440511"/>
                  <a:gd name="connsiteY1" fmla="*/ 114632 h 114632"/>
                  <a:gd name="connsiteX2" fmla="*/ 0 w 440511"/>
                  <a:gd name="connsiteY2" fmla="*/ 24748 h 114632"/>
                  <a:gd name="connsiteX3" fmla="*/ 24748 w 440511"/>
                  <a:gd name="connsiteY3" fmla="*/ 0 h 114632"/>
                  <a:gd name="connsiteX4" fmla="*/ 415763 w 440511"/>
                  <a:gd name="connsiteY4" fmla="*/ 0 h 114632"/>
                  <a:gd name="connsiteX5" fmla="*/ 440511 w 440511"/>
                  <a:gd name="connsiteY5" fmla="*/ 24748 h 114632"/>
                  <a:gd name="connsiteX6" fmla="*/ 440511 w 440511"/>
                  <a:gd name="connsiteY6" fmla="*/ 114632 h 11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0511" h="114632">
                    <a:moveTo>
                      <a:pt x="440511" y="114632"/>
                    </a:moveTo>
                    <a:lnTo>
                      <a:pt x="0" y="114632"/>
                    </a:lnTo>
                    <a:lnTo>
                      <a:pt x="0" y="24748"/>
                    </a:lnTo>
                    <a:cubicBezTo>
                      <a:pt x="0" y="11087"/>
                      <a:pt x="11087" y="0"/>
                      <a:pt x="24748" y="0"/>
                    </a:cubicBezTo>
                    <a:lnTo>
                      <a:pt x="415763" y="0"/>
                    </a:lnTo>
                    <a:cubicBezTo>
                      <a:pt x="429424" y="0"/>
                      <a:pt x="440511" y="11087"/>
                      <a:pt x="440511" y="24748"/>
                    </a:cubicBezTo>
                    <a:lnTo>
                      <a:pt x="440511" y="114632"/>
                    </a:lnTo>
                    <a:close/>
                  </a:path>
                </a:pathLst>
              </a:custGeom>
              <a:solidFill>
                <a:srgbClr val="242631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8DE67FD9-A10D-4FC1-855A-CE1483AD45A4}"/>
                  </a:ext>
                </a:extLst>
              </p:cNvPr>
              <p:cNvSpPr/>
              <p:nvPr/>
            </p:nvSpPr>
            <p:spPr>
              <a:xfrm>
                <a:off x="6069630" y="5694269"/>
                <a:ext cx="59394" cy="856274"/>
              </a:xfrm>
              <a:custGeom>
                <a:avLst/>
                <a:gdLst>
                  <a:gd name="connsiteX0" fmla="*/ 0 w 59394"/>
                  <a:gd name="connsiteY0" fmla="*/ 0 h 856274"/>
                  <a:gd name="connsiteX1" fmla="*/ 59395 w 59394"/>
                  <a:gd name="connsiteY1" fmla="*/ 0 h 856274"/>
                  <a:gd name="connsiteX2" fmla="*/ 59395 w 59394"/>
                  <a:gd name="connsiteY2" fmla="*/ 856275 h 856274"/>
                  <a:gd name="connsiteX3" fmla="*/ 0 w 59394"/>
                  <a:gd name="connsiteY3" fmla="*/ 856275 h 856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394" h="856274">
                    <a:moveTo>
                      <a:pt x="0" y="0"/>
                    </a:moveTo>
                    <a:lnTo>
                      <a:pt x="59395" y="0"/>
                    </a:lnTo>
                    <a:lnTo>
                      <a:pt x="59395" y="856275"/>
                    </a:lnTo>
                    <a:lnTo>
                      <a:pt x="0" y="856275"/>
                    </a:lnTo>
                    <a:close/>
                  </a:path>
                </a:pathLst>
              </a:custGeom>
              <a:solidFill>
                <a:srgbClr val="0C0D18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id="{FBDEBC8D-24A6-4734-907E-02AB1315EB37}"/>
                  </a:ext>
                </a:extLst>
              </p:cNvPr>
              <p:cNvSpPr/>
              <p:nvPr/>
            </p:nvSpPr>
            <p:spPr>
              <a:xfrm>
                <a:off x="6431018" y="6314747"/>
                <a:ext cx="561013" cy="265445"/>
              </a:xfrm>
              <a:custGeom>
                <a:avLst/>
                <a:gdLst>
                  <a:gd name="connsiteX0" fmla="*/ 546065 w 561013"/>
                  <a:gd name="connsiteY0" fmla="*/ 199863 h 265445"/>
                  <a:gd name="connsiteX1" fmla="*/ 475088 w 561013"/>
                  <a:gd name="connsiteY1" fmla="*/ 153536 h 265445"/>
                  <a:gd name="connsiteX2" fmla="*/ 272156 w 561013"/>
                  <a:gd name="connsiteY2" fmla="*/ 133737 h 265445"/>
                  <a:gd name="connsiteX3" fmla="*/ 60661 w 561013"/>
                  <a:gd name="connsiteY3" fmla="*/ 0 h 265445"/>
                  <a:gd name="connsiteX4" fmla="*/ 47001 w 561013"/>
                  <a:gd name="connsiteY4" fmla="*/ 18116 h 265445"/>
                  <a:gd name="connsiteX5" fmla="*/ 722 w 561013"/>
                  <a:gd name="connsiteY5" fmla="*/ 121759 h 265445"/>
                  <a:gd name="connsiteX6" fmla="*/ 9829 w 561013"/>
                  <a:gd name="connsiteY6" fmla="*/ 188183 h 265445"/>
                  <a:gd name="connsiteX7" fmla="*/ 6711 w 561013"/>
                  <a:gd name="connsiteY7" fmla="*/ 265445 h 265445"/>
                  <a:gd name="connsiteX8" fmla="*/ 74025 w 561013"/>
                  <a:gd name="connsiteY8" fmla="*/ 265445 h 265445"/>
                  <a:gd name="connsiteX9" fmla="*/ 111444 w 561013"/>
                  <a:gd name="connsiteY9" fmla="*/ 174967 h 265445"/>
                  <a:gd name="connsiteX10" fmla="*/ 156534 w 561013"/>
                  <a:gd name="connsiteY10" fmla="*/ 265445 h 265445"/>
                  <a:gd name="connsiteX11" fmla="*/ 548639 w 561013"/>
                  <a:gd name="connsiteY11" fmla="*/ 265445 h 265445"/>
                  <a:gd name="connsiteX12" fmla="*/ 546065 w 561013"/>
                  <a:gd name="connsiteY12" fmla="*/ 199863 h 265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1013" h="265445">
                    <a:moveTo>
                      <a:pt x="546065" y="199863"/>
                    </a:moveTo>
                    <a:cubicBezTo>
                      <a:pt x="526168" y="180016"/>
                      <a:pt x="514685" y="173334"/>
                      <a:pt x="475088" y="153536"/>
                    </a:cubicBezTo>
                    <a:cubicBezTo>
                      <a:pt x="407032" y="161405"/>
                      <a:pt x="332937" y="150863"/>
                      <a:pt x="272156" y="133737"/>
                    </a:cubicBezTo>
                    <a:cubicBezTo>
                      <a:pt x="193260" y="110920"/>
                      <a:pt x="66601" y="5692"/>
                      <a:pt x="60661" y="0"/>
                    </a:cubicBezTo>
                    <a:cubicBezTo>
                      <a:pt x="56058" y="6039"/>
                      <a:pt x="51554" y="12027"/>
                      <a:pt x="47001" y="18116"/>
                    </a:cubicBezTo>
                    <a:cubicBezTo>
                      <a:pt x="24678" y="44645"/>
                      <a:pt x="-5019" y="89191"/>
                      <a:pt x="722" y="121759"/>
                    </a:cubicBezTo>
                    <a:cubicBezTo>
                      <a:pt x="6464" y="154377"/>
                      <a:pt x="8048" y="155516"/>
                      <a:pt x="9829" y="188183"/>
                    </a:cubicBezTo>
                    <a:cubicBezTo>
                      <a:pt x="10720" y="203378"/>
                      <a:pt x="9829" y="232729"/>
                      <a:pt x="6711" y="265445"/>
                    </a:cubicBezTo>
                    <a:lnTo>
                      <a:pt x="74025" y="265445"/>
                    </a:lnTo>
                    <a:cubicBezTo>
                      <a:pt x="75411" y="263020"/>
                      <a:pt x="111493" y="170117"/>
                      <a:pt x="111444" y="174967"/>
                    </a:cubicBezTo>
                    <a:cubicBezTo>
                      <a:pt x="122234" y="186896"/>
                      <a:pt x="143715" y="251784"/>
                      <a:pt x="156534" y="265445"/>
                    </a:cubicBezTo>
                    <a:lnTo>
                      <a:pt x="548639" y="265445"/>
                    </a:lnTo>
                    <a:cubicBezTo>
                      <a:pt x="569130" y="237728"/>
                      <a:pt x="561260" y="215009"/>
                      <a:pt x="546065" y="199863"/>
                    </a:cubicBezTo>
                    <a:close/>
                  </a:path>
                </a:pathLst>
              </a:custGeom>
              <a:solidFill>
                <a:srgbClr val="1E1A17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DDB13AF5-BE29-4C22-9718-FEA1E24813DD}"/>
                  </a:ext>
                </a:extLst>
              </p:cNvPr>
              <p:cNvSpPr/>
              <p:nvPr/>
            </p:nvSpPr>
            <p:spPr>
              <a:xfrm>
                <a:off x="5430888" y="3842959"/>
                <a:ext cx="900291" cy="1056224"/>
              </a:xfrm>
              <a:custGeom>
                <a:avLst/>
                <a:gdLst>
                  <a:gd name="connsiteX0" fmla="*/ 861473 w 900291"/>
                  <a:gd name="connsiteY0" fmla="*/ 59568 h 1056224"/>
                  <a:gd name="connsiteX1" fmla="*/ 682497 w 900291"/>
                  <a:gd name="connsiteY1" fmla="*/ 4381 h 1056224"/>
                  <a:gd name="connsiteX2" fmla="*/ 564796 w 900291"/>
                  <a:gd name="connsiteY2" fmla="*/ 69220 h 1056224"/>
                  <a:gd name="connsiteX3" fmla="*/ 170563 w 900291"/>
                  <a:gd name="connsiteY3" fmla="*/ 499090 h 1056224"/>
                  <a:gd name="connsiteX4" fmla="*/ 144578 w 900291"/>
                  <a:gd name="connsiteY4" fmla="*/ 526956 h 1056224"/>
                  <a:gd name="connsiteX5" fmla="*/ 6139 w 900291"/>
                  <a:gd name="connsiteY5" fmla="*/ 861843 h 1056224"/>
                  <a:gd name="connsiteX6" fmla="*/ 48853 w 900291"/>
                  <a:gd name="connsiteY6" fmla="*/ 945095 h 1056224"/>
                  <a:gd name="connsiteX7" fmla="*/ 336126 w 900291"/>
                  <a:gd name="connsiteY7" fmla="*/ 1016567 h 1056224"/>
                  <a:gd name="connsiteX8" fmla="*/ 671707 w 900291"/>
                  <a:gd name="connsiteY8" fmla="*/ 1051709 h 1056224"/>
                  <a:gd name="connsiteX9" fmla="*/ 672696 w 900291"/>
                  <a:gd name="connsiteY9" fmla="*/ 1040720 h 1056224"/>
                  <a:gd name="connsiteX10" fmla="*/ 595929 w 900291"/>
                  <a:gd name="connsiteY10" fmla="*/ 898272 h 1056224"/>
                  <a:gd name="connsiteX11" fmla="*/ 579298 w 900291"/>
                  <a:gd name="connsiteY11" fmla="*/ 634064 h 1056224"/>
                  <a:gd name="connsiteX12" fmla="*/ 274356 w 900291"/>
                  <a:gd name="connsiteY12" fmla="*/ 497506 h 1056224"/>
                  <a:gd name="connsiteX13" fmla="*/ 250400 w 900291"/>
                  <a:gd name="connsiteY13" fmla="*/ 450337 h 1056224"/>
                  <a:gd name="connsiteX14" fmla="*/ 579298 w 900291"/>
                  <a:gd name="connsiteY14" fmla="*/ 74368 h 1056224"/>
                  <a:gd name="connsiteX15" fmla="*/ 690713 w 900291"/>
                  <a:gd name="connsiteY15" fmla="*/ 14626 h 1056224"/>
                  <a:gd name="connsiteX16" fmla="*/ 776736 w 900291"/>
                  <a:gd name="connsiteY16" fmla="*/ 22298 h 1056224"/>
                  <a:gd name="connsiteX17" fmla="*/ 886072 w 900291"/>
                  <a:gd name="connsiteY17" fmla="*/ 258095 h 1056224"/>
                  <a:gd name="connsiteX18" fmla="*/ 861473 w 900291"/>
                  <a:gd name="connsiteY18" fmla="*/ 59568 h 1056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00291" h="1056224">
                    <a:moveTo>
                      <a:pt x="861473" y="59568"/>
                    </a:moveTo>
                    <a:cubicBezTo>
                      <a:pt x="816828" y="4628"/>
                      <a:pt x="737090" y="-8043"/>
                      <a:pt x="682497" y="4381"/>
                    </a:cubicBezTo>
                    <a:cubicBezTo>
                      <a:pt x="613995" y="19972"/>
                      <a:pt x="564846" y="69121"/>
                      <a:pt x="564796" y="69220"/>
                    </a:cubicBezTo>
                    <a:cubicBezTo>
                      <a:pt x="554402" y="76446"/>
                      <a:pt x="206200" y="489735"/>
                      <a:pt x="170563" y="499090"/>
                    </a:cubicBezTo>
                    <a:cubicBezTo>
                      <a:pt x="160120" y="501861"/>
                      <a:pt x="150418" y="515918"/>
                      <a:pt x="144578" y="526956"/>
                    </a:cubicBezTo>
                    <a:cubicBezTo>
                      <a:pt x="88301" y="634361"/>
                      <a:pt x="37618" y="744242"/>
                      <a:pt x="6139" y="861843"/>
                    </a:cubicBezTo>
                    <a:cubicBezTo>
                      <a:pt x="-7423" y="912675"/>
                      <a:pt x="-741" y="924901"/>
                      <a:pt x="48853" y="945095"/>
                    </a:cubicBezTo>
                    <a:cubicBezTo>
                      <a:pt x="141113" y="982613"/>
                      <a:pt x="238273" y="1002213"/>
                      <a:pt x="336126" y="1016567"/>
                    </a:cubicBezTo>
                    <a:cubicBezTo>
                      <a:pt x="375228" y="1022308"/>
                      <a:pt x="615182" y="1071061"/>
                      <a:pt x="671707" y="1051709"/>
                    </a:cubicBezTo>
                    <a:cubicBezTo>
                      <a:pt x="676062" y="1048392"/>
                      <a:pt x="676458" y="1044829"/>
                      <a:pt x="672696" y="1040720"/>
                    </a:cubicBezTo>
                    <a:cubicBezTo>
                      <a:pt x="632704" y="1001074"/>
                      <a:pt x="610579" y="951579"/>
                      <a:pt x="595929" y="898272"/>
                    </a:cubicBezTo>
                    <a:cubicBezTo>
                      <a:pt x="572171" y="811457"/>
                      <a:pt x="583159" y="722216"/>
                      <a:pt x="579298" y="634064"/>
                    </a:cubicBezTo>
                    <a:cubicBezTo>
                      <a:pt x="495106" y="584173"/>
                      <a:pt x="330979" y="520422"/>
                      <a:pt x="274356" y="497506"/>
                    </a:cubicBezTo>
                    <a:cubicBezTo>
                      <a:pt x="249162" y="487310"/>
                      <a:pt x="232779" y="480182"/>
                      <a:pt x="250400" y="450337"/>
                    </a:cubicBezTo>
                    <a:cubicBezTo>
                      <a:pt x="307072" y="391140"/>
                      <a:pt x="579298" y="74368"/>
                      <a:pt x="579298" y="74368"/>
                    </a:cubicBezTo>
                    <a:cubicBezTo>
                      <a:pt x="604046" y="54569"/>
                      <a:pt x="633743" y="24872"/>
                      <a:pt x="690713" y="14626"/>
                    </a:cubicBezTo>
                    <a:cubicBezTo>
                      <a:pt x="718084" y="13241"/>
                      <a:pt x="737684" y="14973"/>
                      <a:pt x="776736" y="22298"/>
                    </a:cubicBezTo>
                    <a:cubicBezTo>
                      <a:pt x="822074" y="33781"/>
                      <a:pt x="910869" y="99115"/>
                      <a:pt x="886072" y="258095"/>
                    </a:cubicBezTo>
                    <a:cubicBezTo>
                      <a:pt x="925817" y="153610"/>
                      <a:pt x="870580" y="70705"/>
                      <a:pt x="861473" y="59568"/>
                    </a:cubicBezTo>
                    <a:close/>
                  </a:path>
                </a:pathLst>
              </a:custGeom>
              <a:solidFill>
                <a:srgbClr val="FE8985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35323C3E-B629-46F7-90BB-5B7C9D23B4FA}"/>
                  </a:ext>
                </a:extLst>
              </p:cNvPr>
              <p:cNvSpPr/>
              <p:nvPr/>
            </p:nvSpPr>
            <p:spPr>
              <a:xfrm>
                <a:off x="6697956" y="2976690"/>
                <a:ext cx="123354" cy="34521"/>
              </a:xfrm>
              <a:custGeom>
                <a:avLst/>
                <a:gdLst>
                  <a:gd name="connsiteX0" fmla="*/ 24275 w 123354"/>
                  <a:gd name="connsiteY0" fmla="*/ 5812 h 34521"/>
                  <a:gd name="connsiteX1" fmla="*/ 2100 w 123354"/>
                  <a:gd name="connsiteY1" fmla="*/ 28827 h 34521"/>
                  <a:gd name="connsiteX2" fmla="*/ 30462 w 123354"/>
                  <a:gd name="connsiteY2" fmla="*/ 23531 h 34521"/>
                  <a:gd name="connsiteX3" fmla="*/ 123216 w 123354"/>
                  <a:gd name="connsiteY3" fmla="*/ 23531 h 34521"/>
                  <a:gd name="connsiteX4" fmla="*/ 24275 w 123354"/>
                  <a:gd name="connsiteY4" fmla="*/ 5812 h 3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354" h="34521">
                    <a:moveTo>
                      <a:pt x="24275" y="5812"/>
                    </a:moveTo>
                    <a:cubicBezTo>
                      <a:pt x="19721" y="7792"/>
                      <a:pt x="-7700" y="14622"/>
                      <a:pt x="2100" y="28827"/>
                    </a:cubicBezTo>
                    <a:cubicBezTo>
                      <a:pt x="10960" y="41696"/>
                      <a:pt x="19028" y="29570"/>
                      <a:pt x="30462" y="23531"/>
                    </a:cubicBezTo>
                    <a:cubicBezTo>
                      <a:pt x="49468" y="11058"/>
                      <a:pt x="114505" y="17641"/>
                      <a:pt x="123216" y="23531"/>
                    </a:cubicBezTo>
                    <a:cubicBezTo>
                      <a:pt x="126879" y="5861"/>
                      <a:pt x="57090" y="-8443"/>
                      <a:pt x="24275" y="5812"/>
                    </a:cubicBezTo>
                    <a:close/>
                  </a:path>
                </a:pathLst>
              </a:custGeom>
              <a:solidFill>
                <a:srgbClr val="50392D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0" name="자유형: 도형 49">
                <a:extLst>
                  <a:ext uri="{FF2B5EF4-FFF2-40B4-BE49-F238E27FC236}">
                    <a16:creationId xmlns:a16="http://schemas.microsoft.com/office/drawing/2014/main" id="{43AB1E6E-8693-4E5A-8751-C070D6A162EB}"/>
                  </a:ext>
                </a:extLst>
              </p:cNvPr>
              <p:cNvSpPr/>
              <p:nvPr/>
            </p:nvSpPr>
            <p:spPr>
              <a:xfrm>
                <a:off x="6409573" y="2984195"/>
                <a:ext cx="127476" cy="37276"/>
              </a:xfrm>
              <a:custGeom>
                <a:avLst/>
                <a:gdLst>
                  <a:gd name="connsiteX0" fmla="*/ 102400 w 127476"/>
                  <a:gd name="connsiteY0" fmla="*/ 6276 h 37276"/>
                  <a:gd name="connsiteX1" fmla="*/ 125316 w 127476"/>
                  <a:gd name="connsiteY1" fmla="*/ 31123 h 37276"/>
                  <a:gd name="connsiteX2" fmla="*/ 96015 w 127476"/>
                  <a:gd name="connsiteY2" fmla="*/ 25431 h 37276"/>
                  <a:gd name="connsiteX3" fmla="*/ 142 w 127476"/>
                  <a:gd name="connsiteY3" fmla="*/ 25431 h 37276"/>
                  <a:gd name="connsiteX4" fmla="*/ 102400 w 127476"/>
                  <a:gd name="connsiteY4" fmla="*/ 6276 h 37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476" h="37276">
                    <a:moveTo>
                      <a:pt x="102400" y="6276"/>
                    </a:moveTo>
                    <a:cubicBezTo>
                      <a:pt x="107102" y="8405"/>
                      <a:pt x="135413" y="15779"/>
                      <a:pt x="125316" y="31123"/>
                    </a:cubicBezTo>
                    <a:cubicBezTo>
                      <a:pt x="116159" y="45031"/>
                      <a:pt x="107795" y="31915"/>
                      <a:pt x="96015" y="25431"/>
                    </a:cubicBezTo>
                    <a:cubicBezTo>
                      <a:pt x="76365" y="11968"/>
                      <a:pt x="9150" y="19046"/>
                      <a:pt x="142" y="25431"/>
                    </a:cubicBezTo>
                    <a:cubicBezTo>
                      <a:pt x="-3620" y="6326"/>
                      <a:pt x="68495" y="-9117"/>
                      <a:pt x="102400" y="6276"/>
                    </a:cubicBezTo>
                    <a:close/>
                  </a:path>
                </a:pathLst>
              </a:custGeom>
              <a:solidFill>
                <a:srgbClr val="50392D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1" name="자유형: 도형 50">
                <a:extLst>
                  <a:ext uri="{FF2B5EF4-FFF2-40B4-BE49-F238E27FC236}">
                    <a16:creationId xmlns:a16="http://schemas.microsoft.com/office/drawing/2014/main" id="{0125BB80-64BD-46AB-878C-689006ABC03D}"/>
                  </a:ext>
                </a:extLst>
              </p:cNvPr>
              <p:cNvSpPr/>
              <p:nvPr/>
            </p:nvSpPr>
            <p:spPr>
              <a:xfrm>
                <a:off x="6708124" y="3095748"/>
                <a:ext cx="84142" cy="84142"/>
              </a:xfrm>
              <a:custGeom>
                <a:avLst/>
                <a:gdLst>
                  <a:gd name="connsiteX0" fmla="*/ 84143 w 84142"/>
                  <a:gd name="connsiteY0" fmla="*/ 42071 h 84142"/>
                  <a:gd name="connsiteX1" fmla="*/ 42071 w 84142"/>
                  <a:gd name="connsiteY1" fmla="*/ 84143 h 84142"/>
                  <a:gd name="connsiteX2" fmla="*/ 0 w 84142"/>
                  <a:gd name="connsiteY2" fmla="*/ 42071 h 84142"/>
                  <a:gd name="connsiteX3" fmla="*/ 42071 w 84142"/>
                  <a:gd name="connsiteY3" fmla="*/ 0 h 84142"/>
                  <a:gd name="connsiteX4" fmla="*/ 84143 w 84142"/>
                  <a:gd name="connsiteY4" fmla="*/ 42071 h 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42" h="84142">
                    <a:moveTo>
                      <a:pt x="84143" y="42071"/>
                    </a:moveTo>
                    <a:cubicBezTo>
                      <a:pt x="84143" y="65307"/>
                      <a:pt x="65307" y="84143"/>
                      <a:pt x="42071" y="84143"/>
                    </a:cubicBezTo>
                    <a:cubicBezTo>
                      <a:pt x="18836" y="84143"/>
                      <a:pt x="0" y="65307"/>
                      <a:pt x="0" y="42071"/>
                    </a:cubicBezTo>
                    <a:cubicBezTo>
                      <a:pt x="0" y="18836"/>
                      <a:pt x="18836" y="0"/>
                      <a:pt x="42071" y="0"/>
                    </a:cubicBezTo>
                    <a:cubicBezTo>
                      <a:pt x="65307" y="0"/>
                      <a:pt x="84143" y="18836"/>
                      <a:pt x="84143" y="42071"/>
                    </a:cubicBezTo>
                    <a:close/>
                  </a:path>
                </a:pathLst>
              </a:custGeom>
              <a:solidFill>
                <a:srgbClr val="2D2625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2" name="자유형: 도형 51">
                <a:extLst>
                  <a:ext uri="{FF2B5EF4-FFF2-40B4-BE49-F238E27FC236}">
                    <a16:creationId xmlns:a16="http://schemas.microsoft.com/office/drawing/2014/main" id="{04057F4C-EBE8-4534-BF67-488C9EB5AD4B}"/>
                  </a:ext>
                </a:extLst>
              </p:cNvPr>
              <p:cNvSpPr/>
              <p:nvPr/>
            </p:nvSpPr>
            <p:spPr>
              <a:xfrm>
                <a:off x="6430948" y="3095748"/>
                <a:ext cx="84142" cy="84142"/>
              </a:xfrm>
              <a:custGeom>
                <a:avLst/>
                <a:gdLst>
                  <a:gd name="connsiteX0" fmla="*/ 84143 w 84142"/>
                  <a:gd name="connsiteY0" fmla="*/ 42071 h 84142"/>
                  <a:gd name="connsiteX1" fmla="*/ 42071 w 84142"/>
                  <a:gd name="connsiteY1" fmla="*/ 84143 h 84142"/>
                  <a:gd name="connsiteX2" fmla="*/ 0 w 84142"/>
                  <a:gd name="connsiteY2" fmla="*/ 42071 h 84142"/>
                  <a:gd name="connsiteX3" fmla="*/ 42071 w 84142"/>
                  <a:gd name="connsiteY3" fmla="*/ 0 h 84142"/>
                  <a:gd name="connsiteX4" fmla="*/ 84143 w 84142"/>
                  <a:gd name="connsiteY4" fmla="*/ 42071 h 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42" h="84142">
                    <a:moveTo>
                      <a:pt x="84143" y="42071"/>
                    </a:moveTo>
                    <a:cubicBezTo>
                      <a:pt x="84143" y="65307"/>
                      <a:pt x="65307" y="84143"/>
                      <a:pt x="42071" y="84143"/>
                    </a:cubicBezTo>
                    <a:cubicBezTo>
                      <a:pt x="18836" y="84143"/>
                      <a:pt x="0" y="65307"/>
                      <a:pt x="0" y="42071"/>
                    </a:cubicBezTo>
                    <a:cubicBezTo>
                      <a:pt x="0" y="18836"/>
                      <a:pt x="18836" y="0"/>
                      <a:pt x="42071" y="0"/>
                    </a:cubicBezTo>
                    <a:cubicBezTo>
                      <a:pt x="65307" y="0"/>
                      <a:pt x="84143" y="18836"/>
                      <a:pt x="84143" y="42071"/>
                    </a:cubicBezTo>
                    <a:close/>
                  </a:path>
                </a:pathLst>
              </a:custGeom>
              <a:solidFill>
                <a:srgbClr val="2D2625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1F6514E3-F044-4A5B-A026-0CC53718FD6C}"/>
                </a:ext>
              </a:extLst>
            </p:cNvPr>
            <p:cNvSpPr/>
            <p:nvPr/>
          </p:nvSpPr>
          <p:spPr>
            <a:xfrm>
              <a:off x="7834460" y="4398125"/>
              <a:ext cx="3294009" cy="68175"/>
            </a:xfrm>
            <a:custGeom>
              <a:avLst/>
              <a:gdLst>
                <a:gd name="connsiteX0" fmla="*/ 3514339 w 3527455"/>
                <a:gd name="connsiteY0" fmla="*/ 73006 h 73006"/>
                <a:gd name="connsiteX1" fmla="*/ 13017 w 3527455"/>
                <a:gd name="connsiteY1" fmla="*/ 73006 h 73006"/>
                <a:gd name="connsiteX2" fmla="*/ 0 w 3527455"/>
                <a:gd name="connsiteY2" fmla="*/ 59543 h 73006"/>
                <a:gd name="connsiteX3" fmla="*/ 0 w 3527455"/>
                <a:gd name="connsiteY3" fmla="*/ 13463 h 73006"/>
                <a:gd name="connsiteX4" fmla="*/ 13017 w 3527455"/>
                <a:gd name="connsiteY4" fmla="*/ 0 h 73006"/>
                <a:gd name="connsiteX5" fmla="*/ 3514438 w 3527455"/>
                <a:gd name="connsiteY5" fmla="*/ 0 h 73006"/>
                <a:gd name="connsiteX6" fmla="*/ 3527455 w 3527455"/>
                <a:gd name="connsiteY6" fmla="*/ 13463 h 73006"/>
                <a:gd name="connsiteX7" fmla="*/ 3527455 w 3527455"/>
                <a:gd name="connsiteY7" fmla="*/ 59543 h 73006"/>
                <a:gd name="connsiteX8" fmla="*/ 3514339 w 3527455"/>
                <a:gd name="connsiteY8" fmla="*/ 73006 h 73006"/>
                <a:gd name="connsiteX9" fmla="*/ 3514339 w 3527455"/>
                <a:gd name="connsiteY9" fmla="*/ 73006 h 73006"/>
                <a:gd name="connsiteX10" fmla="*/ 3514339 w 3527455"/>
                <a:gd name="connsiteY10" fmla="*/ 73006 h 73006"/>
                <a:gd name="connsiteX11" fmla="*/ 3514339 w 3527455"/>
                <a:gd name="connsiteY11" fmla="*/ 73006 h 7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7455" h="73006">
                  <a:moveTo>
                    <a:pt x="3514339" y="73006"/>
                  </a:moveTo>
                  <a:lnTo>
                    <a:pt x="13017" y="73006"/>
                  </a:lnTo>
                  <a:cubicBezTo>
                    <a:pt x="5890" y="73006"/>
                    <a:pt x="0" y="67017"/>
                    <a:pt x="0" y="59543"/>
                  </a:cubicBezTo>
                  <a:lnTo>
                    <a:pt x="0" y="13463"/>
                  </a:lnTo>
                  <a:cubicBezTo>
                    <a:pt x="0" y="6088"/>
                    <a:pt x="5840" y="0"/>
                    <a:pt x="13017" y="0"/>
                  </a:cubicBezTo>
                  <a:lnTo>
                    <a:pt x="3514438" y="0"/>
                  </a:lnTo>
                  <a:cubicBezTo>
                    <a:pt x="3521566" y="0"/>
                    <a:pt x="3527455" y="5989"/>
                    <a:pt x="3527455" y="13463"/>
                  </a:cubicBezTo>
                  <a:lnTo>
                    <a:pt x="3527455" y="59543"/>
                  </a:lnTo>
                  <a:cubicBezTo>
                    <a:pt x="3527356" y="67067"/>
                    <a:pt x="3521467" y="73006"/>
                    <a:pt x="3514339" y="73006"/>
                  </a:cubicBezTo>
                  <a:lnTo>
                    <a:pt x="3514339" y="73006"/>
                  </a:lnTo>
                  <a:lnTo>
                    <a:pt x="3514339" y="73006"/>
                  </a:lnTo>
                  <a:lnTo>
                    <a:pt x="3514339" y="73006"/>
                  </a:lnTo>
                  <a:close/>
                </a:path>
              </a:pathLst>
            </a:custGeom>
            <a:solidFill>
              <a:srgbClr val="ECB211"/>
            </a:solidFill>
            <a:ln w="4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Freeform: Shape 121">
              <a:extLst>
                <a:ext uri="{FF2B5EF4-FFF2-40B4-BE49-F238E27FC236}">
                  <a16:creationId xmlns:a16="http://schemas.microsoft.com/office/drawing/2014/main" id="{971635A5-8612-44EC-B4BC-1DF3AB39357C}"/>
                </a:ext>
              </a:extLst>
            </p:cNvPr>
            <p:cNvSpPr/>
            <p:nvPr/>
          </p:nvSpPr>
          <p:spPr>
            <a:xfrm rot="20674630">
              <a:off x="10552597" y="1582395"/>
              <a:ext cx="709818" cy="631578"/>
            </a:xfrm>
            <a:custGeom>
              <a:avLst/>
              <a:gdLst>
                <a:gd name="connsiteX0" fmla="*/ 571 w 1235094"/>
                <a:gd name="connsiteY0" fmla="*/ 654934 h 1098958"/>
                <a:gd name="connsiteX1" fmla="*/ 24804 w 1235094"/>
                <a:gd name="connsiteY1" fmla="*/ 678507 h 1098958"/>
                <a:gd name="connsiteX2" fmla="*/ 537095 w 1235094"/>
                <a:gd name="connsiteY2" fmla="*/ 1060391 h 1098958"/>
                <a:gd name="connsiteX3" fmla="*/ 1120953 w 1235094"/>
                <a:gd name="connsiteY3" fmla="*/ 962138 h 1098958"/>
                <a:gd name="connsiteX4" fmla="*/ 1073430 w 1235094"/>
                <a:gd name="connsiteY4" fmla="*/ 1025880 h 1098958"/>
                <a:gd name="connsiteX5" fmla="*/ 136635 w 1235094"/>
                <a:gd name="connsiteY5" fmla="*/ 876710 h 1098958"/>
                <a:gd name="connsiteX6" fmla="*/ 8869 w 1235094"/>
                <a:gd name="connsiteY6" fmla="*/ 693782 h 1098958"/>
                <a:gd name="connsiteX7" fmla="*/ 571 w 1235094"/>
                <a:gd name="connsiteY7" fmla="*/ 654934 h 1098958"/>
                <a:gd name="connsiteX8" fmla="*/ 1201256 w 1235094"/>
                <a:gd name="connsiteY8" fmla="*/ 249936 h 1098958"/>
                <a:gd name="connsiteX9" fmla="*/ 1230804 w 1235094"/>
                <a:gd name="connsiteY9" fmla="*/ 287194 h 1098958"/>
                <a:gd name="connsiteX10" fmla="*/ 1163668 w 1235094"/>
                <a:gd name="connsiteY10" fmla="*/ 470969 h 1098958"/>
                <a:gd name="connsiteX11" fmla="*/ 1097004 w 1235094"/>
                <a:gd name="connsiteY11" fmla="*/ 447396 h 1098958"/>
                <a:gd name="connsiteX12" fmla="*/ 1091912 w 1235094"/>
                <a:gd name="connsiteY12" fmla="*/ 410056 h 1098958"/>
                <a:gd name="connsiteX13" fmla="*/ 1156502 w 1235094"/>
                <a:gd name="connsiteY13" fmla="*/ 263809 h 1098958"/>
                <a:gd name="connsiteX14" fmla="*/ 1201256 w 1235094"/>
                <a:gd name="connsiteY14" fmla="*/ 249936 h 1098958"/>
                <a:gd name="connsiteX15" fmla="*/ 366299 w 1235094"/>
                <a:gd name="connsiteY15" fmla="*/ 457 h 1098958"/>
                <a:gd name="connsiteX16" fmla="*/ 383776 w 1235094"/>
                <a:gd name="connsiteY16" fmla="*/ 1488 h 1098958"/>
                <a:gd name="connsiteX17" fmla="*/ 420645 w 1235094"/>
                <a:gd name="connsiteY17" fmla="*/ 52406 h 1098958"/>
                <a:gd name="connsiteX18" fmla="*/ 422908 w 1235094"/>
                <a:gd name="connsiteY18" fmla="*/ 86823 h 1098958"/>
                <a:gd name="connsiteX19" fmla="*/ 376893 w 1235094"/>
                <a:gd name="connsiteY19" fmla="*/ 214589 h 1098958"/>
                <a:gd name="connsiteX20" fmla="*/ 294387 w 1235094"/>
                <a:gd name="connsiteY20" fmla="*/ 195824 h 1098958"/>
                <a:gd name="connsiteX21" fmla="*/ 327672 w 1235094"/>
                <a:gd name="connsiteY21" fmla="*/ 28833 h 1098958"/>
                <a:gd name="connsiteX22" fmla="*/ 366299 w 1235094"/>
                <a:gd name="connsiteY22" fmla="*/ 457 h 1098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5094" h="1098958">
                  <a:moveTo>
                    <a:pt x="571" y="654934"/>
                  </a:moveTo>
                  <a:cubicBezTo>
                    <a:pt x="15846" y="657103"/>
                    <a:pt x="20184" y="668229"/>
                    <a:pt x="24804" y="678507"/>
                  </a:cubicBezTo>
                  <a:cubicBezTo>
                    <a:pt x="125697" y="899528"/>
                    <a:pt x="300704" y="1021637"/>
                    <a:pt x="537095" y="1060391"/>
                  </a:cubicBezTo>
                  <a:cubicBezTo>
                    <a:pt x="740578" y="1093676"/>
                    <a:pt x="934631" y="1065766"/>
                    <a:pt x="1120953" y="962138"/>
                  </a:cubicBezTo>
                  <a:cubicBezTo>
                    <a:pt x="1115861" y="996178"/>
                    <a:pt x="1098889" y="1015131"/>
                    <a:pt x="1073430" y="1025880"/>
                  </a:cubicBezTo>
                  <a:cubicBezTo>
                    <a:pt x="769526" y="1154401"/>
                    <a:pt x="385190" y="1118664"/>
                    <a:pt x="136635" y="876710"/>
                  </a:cubicBezTo>
                  <a:cubicBezTo>
                    <a:pt x="82417" y="823906"/>
                    <a:pt x="36780" y="764973"/>
                    <a:pt x="8869" y="693782"/>
                  </a:cubicBezTo>
                  <a:cubicBezTo>
                    <a:pt x="4060" y="681524"/>
                    <a:pt x="-1880" y="669455"/>
                    <a:pt x="571" y="654934"/>
                  </a:cubicBezTo>
                  <a:close/>
                  <a:moveTo>
                    <a:pt x="1201256" y="249936"/>
                  </a:moveTo>
                  <a:cubicBezTo>
                    <a:pt x="1214138" y="254097"/>
                    <a:pt x="1224487" y="266780"/>
                    <a:pt x="1230804" y="287194"/>
                  </a:cubicBezTo>
                  <a:cubicBezTo>
                    <a:pt x="1247777" y="342355"/>
                    <a:pt x="1212135" y="439947"/>
                    <a:pt x="1163668" y="470969"/>
                  </a:cubicBezTo>
                  <a:cubicBezTo>
                    <a:pt x="1134344" y="489733"/>
                    <a:pt x="1106999" y="480587"/>
                    <a:pt x="1097004" y="447396"/>
                  </a:cubicBezTo>
                  <a:cubicBezTo>
                    <a:pt x="1093137" y="434384"/>
                    <a:pt x="1093232" y="420334"/>
                    <a:pt x="1091912" y="410056"/>
                  </a:cubicBezTo>
                  <a:cubicBezTo>
                    <a:pt x="1095401" y="350747"/>
                    <a:pt x="1112373" y="300677"/>
                    <a:pt x="1156502" y="263809"/>
                  </a:cubicBezTo>
                  <a:cubicBezTo>
                    <a:pt x="1172956" y="250137"/>
                    <a:pt x="1188373" y="245776"/>
                    <a:pt x="1201256" y="249936"/>
                  </a:cubicBezTo>
                  <a:close/>
                  <a:moveTo>
                    <a:pt x="366299" y="457"/>
                  </a:moveTo>
                  <a:cubicBezTo>
                    <a:pt x="371713" y="-363"/>
                    <a:pt x="377530" y="-115"/>
                    <a:pt x="383776" y="1488"/>
                  </a:cubicBezTo>
                  <a:cubicBezTo>
                    <a:pt x="408575" y="7900"/>
                    <a:pt x="415270" y="30813"/>
                    <a:pt x="420645" y="52406"/>
                  </a:cubicBezTo>
                  <a:cubicBezTo>
                    <a:pt x="423379" y="63438"/>
                    <a:pt x="422342" y="75413"/>
                    <a:pt x="422908" y="86823"/>
                  </a:cubicBezTo>
                  <a:cubicBezTo>
                    <a:pt x="421682" y="134723"/>
                    <a:pt x="409612" y="178758"/>
                    <a:pt x="376893" y="214589"/>
                  </a:cubicBezTo>
                  <a:cubicBezTo>
                    <a:pt x="344362" y="250231"/>
                    <a:pt x="307588" y="242028"/>
                    <a:pt x="294387" y="195824"/>
                  </a:cubicBezTo>
                  <a:cubicBezTo>
                    <a:pt x="276943" y="135006"/>
                    <a:pt x="292124" y="79279"/>
                    <a:pt x="327672" y="28833"/>
                  </a:cubicBezTo>
                  <a:cubicBezTo>
                    <a:pt x="337432" y="14972"/>
                    <a:pt x="350055" y="2914"/>
                    <a:pt x="366299" y="457"/>
                  </a:cubicBezTo>
                  <a:close/>
                </a:path>
              </a:pathLst>
            </a:custGeom>
            <a:solidFill>
              <a:srgbClr val="3F2A66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71F42164-DF4C-4260-BFD5-42DF0CB4E6CB}"/>
                </a:ext>
              </a:extLst>
            </p:cNvPr>
            <p:cNvSpPr/>
            <p:nvPr/>
          </p:nvSpPr>
          <p:spPr>
            <a:xfrm rot="925370" flipV="1">
              <a:off x="7924029" y="1629268"/>
              <a:ext cx="699804" cy="639156"/>
            </a:xfrm>
            <a:custGeom>
              <a:avLst/>
              <a:gdLst>
                <a:gd name="connsiteX0" fmla="*/ 321180 w 699804"/>
                <a:gd name="connsiteY0" fmla="*/ 235163 h 639156"/>
                <a:gd name="connsiteX1" fmla="*/ 672492 w 699804"/>
                <a:gd name="connsiteY1" fmla="*/ 213184 h 639156"/>
                <a:gd name="connsiteX2" fmla="*/ 699804 w 699804"/>
                <a:gd name="connsiteY2" fmla="*/ 176552 h 639156"/>
                <a:gd name="connsiteX3" fmla="*/ 364257 w 699804"/>
                <a:gd name="connsiteY3" fmla="*/ 233019 h 639156"/>
                <a:gd name="connsiteX4" fmla="*/ 69839 w 699804"/>
                <a:gd name="connsiteY4" fmla="*/ 13547 h 639156"/>
                <a:gd name="connsiteX5" fmla="*/ 55912 w 699804"/>
                <a:gd name="connsiteY5" fmla="*/ 0 h 639156"/>
                <a:gd name="connsiteX6" fmla="*/ 60682 w 699804"/>
                <a:gd name="connsiteY6" fmla="*/ 22326 h 639156"/>
                <a:gd name="connsiteX7" fmla="*/ 134109 w 699804"/>
                <a:gd name="connsiteY7" fmla="*/ 127456 h 639156"/>
                <a:gd name="connsiteX8" fmla="*/ 321180 w 699804"/>
                <a:gd name="connsiteY8" fmla="*/ 235163 h 639156"/>
                <a:gd name="connsiteX9" fmla="*/ 496645 w 699804"/>
                <a:gd name="connsiteY9" fmla="*/ 638697 h 639156"/>
                <a:gd name="connsiteX10" fmla="*/ 522203 w 699804"/>
                <a:gd name="connsiteY10" fmla="*/ 629020 h 639156"/>
                <a:gd name="connsiteX11" fmla="*/ 543231 w 699804"/>
                <a:gd name="connsiteY11" fmla="*/ 518560 h 639156"/>
                <a:gd name="connsiteX12" fmla="*/ 503390 w 699804"/>
                <a:gd name="connsiteY12" fmla="*/ 510547 h 639156"/>
                <a:gd name="connsiteX13" fmla="*/ 489875 w 699804"/>
                <a:gd name="connsiteY13" fmla="*/ 527470 h 639156"/>
                <a:gd name="connsiteX14" fmla="*/ 478650 w 699804"/>
                <a:gd name="connsiteY14" fmla="*/ 618664 h 639156"/>
                <a:gd name="connsiteX15" fmla="*/ 496645 w 699804"/>
                <a:gd name="connsiteY15" fmla="*/ 638697 h 639156"/>
                <a:gd name="connsiteX16" fmla="*/ 20077 w 699804"/>
                <a:gd name="connsiteY16" fmla="*/ 520400 h 639156"/>
                <a:gd name="connsiteX17" fmla="*/ 53273 w 699804"/>
                <a:gd name="connsiteY17" fmla="*/ 506140 h 639156"/>
                <a:gd name="connsiteX18" fmla="*/ 64531 w 699804"/>
                <a:gd name="connsiteY18" fmla="*/ 489824 h 639156"/>
                <a:gd name="connsiteX19" fmla="*/ 79476 w 699804"/>
                <a:gd name="connsiteY19" fmla="*/ 413224 h 639156"/>
                <a:gd name="connsiteX20" fmla="*/ 33237 w 699804"/>
                <a:gd name="connsiteY20" fmla="*/ 398171 h 639156"/>
                <a:gd name="connsiteX21" fmla="*/ 453 w 699804"/>
                <a:gd name="connsiteY21" fmla="*/ 490375 h 639156"/>
                <a:gd name="connsiteX22" fmla="*/ 11151 w 699804"/>
                <a:gd name="connsiteY22" fmla="*/ 515758 h 639156"/>
                <a:gd name="connsiteX23" fmla="*/ 20077 w 699804"/>
                <a:gd name="connsiteY23" fmla="*/ 520400 h 63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99804" h="639156">
                  <a:moveTo>
                    <a:pt x="321180" y="235163"/>
                  </a:moveTo>
                  <a:cubicBezTo>
                    <a:pt x="436116" y="268637"/>
                    <a:pt x="563333" y="259348"/>
                    <a:pt x="672492" y="213184"/>
                  </a:cubicBezTo>
                  <a:cubicBezTo>
                    <a:pt x="687124" y="207007"/>
                    <a:pt x="696878" y="196115"/>
                    <a:pt x="699804" y="176552"/>
                  </a:cubicBezTo>
                  <a:cubicBezTo>
                    <a:pt x="592723" y="236108"/>
                    <a:pt x="481200" y="252148"/>
                    <a:pt x="364257" y="233019"/>
                  </a:cubicBezTo>
                  <a:cubicBezTo>
                    <a:pt x="228400" y="210746"/>
                    <a:pt x="127823" y="140570"/>
                    <a:pt x="69839" y="13547"/>
                  </a:cubicBezTo>
                  <a:cubicBezTo>
                    <a:pt x="67184" y="7641"/>
                    <a:pt x="64691" y="1247"/>
                    <a:pt x="55912" y="0"/>
                  </a:cubicBezTo>
                  <a:cubicBezTo>
                    <a:pt x="54503" y="8345"/>
                    <a:pt x="57917" y="15282"/>
                    <a:pt x="60682" y="22326"/>
                  </a:cubicBezTo>
                  <a:cubicBezTo>
                    <a:pt x="76722" y="63240"/>
                    <a:pt x="102949" y="97109"/>
                    <a:pt x="134109" y="127456"/>
                  </a:cubicBezTo>
                  <a:cubicBezTo>
                    <a:pt x="187677" y="179601"/>
                    <a:pt x="252218" y="215079"/>
                    <a:pt x="321180" y="235163"/>
                  </a:cubicBezTo>
                  <a:close/>
                  <a:moveTo>
                    <a:pt x="496645" y="638697"/>
                  </a:moveTo>
                  <a:cubicBezTo>
                    <a:pt x="504229" y="640440"/>
                    <a:pt x="513070" y="637231"/>
                    <a:pt x="522203" y="629020"/>
                  </a:cubicBezTo>
                  <a:cubicBezTo>
                    <a:pt x="546833" y="606805"/>
                    <a:pt x="558003" y="548149"/>
                    <a:pt x="543231" y="518560"/>
                  </a:cubicBezTo>
                  <a:cubicBezTo>
                    <a:pt x="534290" y="500661"/>
                    <a:pt x="518103" y="497116"/>
                    <a:pt x="503390" y="510547"/>
                  </a:cubicBezTo>
                  <a:cubicBezTo>
                    <a:pt x="497648" y="515828"/>
                    <a:pt x="493555" y="522789"/>
                    <a:pt x="489875" y="527470"/>
                  </a:cubicBezTo>
                  <a:cubicBezTo>
                    <a:pt x="474121" y="557763"/>
                    <a:pt x="467741" y="587470"/>
                    <a:pt x="478650" y="618664"/>
                  </a:cubicBezTo>
                  <a:cubicBezTo>
                    <a:pt x="482740" y="630259"/>
                    <a:pt x="489063" y="636953"/>
                    <a:pt x="496645" y="638697"/>
                  </a:cubicBezTo>
                  <a:close/>
                  <a:moveTo>
                    <a:pt x="20077" y="520400"/>
                  </a:moveTo>
                  <a:cubicBezTo>
                    <a:pt x="34204" y="524543"/>
                    <a:pt x="44258" y="515211"/>
                    <a:pt x="53273" y="506140"/>
                  </a:cubicBezTo>
                  <a:cubicBezTo>
                    <a:pt x="57873" y="501501"/>
                    <a:pt x="60890" y="495288"/>
                    <a:pt x="64531" y="489824"/>
                  </a:cubicBezTo>
                  <a:cubicBezTo>
                    <a:pt x="78041" y="465828"/>
                    <a:pt x="85061" y="440545"/>
                    <a:pt x="79476" y="413224"/>
                  </a:cubicBezTo>
                  <a:cubicBezTo>
                    <a:pt x="73927" y="386052"/>
                    <a:pt x="53365" y="379263"/>
                    <a:pt x="33237" y="398171"/>
                  </a:cubicBezTo>
                  <a:cubicBezTo>
                    <a:pt x="6708" y="423040"/>
                    <a:pt x="-2223" y="455009"/>
                    <a:pt x="453" y="490375"/>
                  </a:cubicBezTo>
                  <a:cubicBezTo>
                    <a:pt x="1184" y="500090"/>
                    <a:pt x="3859" y="509759"/>
                    <a:pt x="11151" y="515758"/>
                  </a:cubicBezTo>
                  <a:cubicBezTo>
                    <a:pt x="13580" y="517759"/>
                    <a:pt x="16524" y="519350"/>
                    <a:pt x="20077" y="520400"/>
                  </a:cubicBezTo>
                  <a:close/>
                </a:path>
              </a:pathLst>
            </a:custGeom>
            <a:solidFill>
              <a:srgbClr val="3F2A66"/>
            </a:solidFill>
            <a:ln w="94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29" name="Graphic 3">
            <a:extLst>
              <a:ext uri="{FF2B5EF4-FFF2-40B4-BE49-F238E27FC236}">
                <a16:creationId xmlns:a16="http://schemas.microsoft.com/office/drawing/2014/main" id="{D6EC93C6-5DCF-49E1-9418-9AA526EF8D4F}"/>
              </a:ext>
            </a:extLst>
          </p:cNvPr>
          <p:cNvGrpSpPr/>
          <p:nvPr/>
        </p:nvGrpSpPr>
        <p:grpSpPr>
          <a:xfrm>
            <a:off x="10014949" y="484998"/>
            <a:ext cx="1751444" cy="1607059"/>
            <a:chOff x="4765834" y="2208978"/>
            <a:chExt cx="2657475" cy="24384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130" name="Freeform: Shape 10">
              <a:extLst>
                <a:ext uri="{FF2B5EF4-FFF2-40B4-BE49-F238E27FC236}">
                  <a16:creationId xmlns:a16="http://schemas.microsoft.com/office/drawing/2014/main" id="{2CAD03E5-F69D-4BB5-9C62-1E9A8ECB183A}"/>
                </a:ext>
              </a:extLst>
            </p:cNvPr>
            <p:cNvSpPr/>
            <p:nvPr/>
          </p:nvSpPr>
          <p:spPr>
            <a:xfrm>
              <a:off x="4765834" y="2208978"/>
              <a:ext cx="2657475" cy="2438400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1">
              <a:extLst>
                <a:ext uri="{FF2B5EF4-FFF2-40B4-BE49-F238E27FC236}">
                  <a16:creationId xmlns:a16="http://schemas.microsoft.com/office/drawing/2014/main" id="{977E80E0-9606-4537-9727-54DFEF1D5A9E}"/>
                </a:ext>
              </a:extLst>
            </p:cNvPr>
            <p:cNvSpPr/>
            <p:nvPr/>
          </p:nvSpPr>
          <p:spPr>
            <a:xfrm>
              <a:off x="4843939" y="3376136"/>
              <a:ext cx="19050" cy="19050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32" name="Graphic 288">
            <a:extLst>
              <a:ext uri="{FF2B5EF4-FFF2-40B4-BE49-F238E27FC236}">
                <a16:creationId xmlns:a16="http://schemas.microsoft.com/office/drawing/2014/main" id="{85B383C3-ED4A-45F4-AE6E-BE2BD0A2B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5964424" y="2839896"/>
            <a:ext cx="1483562" cy="3994198"/>
          </a:xfrm>
          <a:prstGeom prst="rect">
            <a:avLst/>
          </a:prstGeom>
        </p:spPr>
      </p:pic>
      <p:grpSp>
        <p:nvGrpSpPr>
          <p:cNvPr id="133" name="그룹 132">
            <a:extLst>
              <a:ext uri="{FF2B5EF4-FFF2-40B4-BE49-F238E27FC236}">
                <a16:creationId xmlns:a16="http://schemas.microsoft.com/office/drawing/2014/main" id="{CE8DE01D-0FD2-42A3-8982-63BCA2D0C65C}"/>
              </a:ext>
            </a:extLst>
          </p:cNvPr>
          <p:cNvGrpSpPr/>
          <p:nvPr/>
        </p:nvGrpSpPr>
        <p:grpSpPr>
          <a:xfrm>
            <a:off x="6266443" y="2219652"/>
            <a:ext cx="1243131" cy="2961672"/>
            <a:chOff x="1365175" y="3001838"/>
            <a:chExt cx="775598" cy="1847810"/>
          </a:xfrm>
        </p:grpSpPr>
        <p:sp>
          <p:nvSpPr>
            <p:cNvPr id="134" name="자유형: 도형 133">
              <a:extLst>
                <a:ext uri="{FF2B5EF4-FFF2-40B4-BE49-F238E27FC236}">
                  <a16:creationId xmlns:a16="http://schemas.microsoft.com/office/drawing/2014/main" id="{A076C151-5EE5-4522-9C7B-D7A260D59BFD}"/>
                </a:ext>
              </a:extLst>
            </p:cNvPr>
            <p:cNvSpPr/>
            <p:nvPr/>
          </p:nvSpPr>
          <p:spPr>
            <a:xfrm rot="2330774">
              <a:off x="1815059" y="3032136"/>
              <a:ext cx="325714" cy="511392"/>
            </a:xfrm>
            <a:custGeom>
              <a:avLst/>
              <a:gdLst>
                <a:gd name="connsiteX0" fmla="*/ 187829 w 287878"/>
                <a:gd name="connsiteY0" fmla="*/ 42393 h 412888"/>
                <a:gd name="connsiteX1" fmla="*/ 237501 w 287878"/>
                <a:gd name="connsiteY1" fmla="*/ 27442 h 412888"/>
                <a:gd name="connsiteX2" fmla="*/ 259718 w 287878"/>
                <a:gd name="connsiteY2" fmla="*/ 10892 h 412888"/>
                <a:gd name="connsiteX3" fmla="*/ 281090 w 287878"/>
                <a:gd name="connsiteY3" fmla="*/ 1524 h 412888"/>
                <a:gd name="connsiteX4" fmla="*/ 287778 w 287878"/>
                <a:gd name="connsiteY4" fmla="*/ 26916 h 412888"/>
                <a:gd name="connsiteX5" fmla="*/ 286932 w 287878"/>
                <a:gd name="connsiteY5" fmla="*/ 54848 h 412888"/>
                <a:gd name="connsiteX6" fmla="*/ 224893 w 287878"/>
                <a:gd name="connsiteY6" fmla="*/ 113863 h 412888"/>
                <a:gd name="connsiteX7" fmla="*/ 197295 w 287878"/>
                <a:gd name="connsiteY7" fmla="*/ 147924 h 412888"/>
                <a:gd name="connsiteX8" fmla="*/ 120572 w 287878"/>
                <a:gd name="connsiteY8" fmla="*/ 351063 h 412888"/>
                <a:gd name="connsiteX9" fmla="*/ 82518 w 287878"/>
                <a:gd name="connsiteY9" fmla="*/ 397732 h 412888"/>
                <a:gd name="connsiteX10" fmla="*/ 60788 w 287878"/>
                <a:gd name="connsiteY10" fmla="*/ 412888 h 412888"/>
                <a:gd name="connsiteX11" fmla="*/ 0 w 287878"/>
                <a:gd name="connsiteY11" fmla="*/ 337407 h 412888"/>
                <a:gd name="connsiteX12" fmla="*/ 40602 w 287878"/>
                <a:gd name="connsiteY12" fmla="*/ 309887 h 412888"/>
                <a:gd name="connsiteX13" fmla="*/ 70372 w 287878"/>
                <a:gd name="connsiteY13" fmla="*/ 261576 h 412888"/>
                <a:gd name="connsiteX14" fmla="*/ 150323 w 287878"/>
                <a:gd name="connsiteY14" fmla="*/ 85319 h 412888"/>
                <a:gd name="connsiteX15" fmla="*/ 187829 w 287878"/>
                <a:gd name="connsiteY15" fmla="*/ 42393 h 412888"/>
                <a:gd name="connsiteX0" fmla="*/ 225665 w 325714"/>
                <a:gd name="connsiteY0" fmla="*/ 42393 h 424010"/>
                <a:gd name="connsiteX1" fmla="*/ 275337 w 325714"/>
                <a:gd name="connsiteY1" fmla="*/ 27442 h 424010"/>
                <a:gd name="connsiteX2" fmla="*/ 297554 w 325714"/>
                <a:gd name="connsiteY2" fmla="*/ 10892 h 424010"/>
                <a:gd name="connsiteX3" fmla="*/ 318926 w 325714"/>
                <a:gd name="connsiteY3" fmla="*/ 1524 h 424010"/>
                <a:gd name="connsiteX4" fmla="*/ 325614 w 325714"/>
                <a:gd name="connsiteY4" fmla="*/ 26916 h 424010"/>
                <a:gd name="connsiteX5" fmla="*/ 324768 w 325714"/>
                <a:gd name="connsiteY5" fmla="*/ 54848 h 424010"/>
                <a:gd name="connsiteX6" fmla="*/ 262729 w 325714"/>
                <a:gd name="connsiteY6" fmla="*/ 113863 h 424010"/>
                <a:gd name="connsiteX7" fmla="*/ 235131 w 325714"/>
                <a:gd name="connsiteY7" fmla="*/ 147924 h 424010"/>
                <a:gd name="connsiteX8" fmla="*/ 158408 w 325714"/>
                <a:gd name="connsiteY8" fmla="*/ 351063 h 424010"/>
                <a:gd name="connsiteX9" fmla="*/ 120354 w 325714"/>
                <a:gd name="connsiteY9" fmla="*/ 397732 h 424010"/>
                <a:gd name="connsiteX10" fmla="*/ 98624 w 325714"/>
                <a:gd name="connsiteY10" fmla="*/ 412888 h 424010"/>
                <a:gd name="connsiteX11" fmla="*/ 0 w 325714"/>
                <a:gd name="connsiteY11" fmla="*/ 424010 h 424010"/>
                <a:gd name="connsiteX12" fmla="*/ 78438 w 325714"/>
                <a:gd name="connsiteY12" fmla="*/ 309887 h 424010"/>
                <a:gd name="connsiteX13" fmla="*/ 108208 w 325714"/>
                <a:gd name="connsiteY13" fmla="*/ 261576 h 424010"/>
                <a:gd name="connsiteX14" fmla="*/ 188159 w 325714"/>
                <a:gd name="connsiteY14" fmla="*/ 85319 h 424010"/>
                <a:gd name="connsiteX15" fmla="*/ 225665 w 325714"/>
                <a:gd name="connsiteY15" fmla="*/ 42393 h 424010"/>
                <a:gd name="connsiteX0" fmla="*/ 225665 w 325714"/>
                <a:gd name="connsiteY0" fmla="*/ 42393 h 468681"/>
                <a:gd name="connsiteX1" fmla="*/ 275337 w 325714"/>
                <a:gd name="connsiteY1" fmla="*/ 27442 h 468681"/>
                <a:gd name="connsiteX2" fmla="*/ 297554 w 325714"/>
                <a:gd name="connsiteY2" fmla="*/ 10892 h 468681"/>
                <a:gd name="connsiteX3" fmla="*/ 318926 w 325714"/>
                <a:gd name="connsiteY3" fmla="*/ 1524 h 468681"/>
                <a:gd name="connsiteX4" fmla="*/ 325614 w 325714"/>
                <a:gd name="connsiteY4" fmla="*/ 26916 h 468681"/>
                <a:gd name="connsiteX5" fmla="*/ 324768 w 325714"/>
                <a:gd name="connsiteY5" fmla="*/ 54848 h 468681"/>
                <a:gd name="connsiteX6" fmla="*/ 262729 w 325714"/>
                <a:gd name="connsiteY6" fmla="*/ 113863 h 468681"/>
                <a:gd name="connsiteX7" fmla="*/ 235131 w 325714"/>
                <a:gd name="connsiteY7" fmla="*/ 147924 h 468681"/>
                <a:gd name="connsiteX8" fmla="*/ 158408 w 325714"/>
                <a:gd name="connsiteY8" fmla="*/ 351063 h 468681"/>
                <a:gd name="connsiteX9" fmla="*/ 120354 w 325714"/>
                <a:gd name="connsiteY9" fmla="*/ 397732 h 468681"/>
                <a:gd name="connsiteX10" fmla="*/ 87426 w 325714"/>
                <a:gd name="connsiteY10" fmla="*/ 468681 h 468681"/>
                <a:gd name="connsiteX11" fmla="*/ 0 w 325714"/>
                <a:gd name="connsiteY11" fmla="*/ 424010 h 468681"/>
                <a:gd name="connsiteX12" fmla="*/ 78438 w 325714"/>
                <a:gd name="connsiteY12" fmla="*/ 309887 h 468681"/>
                <a:gd name="connsiteX13" fmla="*/ 108208 w 325714"/>
                <a:gd name="connsiteY13" fmla="*/ 261576 h 468681"/>
                <a:gd name="connsiteX14" fmla="*/ 188159 w 325714"/>
                <a:gd name="connsiteY14" fmla="*/ 85319 h 468681"/>
                <a:gd name="connsiteX15" fmla="*/ 225665 w 325714"/>
                <a:gd name="connsiteY15" fmla="*/ 42393 h 468681"/>
                <a:gd name="connsiteX0" fmla="*/ 225665 w 325714"/>
                <a:gd name="connsiteY0" fmla="*/ 42393 h 468681"/>
                <a:gd name="connsiteX1" fmla="*/ 275337 w 325714"/>
                <a:gd name="connsiteY1" fmla="*/ 27442 h 468681"/>
                <a:gd name="connsiteX2" fmla="*/ 297554 w 325714"/>
                <a:gd name="connsiteY2" fmla="*/ 10892 h 468681"/>
                <a:gd name="connsiteX3" fmla="*/ 318926 w 325714"/>
                <a:gd name="connsiteY3" fmla="*/ 1524 h 468681"/>
                <a:gd name="connsiteX4" fmla="*/ 325614 w 325714"/>
                <a:gd name="connsiteY4" fmla="*/ 26916 h 468681"/>
                <a:gd name="connsiteX5" fmla="*/ 324768 w 325714"/>
                <a:gd name="connsiteY5" fmla="*/ 54848 h 468681"/>
                <a:gd name="connsiteX6" fmla="*/ 262729 w 325714"/>
                <a:gd name="connsiteY6" fmla="*/ 113863 h 468681"/>
                <a:gd name="connsiteX7" fmla="*/ 235131 w 325714"/>
                <a:gd name="connsiteY7" fmla="*/ 147924 h 468681"/>
                <a:gd name="connsiteX8" fmla="*/ 158408 w 325714"/>
                <a:gd name="connsiteY8" fmla="*/ 351063 h 468681"/>
                <a:gd name="connsiteX9" fmla="*/ 87426 w 325714"/>
                <a:gd name="connsiteY9" fmla="*/ 468681 h 468681"/>
                <a:gd name="connsiteX10" fmla="*/ 0 w 325714"/>
                <a:gd name="connsiteY10" fmla="*/ 424010 h 468681"/>
                <a:gd name="connsiteX11" fmla="*/ 78438 w 325714"/>
                <a:gd name="connsiteY11" fmla="*/ 309887 h 468681"/>
                <a:gd name="connsiteX12" fmla="*/ 108208 w 325714"/>
                <a:gd name="connsiteY12" fmla="*/ 261576 h 468681"/>
                <a:gd name="connsiteX13" fmla="*/ 188159 w 325714"/>
                <a:gd name="connsiteY13" fmla="*/ 85319 h 468681"/>
                <a:gd name="connsiteX14" fmla="*/ 225665 w 325714"/>
                <a:gd name="connsiteY14" fmla="*/ 42393 h 468681"/>
                <a:gd name="connsiteX0" fmla="*/ 225665 w 325714"/>
                <a:gd name="connsiteY0" fmla="*/ 42393 h 489170"/>
                <a:gd name="connsiteX1" fmla="*/ 275337 w 325714"/>
                <a:gd name="connsiteY1" fmla="*/ 27442 h 489170"/>
                <a:gd name="connsiteX2" fmla="*/ 297554 w 325714"/>
                <a:gd name="connsiteY2" fmla="*/ 10892 h 489170"/>
                <a:gd name="connsiteX3" fmla="*/ 318926 w 325714"/>
                <a:gd name="connsiteY3" fmla="*/ 1524 h 489170"/>
                <a:gd name="connsiteX4" fmla="*/ 325614 w 325714"/>
                <a:gd name="connsiteY4" fmla="*/ 26916 h 489170"/>
                <a:gd name="connsiteX5" fmla="*/ 324768 w 325714"/>
                <a:gd name="connsiteY5" fmla="*/ 54848 h 489170"/>
                <a:gd name="connsiteX6" fmla="*/ 262729 w 325714"/>
                <a:gd name="connsiteY6" fmla="*/ 113863 h 489170"/>
                <a:gd name="connsiteX7" fmla="*/ 235131 w 325714"/>
                <a:gd name="connsiteY7" fmla="*/ 147924 h 489170"/>
                <a:gd name="connsiteX8" fmla="*/ 158408 w 325714"/>
                <a:gd name="connsiteY8" fmla="*/ 351063 h 489170"/>
                <a:gd name="connsiteX9" fmla="*/ 85217 w 325714"/>
                <a:gd name="connsiteY9" fmla="*/ 489170 h 489170"/>
                <a:gd name="connsiteX10" fmla="*/ 0 w 325714"/>
                <a:gd name="connsiteY10" fmla="*/ 424010 h 489170"/>
                <a:gd name="connsiteX11" fmla="*/ 78438 w 325714"/>
                <a:gd name="connsiteY11" fmla="*/ 309887 h 489170"/>
                <a:gd name="connsiteX12" fmla="*/ 108208 w 325714"/>
                <a:gd name="connsiteY12" fmla="*/ 261576 h 489170"/>
                <a:gd name="connsiteX13" fmla="*/ 188159 w 325714"/>
                <a:gd name="connsiteY13" fmla="*/ 85319 h 489170"/>
                <a:gd name="connsiteX14" fmla="*/ 225665 w 325714"/>
                <a:gd name="connsiteY14" fmla="*/ 42393 h 489170"/>
                <a:gd name="connsiteX0" fmla="*/ 225665 w 325714"/>
                <a:gd name="connsiteY0" fmla="*/ 42393 h 489170"/>
                <a:gd name="connsiteX1" fmla="*/ 275337 w 325714"/>
                <a:gd name="connsiteY1" fmla="*/ 27442 h 489170"/>
                <a:gd name="connsiteX2" fmla="*/ 297554 w 325714"/>
                <a:gd name="connsiteY2" fmla="*/ 10892 h 489170"/>
                <a:gd name="connsiteX3" fmla="*/ 318926 w 325714"/>
                <a:gd name="connsiteY3" fmla="*/ 1524 h 489170"/>
                <a:gd name="connsiteX4" fmla="*/ 325614 w 325714"/>
                <a:gd name="connsiteY4" fmla="*/ 26916 h 489170"/>
                <a:gd name="connsiteX5" fmla="*/ 324768 w 325714"/>
                <a:gd name="connsiteY5" fmla="*/ 54848 h 489170"/>
                <a:gd name="connsiteX6" fmla="*/ 262729 w 325714"/>
                <a:gd name="connsiteY6" fmla="*/ 113863 h 489170"/>
                <a:gd name="connsiteX7" fmla="*/ 235131 w 325714"/>
                <a:gd name="connsiteY7" fmla="*/ 147924 h 489170"/>
                <a:gd name="connsiteX8" fmla="*/ 158408 w 325714"/>
                <a:gd name="connsiteY8" fmla="*/ 351063 h 489170"/>
                <a:gd name="connsiteX9" fmla="*/ 85217 w 325714"/>
                <a:gd name="connsiteY9" fmla="*/ 489170 h 489170"/>
                <a:gd name="connsiteX10" fmla="*/ 0 w 325714"/>
                <a:gd name="connsiteY10" fmla="*/ 424010 h 489170"/>
                <a:gd name="connsiteX11" fmla="*/ 78438 w 325714"/>
                <a:gd name="connsiteY11" fmla="*/ 309887 h 489170"/>
                <a:gd name="connsiteX12" fmla="*/ 108208 w 325714"/>
                <a:gd name="connsiteY12" fmla="*/ 261576 h 489170"/>
                <a:gd name="connsiteX13" fmla="*/ 188159 w 325714"/>
                <a:gd name="connsiteY13" fmla="*/ 85319 h 489170"/>
                <a:gd name="connsiteX14" fmla="*/ 225665 w 325714"/>
                <a:gd name="connsiteY14" fmla="*/ 42393 h 489170"/>
                <a:gd name="connsiteX0" fmla="*/ 225665 w 325714"/>
                <a:gd name="connsiteY0" fmla="*/ 42393 h 511392"/>
                <a:gd name="connsiteX1" fmla="*/ 275337 w 325714"/>
                <a:gd name="connsiteY1" fmla="*/ 27442 h 511392"/>
                <a:gd name="connsiteX2" fmla="*/ 297554 w 325714"/>
                <a:gd name="connsiteY2" fmla="*/ 10892 h 511392"/>
                <a:gd name="connsiteX3" fmla="*/ 318926 w 325714"/>
                <a:gd name="connsiteY3" fmla="*/ 1524 h 511392"/>
                <a:gd name="connsiteX4" fmla="*/ 325614 w 325714"/>
                <a:gd name="connsiteY4" fmla="*/ 26916 h 511392"/>
                <a:gd name="connsiteX5" fmla="*/ 324768 w 325714"/>
                <a:gd name="connsiteY5" fmla="*/ 54848 h 511392"/>
                <a:gd name="connsiteX6" fmla="*/ 262729 w 325714"/>
                <a:gd name="connsiteY6" fmla="*/ 113863 h 511392"/>
                <a:gd name="connsiteX7" fmla="*/ 235131 w 325714"/>
                <a:gd name="connsiteY7" fmla="*/ 147924 h 511392"/>
                <a:gd name="connsiteX8" fmla="*/ 158408 w 325714"/>
                <a:gd name="connsiteY8" fmla="*/ 351063 h 511392"/>
                <a:gd name="connsiteX9" fmla="*/ 75048 w 325714"/>
                <a:gd name="connsiteY9" fmla="*/ 511392 h 511392"/>
                <a:gd name="connsiteX10" fmla="*/ 0 w 325714"/>
                <a:gd name="connsiteY10" fmla="*/ 424010 h 511392"/>
                <a:gd name="connsiteX11" fmla="*/ 78438 w 325714"/>
                <a:gd name="connsiteY11" fmla="*/ 309887 h 511392"/>
                <a:gd name="connsiteX12" fmla="*/ 108208 w 325714"/>
                <a:gd name="connsiteY12" fmla="*/ 261576 h 511392"/>
                <a:gd name="connsiteX13" fmla="*/ 188159 w 325714"/>
                <a:gd name="connsiteY13" fmla="*/ 85319 h 511392"/>
                <a:gd name="connsiteX14" fmla="*/ 225665 w 325714"/>
                <a:gd name="connsiteY14" fmla="*/ 42393 h 511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5714" h="511392">
                  <a:moveTo>
                    <a:pt x="225665" y="42393"/>
                  </a:moveTo>
                  <a:cubicBezTo>
                    <a:pt x="240243" y="33505"/>
                    <a:pt x="256848" y="29280"/>
                    <a:pt x="275337" y="27442"/>
                  </a:cubicBezTo>
                  <a:cubicBezTo>
                    <a:pt x="285254" y="26216"/>
                    <a:pt x="290404" y="16935"/>
                    <a:pt x="297554" y="10892"/>
                  </a:cubicBezTo>
                  <a:cubicBezTo>
                    <a:pt x="303858" y="5552"/>
                    <a:pt x="310085" y="-3642"/>
                    <a:pt x="318926" y="1524"/>
                  </a:cubicBezTo>
                  <a:cubicBezTo>
                    <a:pt x="327459" y="6602"/>
                    <a:pt x="325460" y="17810"/>
                    <a:pt x="325614" y="26916"/>
                  </a:cubicBezTo>
                  <a:cubicBezTo>
                    <a:pt x="325767" y="36198"/>
                    <a:pt x="325076" y="45566"/>
                    <a:pt x="324768" y="54848"/>
                  </a:cubicBezTo>
                  <a:cubicBezTo>
                    <a:pt x="309085" y="81291"/>
                    <a:pt x="289098" y="102043"/>
                    <a:pt x="262729" y="113863"/>
                  </a:cubicBezTo>
                  <a:cubicBezTo>
                    <a:pt x="248584" y="120255"/>
                    <a:pt x="240973" y="131988"/>
                    <a:pt x="235131" y="147924"/>
                  </a:cubicBezTo>
                  <a:cubicBezTo>
                    <a:pt x="210531" y="216045"/>
                    <a:pt x="185089" y="290485"/>
                    <a:pt x="158408" y="351063"/>
                  </a:cubicBezTo>
                  <a:cubicBezTo>
                    <a:pt x="131728" y="411641"/>
                    <a:pt x="106419" y="453132"/>
                    <a:pt x="75048" y="511392"/>
                  </a:cubicBezTo>
                  <a:lnTo>
                    <a:pt x="0" y="424010"/>
                  </a:lnTo>
                  <a:cubicBezTo>
                    <a:pt x="13534" y="414837"/>
                    <a:pt x="64904" y="319060"/>
                    <a:pt x="78438" y="309887"/>
                  </a:cubicBezTo>
                  <a:cubicBezTo>
                    <a:pt x="90508" y="297016"/>
                    <a:pt x="100213" y="281058"/>
                    <a:pt x="108208" y="261576"/>
                  </a:cubicBezTo>
                  <a:cubicBezTo>
                    <a:pt x="132731" y="201773"/>
                    <a:pt x="159100" y="142758"/>
                    <a:pt x="188159" y="85319"/>
                  </a:cubicBezTo>
                  <a:cubicBezTo>
                    <a:pt x="198538" y="64830"/>
                    <a:pt x="211087" y="51280"/>
                    <a:pt x="225665" y="42393"/>
                  </a:cubicBezTo>
                  <a:close/>
                </a:path>
              </a:pathLst>
            </a:custGeom>
            <a:solidFill>
              <a:srgbClr val="F1B8B8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5" name="Graphic 2">
              <a:extLst>
                <a:ext uri="{FF2B5EF4-FFF2-40B4-BE49-F238E27FC236}">
                  <a16:creationId xmlns:a16="http://schemas.microsoft.com/office/drawing/2014/main" id="{AD7FCEAE-6D47-4D08-946A-987A3B5FFCED}"/>
                </a:ext>
              </a:extLst>
            </p:cNvPr>
            <p:cNvSpPr/>
            <p:nvPr/>
          </p:nvSpPr>
          <p:spPr>
            <a:xfrm>
              <a:off x="1365175" y="3141040"/>
              <a:ext cx="432948" cy="683539"/>
            </a:xfrm>
            <a:custGeom>
              <a:avLst/>
              <a:gdLst>
                <a:gd name="connsiteX0" fmla="*/ 5799 w 536425"/>
                <a:gd name="connsiteY0" fmla="*/ 257080 h 743574"/>
                <a:gd name="connsiteX1" fmla="*/ 43042 w 536425"/>
                <a:gd name="connsiteY1" fmla="*/ 34766 h 743574"/>
                <a:gd name="connsiteX2" fmla="*/ 54377 w 536425"/>
                <a:gd name="connsiteY2" fmla="*/ 0 h 743574"/>
                <a:gd name="connsiteX3" fmla="*/ 62282 w 536425"/>
                <a:gd name="connsiteY3" fmla="*/ 49244 h 743574"/>
                <a:gd name="connsiteX4" fmla="*/ 125528 w 536425"/>
                <a:gd name="connsiteY4" fmla="*/ 119063 h 743574"/>
                <a:gd name="connsiteX5" fmla="*/ 160390 w 536425"/>
                <a:gd name="connsiteY5" fmla="*/ 136303 h 743574"/>
                <a:gd name="connsiteX6" fmla="*/ 160104 w 536425"/>
                <a:gd name="connsiteY6" fmla="*/ 193072 h 743574"/>
                <a:gd name="connsiteX7" fmla="*/ 237066 w 536425"/>
                <a:gd name="connsiteY7" fmla="*/ 210217 h 743574"/>
                <a:gd name="connsiteX8" fmla="*/ 261736 w 536425"/>
                <a:gd name="connsiteY8" fmla="*/ 189928 h 743574"/>
                <a:gd name="connsiteX9" fmla="*/ 321458 w 536425"/>
                <a:gd name="connsiteY9" fmla="*/ 202025 h 743574"/>
                <a:gd name="connsiteX10" fmla="*/ 441187 w 536425"/>
                <a:gd name="connsiteY10" fmla="*/ 184404 h 743574"/>
                <a:gd name="connsiteX11" fmla="*/ 493860 w 536425"/>
                <a:gd name="connsiteY11" fmla="*/ 181642 h 743574"/>
                <a:gd name="connsiteX12" fmla="*/ 536151 w 536425"/>
                <a:gd name="connsiteY12" fmla="*/ 285941 h 743574"/>
                <a:gd name="connsiteX13" fmla="*/ 517958 w 536425"/>
                <a:gd name="connsiteY13" fmla="*/ 310706 h 743574"/>
                <a:gd name="connsiteX14" fmla="*/ 430805 w 536425"/>
                <a:gd name="connsiteY14" fmla="*/ 348615 h 743574"/>
                <a:gd name="connsiteX15" fmla="*/ 393086 w 536425"/>
                <a:gd name="connsiteY15" fmla="*/ 403003 h 743574"/>
                <a:gd name="connsiteX16" fmla="*/ 410993 w 536425"/>
                <a:gd name="connsiteY16" fmla="*/ 625126 h 743574"/>
                <a:gd name="connsiteX17" fmla="*/ 413564 w 536425"/>
                <a:gd name="connsiteY17" fmla="*/ 701231 h 743574"/>
                <a:gd name="connsiteX18" fmla="*/ 55710 w 536425"/>
                <a:gd name="connsiteY18" fmla="*/ 665702 h 743574"/>
                <a:gd name="connsiteX19" fmla="*/ 38470 w 536425"/>
                <a:gd name="connsiteY19" fmla="*/ 644938 h 743574"/>
                <a:gd name="connsiteX20" fmla="*/ 35327 w 536425"/>
                <a:gd name="connsiteY20" fmla="*/ 636842 h 743574"/>
                <a:gd name="connsiteX21" fmla="*/ 5799 w 536425"/>
                <a:gd name="connsiteY21" fmla="*/ 257080 h 74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36425" h="743574">
                  <a:moveTo>
                    <a:pt x="5799" y="257080"/>
                  </a:moveTo>
                  <a:cubicBezTo>
                    <a:pt x="-8488" y="180594"/>
                    <a:pt x="3513" y="104299"/>
                    <a:pt x="43042" y="34766"/>
                  </a:cubicBezTo>
                  <a:cubicBezTo>
                    <a:pt x="49233" y="23908"/>
                    <a:pt x="53900" y="12668"/>
                    <a:pt x="54377" y="0"/>
                  </a:cubicBezTo>
                  <a:cubicBezTo>
                    <a:pt x="64378" y="15050"/>
                    <a:pt x="60568" y="41529"/>
                    <a:pt x="62282" y="49244"/>
                  </a:cubicBezTo>
                  <a:cubicBezTo>
                    <a:pt x="69331" y="82010"/>
                    <a:pt x="91334" y="95917"/>
                    <a:pt x="125528" y="119063"/>
                  </a:cubicBezTo>
                  <a:cubicBezTo>
                    <a:pt x="135625" y="125921"/>
                    <a:pt x="154770" y="135636"/>
                    <a:pt x="160390" y="136303"/>
                  </a:cubicBezTo>
                  <a:cubicBezTo>
                    <a:pt x="134958" y="156115"/>
                    <a:pt x="139911" y="176879"/>
                    <a:pt x="160104" y="193072"/>
                  </a:cubicBezTo>
                  <a:cubicBezTo>
                    <a:pt x="182202" y="210788"/>
                    <a:pt x="210968" y="215075"/>
                    <a:pt x="237066" y="210217"/>
                  </a:cubicBezTo>
                  <a:cubicBezTo>
                    <a:pt x="246210" y="208502"/>
                    <a:pt x="252782" y="201930"/>
                    <a:pt x="261736" y="189928"/>
                  </a:cubicBezTo>
                  <a:cubicBezTo>
                    <a:pt x="282500" y="189548"/>
                    <a:pt x="300884" y="200692"/>
                    <a:pt x="321458" y="202025"/>
                  </a:cubicBezTo>
                  <a:cubicBezTo>
                    <a:pt x="362701" y="204692"/>
                    <a:pt x="402801" y="201073"/>
                    <a:pt x="441187" y="184404"/>
                  </a:cubicBezTo>
                  <a:cubicBezTo>
                    <a:pt x="458237" y="177070"/>
                    <a:pt x="475667" y="170783"/>
                    <a:pt x="493860" y="181642"/>
                  </a:cubicBezTo>
                  <a:cubicBezTo>
                    <a:pt x="517958" y="197834"/>
                    <a:pt x="538342" y="239268"/>
                    <a:pt x="536151" y="285941"/>
                  </a:cubicBezTo>
                  <a:cubicBezTo>
                    <a:pt x="538151" y="300133"/>
                    <a:pt x="528912" y="305943"/>
                    <a:pt x="517958" y="310706"/>
                  </a:cubicBezTo>
                  <a:cubicBezTo>
                    <a:pt x="488907" y="323374"/>
                    <a:pt x="460142" y="336709"/>
                    <a:pt x="430805" y="348615"/>
                  </a:cubicBezTo>
                  <a:cubicBezTo>
                    <a:pt x="405849" y="358711"/>
                    <a:pt x="390990" y="372237"/>
                    <a:pt x="393086" y="403003"/>
                  </a:cubicBezTo>
                  <a:cubicBezTo>
                    <a:pt x="398134" y="477107"/>
                    <a:pt x="384227" y="552259"/>
                    <a:pt x="410993" y="625126"/>
                  </a:cubicBezTo>
                  <a:cubicBezTo>
                    <a:pt x="417184" y="641985"/>
                    <a:pt x="415565" y="694753"/>
                    <a:pt x="413564" y="701231"/>
                  </a:cubicBezTo>
                  <a:cubicBezTo>
                    <a:pt x="285834" y="774478"/>
                    <a:pt x="168200" y="746284"/>
                    <a:pt x="55710" y="665702"/>
                  </a:cubicBezTo>
                  <a:cubicBezTo>
                    <a:pt x="48566" y="659892"/>
                    <a:pt x="43137" y="652748"/>
                    <a:pt x="38470" y="644938"/>
                  </a:cubicBezTo>
                  <a:cubicBezTo>
                    <a:pt x="36946" y="642461"/>
                    <a:pt x="35993" y="639699"/>
                    <a:pt x="35327" y="636842"/>
                  </a:cubicBezTo>
                  <a:cubicBezTo>
                    <a:pt x="35327" y="635508"/>
                    <a:pt x="29135" y="381667"/>
                    <a:pt x="5799" y="257080"/>
                  </a:cubicBezTo>
                  <a:close/>
                </a:path>
              </a:pathLst>
            </a:custGeom>
            <a:solidFill>
              <a:srgbClr val="DB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Graphic 2">
              <a:extLst>
                <a:ext uri="{FF2B5EF4-FFF2-40B4-BE49-F238E27FC236}">
                  <a16:creationId xmlns:a16="http://schemas.microsoft.com/office/drawing/2014/main" id="{A8C25367-14D9-436A-B247-A6D54D3EEC0C}"/>
                </a:ext>
              </a:extLst>
            </p:cNvPr>
            <p:cNvSpPr/>
            <p:nvPr/>
          </p:nvSpPr>
          <p:spPr>
            <a:xfrm>
              <a:off x="1391169" y="3819103"/>
              <a:ext cx="167085" cy="751576"/>
            </a:xfrm>
            <a:custGeom>
              <a:avLst/>
              <a:gdLst>
                <a:gd name="connsiteX0" fmla="*/ 9216 w 207019"/>
                <a:gd name="connsiteY0" fmla="*/ 795528 h 817587"/>
                <a:gd name="connsiteX1" fmla="*/ 2644 w 207019"/>
                <a:gd name="connsiteY1" fmla="*/ 767906 h 817587"/>
                <a:gd name="connsiteX2" fmla="*/ 15788 w 207019"/>
                <a:gd name="connsiteY2" fmla="*/ 631889 h 817587"/>
                <a:gd name="connsiteX3" fmla="*/ 23027 w 207019"/>
                <a:gd name="connsiteY3" fmla="*/ 498348 h 817587"/>
                <a:gd name="connsiteX4" fmla="*/ 38172 w 207019"/>
                <a:gd name="connsiteY4" fmla="*/ 384239 h 817587"/>
                <a:gd name="connsiteX5" fmla="*/ 33505 w 207019"/>
                <a:gd name="connsiteY5" fmla="*/ 173546 h 817587"/>
                <a:gd name="connsiteX6" fmla="*/ 21408 w 207019"/>
                <a:gd name="connsiteY6" fmla="*/ 54197 h 817587"/>
                <a:gd name="connsiteX7" fmla="*/ 18455 w 207019"/>
                <a:gd name="connsiteY7" fmla="*/ 0 h 817587"/>
                <a:gd name="connsiteX8" fmla="*/ 45221 w 207019"/>
                <a:gd name="connsiteY8" fmla="*/ 53626 h 817587"/>
                <a:gd name="connsiteX9" fmla="*/ 148948 w 207019"/>
                <a:gd name="connsiteY9" fmla="*/ 118682 h 817587"/>
                <a:gd name="connsiteX10" fmla="*/ 191620 w 207019"/>
                <a:gd name="connsiteY10" fmla="*/ 185547 h 817587"/>
                <a:gd name="connsiteX11" fmla="*/ 206955 w 207019"/>
                <a:gd name="connsiteY11" fmla="*/ 378428 h 817587"/>
                <a:gd name="connsiteX12" fmla="*/ 114182 w 207019"/>
                <a:gd name="connsiteY12" fmla="*/ 787908 h 817587"/>
                <a:gd name="connsiteX13" fmla="*/ 72557 w 207019"/>
                <a:gd name="connsiteY13" fmla="*/ 817531 h 817587"/>
                <a:gd name="connsiteX14" fmla="*/ 9216 w 207019"/>
                <a:gd name="connsiteY14" fmla="*/ 795528 h 81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7019" h="817587">
                  <a:moveTo>
                    <a:pt x="9216" y="795528"/>
                  </a:moveTo>
                  <a:cubicBezTo>
                    <a:pt x="4073" y="787051"/>
                    <a:pt x="-4309" y="779241"/>
                    <a:pt x="2644" y="767906"/>
                  </a:cubicBezTo>
                  <a:cubicBezTo>
                    <a:pt x="11693" y="723043"/>
                    <a:pt x="17122" y="677704"/>
                    <a:pt x="15788" y="631889"/>
                  </a:cubicBezTo>
                  <a:cubicBezTo>
                    <a:pt x="15312" y="627698"/>
                    <a:pt x="20646" y="538639"/>
                    <a:pt x="23027" y="498348"/>
                  </a:cubicBezTo>
                  <a:cubicBezTo>
                    <a:pt x="23599" y="477869"/>
                    <a:pt x="36648" y="392240"/>
                    <a:pt x="38172" y="384239"/>
                  </a:cubicBezTo>
                  <a:cubicBezTo>
                    <a:pt x="51031" y="318897"/>
                    <a:pt x="34934" y="178499"/>
                    <a:pt x="33505" y="173546"/>
                  </a:cubicBezTo>
                  <a:cubicBezTo>
                    <a:pt x="25599" y="147066"/>
                    <a:pt x="22265" y="78296"/>
                    <a:pt x="21408" y="54197"/>
                  </a:cubicBezTo>
                  <a:cubicBezTo>
                    <a:pt x="21408" y="49054"/>
                    <a:pt x="18741" y="14097"/>
                    <a:pt x="18455" y="0"/>
                  </a:cubicBezTo>
                  <a:cubicBezTo>
                    <a:pt x="37315" y="38672"/>
                    <a:pt x="43316" y="48959"/>
                    <a:pt x="45221" y="53626"/>
                  </a:cubicBezTo>
                  <a:cubicBezTo>
                    <a:pt x="62366" y="89249"/>
                    <a:pt x="104752" y="104013"/>
                    <a:pt x="148948" y="118682"/>
                  </a:cubicBezTo>
                  <a:cubicBezTo>
                    <a:pt x="181809" y="129540"/>
                    <a:pt x="189334" y="151448"/>
                    <a:pt x="191620" y="185547"/>
                  </a:cubicBezTo>
                  <a:cubicBezTo>
                    <a:pt x="196001" y="252127"/>
                    <a:pt x="208003" y="311372"/>
                    <a:pt x="206955" y="378428"/>
                  </a:cubicBezTo>
                  <a:cubicBezTo>
                    <a:pt x="172284" y="525018"/>
                    <a:pt x="145900" y="651510"/>
                    <a:pt x="114182" y="787908"/>
                  </a:cubicBezTo>
                  <a:cubicBezTo>
                    <a:pt x="108752" y="812197"/>
                    <a:pt x="96084" y="816578"/>
                    <a:pt x="72557" y="817531"/>
                  </a:cubicBezTo>
                  <a:cubicBezTo>
                    <a:pt x="45602" y="818484"/>
                    <a:pt x="19979" y="807339"/>
                    <a:pt x="9216" y="795528"/>
                  </a:cubicBezTo>
                  <a:close/>
                </a:path>
              </a:pathLst>
            </a:custGeom>
            <a:solidFill>
              <a:srgbClr val="3F3F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자유형: 도형 136">
              <a:extLst>
                <a:ext uri="{FF2B5EF4-FFF2-40B4-BE49-F238E27FC236}">
                  <a16:creationId xmlns:a16="http://schemas.microsoft.com/office/drawing/2014/main" id="{C61EB9AC-E658-4DBF-B213-38ECC73FF635}"/>
                </a:ext>
              </a:extLst>
            </p:cNvPr>
            <p:cNvSpPr/>
            <p:nvPr/>
          </p:nvSpPr>
          <p:spPr>
            <a:xfrm>
              <a:off x="1478829" y="3078826"/>
              <a:ext cx="155172" cy="259054"/>
            </a:xfrm>
            <a:custGeom>
              <a:avLst/>
              <a:gdLst>
                <a:gd name="connsiteX0" fmla="*/ 82965 w 155172"/>
                <a:gd name="connsiteY0" fmla="*/ 0 h 259054"/>
                <a:gd name="connsiteX1" fmla="*/ 107883 w 155172"/>
                <a:gd name="connsiteY1" fmla="*/ 0 h 259054"/>
                <a:gd name="connsiteX2" fmla="*/ 133187 w 155172"/>
                <a:gd name="connsiteY2" fmla="*/ 41747 h 259054"/>
                <a:gd name="connsiteX3" fmla="*/ 153867 w 155172"/>
                <a:gd name="connsiteY3" fmla="*/ 114750 h 259054"/>
                <a:gd name="connsiteX4" fmla="*/ 119042 w 155172"/>
                <a:gd name="connsiteY4" fmla="*/ 183308 h 259054"/>
                <a:gd name="connsiteX5" fmla="*/ 94673 w 155172"/>
                <a:gd name="connsiteY5" fmla="*/ 239785 h 259054"/>
                <a:gd name="connsiteX6" fmla="*/ 42320 w 155172"/>
                <a:gd name="connsiteY6" fmla="*/ 255458 h 259054"/>
                <a:gd name="connsiteX7" fmla="*/ 960 w 155172"/>
                <a:gd name="connsiteY7" fmla="*/ 219822 h 259054"/>
                <a:gd name="connsiteX8" fmla="*/ 14260 w 155172"/>
                <a:gd name="connsiteY8" fmla="*/ 188912 h 259054"/>
                <a:gd name="connsiteX9" fmla="*/ 58387 w 155172"/>
                <a:gd name="connsiteY9" fmla="*/ 148460 h 259054"/>
                <a:gd name="connsiteX10" fmla="*/ 51468 w 155172"/>
                <a:gd name="connsiteY10" fmla="*/ 127358 h 259054"/>
                <a:gd name="connsiteX11" fmla="*/ 41858 w 155172"/>
                <a:gd name="connsiteY11" fmla="*/ 98288 h 259054"/>
                <a:gd name="connsiteX12" fmla="*/ 74608 w 155172"/>
                <a:gd name="connsiteY12" fmla="*/ 92684 h 259054"/>
                <a:gd name="connsiteX13" fmla="*/ 82603 w 155172"/>
                <a:gd name="connsiteY13" fmla="*/ 99427 h 259054"/>
                <a:gd name="connsiteX14" fmla="*/ 96825 w 155172"/>
                <a:gd name="connsiteY14" fmla="*/ 103630 h 259054"/>
                <a:gd name="connsiteX15" fmla="*/ 94442 w 155172"/>
                <a:gd name="connsiteY15" fmla="*/ 87168 h 259054"/>
                <a:gd name="connsiteX16" fmla="*/ 76139 w 155172"/>
                <a:gd name="connsiteY16" fmla="*/ 12551 h 25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5172" h="259054">
                  <a:moveTo>
                    <a:pt x="82965" y="0"/>
                  </a:moveTo>
                  <a:lnTo>
                    <a:pt x="107883" y="0"/>
                  </a:lnTo>
                  <a:lnTo>
                    <a:pt x="133187" y="41747"/>
                  </a:lnTo>
                  <a:cubicBezTo>
                    <a:pt x="142374" y="64929"/>
                    <a:pt x="148601" y="89708"/>
                    <a:pt x="153867" y="114750"/>
                  </a:cubicBezTo>
                  <a:cubicBezTo>
                    <a:pt x="160709" y="147146"/>
                    <a:pt x="139414" y="165796"/>
                    <a:pt x="119042" y="183308"/>
                  </a:cubicBezTo>
                  <a:cubicBezTo>
                    <a:pt x="102975" y="197143"/>
                    <a:pt x="85601" y="211415"/>
                    <a:pt x="94673" y="239785"/>
                  </a:cubicBezTo>
                  <a:cubicBezTo>
                    <a:pt x="82833" y="268242"/>
                    <a:pt x="60155" y="257297"/>
                    <a:pt x="42320" y="255458"/>
                  </a:cubicBezTo>
                  <a:cubicBezTo>
                    <a:pt x="24177" y="253619"/>
                    <a:pt x="7418" y="242411"/>
                    <a:pt x="960" y="219822"/>
                  </a:cubicBezTo>
                  <a:cubicBezTo>
                    <a:pt x="-3191" y="205286"/>
                    <a:pt x="7034" y="197668"/>
                    <a:pt x="14260" y="188912"/>
                  </a:cubicBezTo>
                  <a:cubicBezTo>
                    <a:pt x="39168" y="189876"/>
                    <a:pt x="52314" y="173939"/>
                    <a:pt x="58387" y="148460"/>
                  </a:cubicBezTo>
                  <a:cubicBezTo>
                    <a:pt x="60385" y="140054"/>
                    <a:pt x="61000" y="131823"/>
                    <a:pt x="51468" y="127358"/>
                  </a:cubicBezTo>
                  <a:cubicBezTo>
                    <a:pt x="39398" y="121755"/>
                    <a:pt x="33787" y="110547"/>
                    <a:pt x="41858" y="98288"/>
                  </a:cubicBezTo>
                  <a:cubicBezTo>
                    <a:pt x="49854" y="86030"/>
                    <a:pt x="62077" y="82178"/>
                    <a:pt x="74608" y="92684"/>
                  </a:cubicBezTo>
                  <a:cubicBezTo>
                    <a:pt x="77298" y="94961"/>
                    <a:pt x="79682" y="97675"/>
                    <a:pt x="82603" y="99427"/>
                  </a:cubicBezTo>
                  <a:cubicBezTo>
                    <a:pt x="86985" y="102053"/>
                    <a:pt x="90060" y="111509"/>
                    <a:pt x="96825" y="103630"/>
                  </a:cubicBezTo>
                  <a:cubicBezTo>
                    <a:pt x="102591" y="96888"/>
                    <a:pt x="98055" y="92772"/>
                    <a:pt x="94442" y="87168"/>
                  </a:cubicBezTo>
                  <a:cubicBezTo>
                    <a:pt x="69822" y="48948"/>
                    <a:pt x="63711" y="39344"/>
                    <a:pt x="76139" y="12551"/>
                  </a:cubicBezTo>
                  <a:close/>
                </a:path>
              </a:pathLst>
            </a:custGeom>
            <a:solidFill>
              <a:srgbClr val="F1B8B8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8" name="Graphic 2">
              <a:extLst>
                <a:ext uri="{FF2B5EF4-FFF2-40B4-BE49-F238E27FC236}">
                  <a16:creationId xmlns:a16="http://schemas.microsoft.com/office/drawing/2014/main" id="{E298FFBB-FA8C-4922-AAAD-7A7F85888822}"/>
                </a:ext>
              </a:extLst>
            </p:cNvPr>
            <p:cNvSpPr/>
            <p:nvPr/>
          </p:nvSpPr>
          <p:spPr>
            <a:xfrm>
              <a:off x="1408987" y="3001838"/>
              <a:ext cx="170659" cy="266107"/>
            </a:xfrm>
            <a:custGeom>
              <a:avLst/>
              <a:gdLst>
                <a:gd name="connsiteX0" fmla="*/ 104297 w 211447"/>
                <a:gd name="connsiteY0" fmla="*/ 289350 h 289479"/>
                <a:gd name="connsiteX1" fmla="*/ 53910 w 211447"/>
                <a:gd name="connsiteY1" fmla="*/ 259537 h 289479"/>
                <a:gd name="connsiteX2" fmla="*/ 5142 w 211447"/>
                <a:gd name="connsiteY2" fmla="*/ 172098 h 289479"/>
                <a:gd name="connsiteX3" fmla="*/ 94 w 211447"/>
                <a:gd name="connsiteY3" fmla="*/ 151428 h 289479"/>
                <a:gd name="connsiteX4" fmla="*/ 67150 w 211447"/>
                <a:gd name="connsiteY4" fmla="*/ 42939 h 289479"/>
                <a:gd name="connsiteX5" fmla="*/ 192975 w 211447"/>
                <a:gd name="connsiteY5" fmla="*/ 1219 h 289479"/>
                <a:gd name="connsiteX6" fmla="*/ 206501 w 211447"/>
                <a:gd name="connsiteY6" fmla="*/ 13602 h 289479"/>
                <a:gd name="connsiteX7" fmla="*/ 209834 w 211447"/>
                <a:gd name="connsiteY7" fmla="*/ 49130 h 289479"/>
                <a:gd name="connsiteX8" fmla="*/ 208787 w 211447"/>
                <a:gd name="connsiteY8" fmla="*/ 65037 h 289479"/>
                <a:gd name="connsiteX9" fmla="*/ 186974 w 211447"/>
                <a:gd name="connsiteY9" fmla="*/ 89325 h 289479"/>
                <a:gd name="connsiteX10" fmla="*/ 198595 w 211447"/>
                <a:gd name="connsiteY10" fmla="*/ 169526 h 289479"/>
                <a:gd name="connsiteX11" fmla="*/ 210882 w 211447"/>
                <a:gd name="connsiteY11" fmla="*/ 187147 h 289479"/>
                <a:gd name="connsiteX12" fmla="*/ 194213 w 211447"/>
                <a:gd name="connsiteY12" fmla="*/ 198577 h 289479"/>
                <a:gd name="connsiteX13" fmla="*/ 179735 w 211447"/>
                <a:gd name="connsiteY13" fmla="*/ 186671 h 289479"/>
                <a:gd name="connsiteX14" fmla="*/ 142778 w 211447"/>
                <a:gd name="connsiteY14" fmla="*/ 187814 h 289479"/>
                <a:gd name="connsiteX15" fmla="*/ 158590 w 211447"/>
                <a:gd name="connsiteY15" fmla="*/ 227152 h 289479"/>
                <a:gd name="connsiteX16" fmla="*/ 148684 w 211447"/>
                <a:gd name="connsiteY16" fmla="*/ 270205 h 289479"/>
                <a:gd name="connsiteX17" fmla="*/ 104297 w 211447"/>
                <a:gd name="connsiteY17" fmla="*/ 289350 h 289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1447" h="289479">
                  <a:moveTo>
                    <a:pt x="104297" y="289350"/>
                  </a:moveTo>
                  <a:cubicBezTo>
                    <a:pt x="87438" y="279540"/>
                    <a:pt x="69817" y="270777"/>
                    <a:pt x="53910" y="259537"/>
                  </a:cubicBezTo>
                  <a:cubicBezTo>
                    <a:pt x="24002" y="238487"/>
                    <a:pt x="3047" y="211722"/>
                    <a:pt x="5142" y="172098"/>
                  </a:cubicBezTo>
                  <a:cubicBezTo>
                    <a:pt x="5523" y="165335"/>
                    <a:pt x="1904" y="158382"/>
                    <a:pt x="94" y="151428"/>
                  </a:cubicBezTo>
                  <a:cubicBezTo>
                    <a:pt x="-2002" y="100184"/>
                    <a:pt x="31336" y="70752"/>
                    <a:pt x="67150" y="42939"/>
                  </a:cubicBezTo>
                  <a:cubicBezTo>
                    <a:pt x="98201" y="21888"/>
                    <a:pt x="151827" y="-6210"/>
                    <a:pt x="192975" y="1219"/>
                  </a:cubicBezTo>
                  <a:cubicBezTo>
                    <a:pt x="199262" y="4172"/>
                    <a:pt x="204786" y="6934"/>
                    <a:pt x="206501" y="13602"/>
                  </a:cubicBezTo>
                  <a:cubicBezTo>
                    <a:pt x="211454" y="26937"/>
                    <a:pt x="210311" y="37509"/>
                    <a:pt x="209834" y="49130"/>
                  </a:cubicBezTo>
                  <a:cubicBezTo>
                    <a:pt x="210120" y="52178"/>
                    <a:pt x="209263" y="62084"/>
                    <a:pt x="208787" y="65037"/>
                  </a:cubicBezTo>
                  <a:cubicBezTo>
                    <a:pt x="201452" y="57036"/>
                    <a:pt x="190403" y="85611"/>
                    <a:pt x="186974" y="89325"/>
                  </a:cubicBezTo>
                  <a:cubicBezTo>
                    <a:pt x="164305" y="122949"/>
                    <a:pt x="176116" y="140760"/>
                    <a:pt x="198595" y="169526"/>
                  </a:cubicBezTo>
                  <a:cubicBezTo>
                    <a:pt x="202976" y="175146"/>
                    <a:pt x="206691" y="181146"/>
                    <a:pt x="210882" y="187147"/>
                  </a:cubicBezTo>
                  <a:cubicBezTo>
                    <a:pt x="213930" y="191529"/>
                    <a:pt x="204119" y="208007"/>
                    <a:pt x="194213" y="198577"/>
                  </a:cubicBezTo>
                  <a:cubicBezTo>
                    <a:pt x="190689" y="195243"/>
                    <a:pt x="184307" y="188957"/>
                    <a:pt x="179735" y="186671"/>
                  </a:cubicBezTo>
                  <a:cubicBezTo>
                    <a:pt x="171163" y="182385"/>
                    <a:pt x="159733" y="170002"/>
                    <a:pt x="142778" y="187814"/>
                  </a:cubicBezTo>
                  <a:cubicBezTo>
                    <a:pt x="118490" y="213341"/>
                    <a:pt x="153256" y="220008"/>
                    <a:pt x="158590" y="227152"/>
                  </a:cubicBezTo>
                  <a:cubicBezTo>
                    <a:pt x="162971" y="230010"/>
                    <a:pt x="161257" y="256203"/>
                    <a:pt x="148684" y="270205"/>
                  </a:cubicBezTo>
                  <a:cubicBezTo>
                    <a:pt x="136587" y="284016"/>
                    <a:pt x="128300" y="290493"/>
                    <a:pt x="104297" y="289350"/>
                  </a:cubicBezTo>
                  <a:close/>
                </a:path>
              </a:pathLst>
            </a:custGeom>
            <a:solidFill>
              <a:srgbClr val="3E38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Graphic 2">
              <a:extLst>
                <a:ext uri="{FF2B5EF4-FFF2-40B4-BE49-F238E27FC236}">
                  <a16:creationId xmlns:a16="http://schemas.microsoft.com/office/drawing/2014/main" id="{D86DE354-B65E-4D4D-9A86-3159258AC22D}"/>
                </a:ext>
              </a:extLst>
            </p:cNvPr>
            <p:cNvSpPr/>
            <p:nvPr/>
          </p:nvSpPr>
          <p:spPr>
            <a:xfrm>
              <a:off x="1383075" y="4535758"/>
              <a:ext cx="150986" cy="156112"/>
            </a:xfrm>
            <a:custGeom>
              <a:avLst/>
              <a:gdLst>
                <a:gd name="connsiteX0" fmla="*/ 186790 w 187073"/>
                <a:gd name="connsiteY0" fmla="*/ 25073 h 169823"/>
                <a:gd name="connsiteX1" fmla="*/ 144594 w 187073"/>
                <a:gd name="connsiteY1" fmla="*/ 96130 h 169823"/>
                <a:gd name="connsiteX2" fmla="*/ 100874 w 187073"/>
                <a:gd name="connsiteY2" fmla="*/ 134135 h 169823"/>
                <a:gd name="connsiteX3" fmla="*/ 28770 w 187073"/>
                <a:gd name="connsiteY3" fmla="*/ 166710 h 169823"/>
                <a:gd name="connsiteX4" fmla="*/ 5 w 187073"/>
                <a:gd name="connsiteY4" fmla="*/ 102797 h 169823"/>
                <a:gd name="connsiteX5" fmla="*/ 19340 w 187073"/>
                <a:gd name="connsiteY5" fmla="*/ 16024 h 169823"/>
                <a:gd name="connsiteX6" fmla="*/ 90016 w 187073"/>
                <a:gd name="connsiteY6" fmla="*/ 36408 h 169823"/>
                <a:gd name="connsiteX7" fmla="*/ 124115 w 187073"/>
                <a:gd name="connsiteY7" fmla="*/ 8214 h 169823"/>
                <a:gd name="connsiteX8" fmla="*/ 169169 w 187073"/>
                <a:gd name="connsiteY8" fmla="*/ 1642 h 169823"/>
                <a:gd name="connsiteX9" fmla="*/ 186790 w 187073"/>
                <a:gd name="connsiteY9" fmla="*/ 25073 h 16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073" h="169823">
                  <a:moveTo>
                    <a:pt x="186790" y="25073"/>
                  </a:moveTo>
                  <a:cubicBezTo>
                    <a:pt x="189171" y="58506"/>
                    <a:pt x="176693" y="82223"/>
                    <a:pt x="144594" y="96130"/>
                  </a:cubicBezTo>
                  <a:cubicBezTo>
                    <a:pt x="126687" y="103845"/>
                    <a:pt x="111352" y="116894"/>
                    <a:pt x="100874" y="134135"/>
                  </a:cubicBezTo>
                  <a:cubicBezTo>
                    <a:pt x="84206" y="161757"/>
                    <a:pt x="61346" y="176711"/>
                    <a:pt x="28770" y="166710"/>
                  </a:cubicBezTo>
                  <a:cubicBezTo>
                    <a:pt x="-3710" y="156709"/>
                    <a:pt x="386" y="128705"/>
                    <a:pt x="5" y="102797"/>
                  </a:cubicBezTo>
                  <a:cubicBezTo>
                    <a:pt x="-281" y="80318"/>
                    <a:pt x="12768" y="41932"/>
                    <a:pt x="19340" y="16024"/>
                  </a:cubicBezTo>
                  <a:cubicBezTo>
                    <a:pt x="40391" y="31455"/>
                    <a:pt x="63155" y="40694"/>
                    <a:pt x="90016" y="36408"/>
                  </a:cubicBezTo>
                  <a:cubicBezTo>
                    <a:pt x="107161" y="33741"/>
                    <a:pt x="120877" y="27454"/>
                    <a:pt x="124115" y="8214"/>
                  </a:cubicBezTo>
                  <a:cubicBezTo>
                    <a:pt x="139260" y="3832"/>
                    <a:pt x="147737" y="-3216"/>
                    <a:pt x="169169" y="1642"/>
                  </a:cubicBezTo>
                  <a:cubicBezTo>
                    <a:pt x="182789" y="4690"/>
                    <a:pt x="185933" y="15167"/>
                    <a:pt x="186790" y="25073"/>
                  </a:cubicBezTo>
                  <a:close/>
                </a:path>
              </a:pathLst>
            </a:custGeom>
            <a:solidFill>
              <a:srgbClr val="EE9F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Graphic 2">
              <a:extLst>
                <a:ext uri="{FF2B5EF4-FFF2-40B4-BE49-F238E27FC236}">
                  <a16:creationId xmlns:a16="http://schemas.microsoft.com/office/drawing/2014/main" id="{9B3E7207-5C53-4889-8F0E-33DC8C493872}"/>
                </a:ext>
              </a:extLst>
            </p:cNvPr>
            <p:cNvSpPr/>
            <p:nvPr/>
          </p:nvSpPr>
          <p:spPr>
            <a:xfrm>
              <a:off x="1557745" y="4691197"/>
              <a:ext cx="230948" cy="158451"/>
            </a:xfrm>
            <a:custGeom>
              <a:avLst/>
              <a:gdLst>
                <a:gd name="connsiteX0" fmla="*/ 111248 w 286146"/>
                <a:gd name="connsiteY0" fmla="*/ 9335 h 172368"/>
                <a:gd name="connsiteX1" fmla="*/ 122773 w 286146"/>
                <a:gd name="connsiteY1" fmla="*/ 6953 h 172368"/>
                <a:gd name="connsiteX2" fmla="*/ 181352 w 286146"/>
                <a:gd name="connsiteY2" fmla="*/ 47720 h 172368"/>
                <a:gd name="connsiteX3" fmla="*/ 239264 w 286146"/>
                <a:gd name="connsiteY3" fmla="*/ 53340 h 172368"/>
                <a:gd name="connsiteX4" fmla="*/ 283841 w 286146"/>
                <a:gd name="connsiteY4" fmla="*/ 79248 h 172368"/>
                <a:gd name="connsiteX5" fmla="*/ 267648 w 286146"/>
                <a:gd name="connsiteY5" fmla="*/ 131921 h 172368"/>
                <a:gd name="connsiteX6" fmla="*/ 259266 w 286146"/>
                <a:gd name="connsiteY6" fmla="*/ 140779 h 172368"/>
                <a:gd name="connsiteX7" fmla="*/ 236216 w 286146"/>
                <a:gd name="connsiteY7" fmla="*/ 151352 h 172368"/>
                <a:gd name="connsiteX8" fmla="*/ 80768 w 286146"/>
                <a:gd name="connsiteY8" fmla="*/ 170402 h 172368"/>
                <a:gd name="connsiteX9" fmla="*/ 37905 w 286146"/>
                <a:gd name="connsiteY9" fmla="*/ 168974 h 172368"/>
                <a:gd name="connsiteX10" fmla="*/ 948 w 286146"/>
                <a:gd name="connsiteY10" fmla="*/ 118015 h 172368"/>
                <a:gd name="connsiteX11" fmla="*/ 24189 w 286146"/>
                <a:gd name="connsiteY11" fmla="*/ 0 h 172368"/>
                <a:gd name="connsiteX12" fmla="*/ 111248 w 286146"/>
                <a:gd name="connsiteY12" fmla="*/ 9335 h 172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146" h="172368">
                  <a:moveTo>
                    <a:pt x="111248" y="9335"/>
                  </a:moveTo>
                  <a:cubicBezTo>
                    <a:pt x="115058" y="8572"/>
                    <a:pt x="118963" y="7715"/>
                    <a:pt x="122773" y="6953"/>
                  </a:cubicBezTo>
                  <a:cubicBezTo>
                    <a:pt x="130965" y="36862"/>
                    <a:pt x="155158" y="44101"/>
                    <a:pt x="181352" y="47720"/>
                  </a:cubicBezTo>
                  <a:cubicBezTo>
                    <a:pt x="200497" y="50387"/>
                    <a:pt x="219928" y="51435"/>
                    <a:pt x="239264" y="53340"/>
                  </a:cubicBezTo>
                  <a:cubicBezTo>
                    <a:pt x="258123" y="55150"/>
                    <a:pt x="277459" y="58388"/>
                    <a:pt x="283841" y="79248"/>
                  </a:cubicBezTo>
                  <a:cubicBezTo>
                    <a:pt x="290032" y="99346"/>
                    <a:pt x="283460" y="117538"/>
                    <a:pt x="267648" y="131921"/>
                  </a:cubicBezTo>
                  <a:cubicBezTo>
                    <a:pt x="264600" y="134684"/>
                    <a:pt x="262029" y="137827"/>
                    <a:pt x="259266" y="140779"/>
                  </a:cubicBezTo>
                  <a:cubicBezTo>
                    <a:pt x="251551" y="144304"/>
                    <a:pt x="243836" y="147828"/>
                    <a:pt x="236216" y="151352"/>
                  </a:cubicBezTo>
                  <a:cubicBezTo>
                    <a:pt x="183638" y="151733"/>
                    <a:pt x="131917" y="157448"/>
                    <a:pt x="80768" y="170402"/>
                  </a:cubicBezTo>
                  <a:cubicBezTo>
                    <a:pt x="67052" y="173831"/>
                    <a:pt x="52193" y="172403"/>
                    <a:pt x="37905" y="168974"/>
                  </a:cubicBezTo>
                  <a:cubicBezTo>
                    <a:pt x="10759" y="162496"/>
                    <a:pt x="-4005" y="146590"/>
                    <a:pt x="948" y="118015"/>
                  </a:cubicBezTo>
                  <a:cubicBezTo>
                    <a:pt x="7806" y="78581"/>
                    <a:pt x="16379" y="39338"/>
                    <a:pt x="24189" y="0"/>
                  </a:cubicBezTo>
                  <a:cubicBezTo>
                    <a:pt x="52860" y="5429"/>
                    <a:pt x="81530" y="12763"/>
                    <a:pt x="111248" y="9335"/>
                  </a:cubicBezTo>
                  <a:close/>
                </a:path>
              </a:pathLst>
            </a:custGeom>
            <a:solidFill>
              <a:srgbClr val="EE9F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Graphic 2">
              <a:extLst>
                <a:ext uri="{FF2B5EF4-FFF2-40B4-BE49-F238E27FC236}">
                  <a16:creationId xmlns:a16="http://schemas.microsoft.com/office/drawing/2014/main" id="{220245CD-9BC0-4A7D-BC12-B5AF76E49218}"/>
                </a:ext>
              </a:extLst>
            </p:cNvPr>
            <p:cNvSpPr/>
            <p:nvPr/>
          </p:nvSpPr>
          <p:spPr>
            <a:xfrm>
              <a:off x="1397909" y="3729529"/>
              <a:ext cx="305032" cy="972662"/>
            </a:xfrm>
            <a:custGeom>
              <a:avLst/>
              <a:gdLst>
                <a:gd name="connsiteX0" fmla="*/ 377102 w 377936"/>
                <a:gd name="connsiteY0" fmla="*/ 320421 h 1058091"/>
                <a:gd name="connsiteX1" fmla="*/ 377102 w 377936"/>
                <a:gd name="connsiteY1" fmla="*/ 172403 h 1058091"/>
                <a:gd name="connsiteX2" fmla="*/ 371387 w 377936"/>
                <a:gd name="connsiteY2" fmla="*/ 61531 h 1058091"/>
                <a:gd name="connsiteX3" fmla="*/ 349385 w 377936"/>
                <a:gd name="connsiteY3" fmla="*/ 61246 h 1058091"/>
                <a:gd name="connsiteX4" fmla="*/ 261659 w 377936"/>
                <a:gd name="connsiteY4" fmla="*/ 92678 h 1058091"/>
                <a:gd name="connsiteX5" fmla="*/ 15629 w 377936"/>
                <a:gd name="connsiteY5" fmla="*/ 16478 h 1058091"/>
                <a:gd name="connsiteX6" fmla="*/ 1246 w 377936"/>
                <a:gd name="connsiteY6" fmla="*/ 0 h 1058091"/>
                <a:gd name="connsiteX7" fmla="*/ 1436 w 377936"/>
                <a:gd name="connsiteY7" fmla="*/ 10287 h 1058091"/>
                <a:gd name="connsiteX8" fmla="*/ 103 w 377936"/>
                <a:gd name="connsiteY8" fmla="*/ 56197 h 1058091"/>
                <a:gd name="connsiteX9" fmla="*/ 6485 w 377936"/>
                <a:gd name="connsiteY9" fmla="*/ 97536 h 1058091"/>
                <a:gd name="connsiteX10" fmla="*/ 22296 w 377936"/>
                <a:gd name="connsiteY10" fmla="*/ 134493 h 1058091"/>
                <a:gd name="connsiteX11" fmla="*/ 64873 w 377936"/>
                <a:gd name="connsiteY11" fmla="*/ 187738 h 1058091"/>
                <a:gd name="connsiteX12" fmla="*/ 99449 w 377936"/>
                <a:gd name="connsiteY12" fmla="*/ 204216 h 1058091"/>
                <a:gd name="connsiteX13" fmla="*/ 147931 w 377936"/>
                <a:gd name="connsiteY13" fmla="*/ 223456 h 1058091"/>
                <a:gd name="connsiteX14" fmla="*/ 179363 w 377936"/>
                <a:gd name="connsiteY14" fmla="*/ 263366 h 1058091"/>
                <a:gd name="connsiteX15" fmla="*/ 186317 w 377936"/>
                <a:gd name="connsiteY15" fmla="*/ 351949 h 1058091"/>
                <a:gd name="connsiteX16" fmla="*/ 198413 w 377936"/>
                <a:gd name="connsiteY16" fmla="*/ 475774 h 1058091"/>
                <a:gd name="connsiteX17" fmla="*/ 204033 w 377936"/>
                <a:gd name="connsiteY17" fmla="*/ 871538 h 1058091"/>
                <a:gd name="connsiteX18" fmla="*/ 210891 w 377936"/>
                <a:gd name="connsiteY18" fmla="*/ 1038225 h 1058091"/>
                <a:gd name="connsiteX19" fmla="*/ 218321 w 377936"/>
                <a:gd name="connsiteY19" fmla="*/ 1043464 h 1058091"/>
                <a:gd name="connsiteX20" fmla="*/ 289568 w 377936"/>
                <a:gd name="connsiteY20" fmla="*/ 1057561 h 1058091"/>
                <a:gd name="connsiteX21" fmla="*/ 320905 w 377936"/>
                <a:gd name="connsiteY21" fmla="*/ 1053179 h 1058091"/>
                <a:gd name="connsiteX22" fmla="*/ 334621 w 377936"/>
                <a:gd name="connsiteY22" fmla="*/ 1038606 h 1058091"/>
                <a:gd name="connsiteX23" fmla="*/ 361767 w 377936"/>
                <a:gd name="connsiteY23" fmla="*/ 707803 h 1058091"/>
                <a:gd name="connsiteX24" fmla="*/ 371006 w 377936"/>
                <a:gd name="connsiteY24" fmla="*/ 541591 h 1058091"/>
                <a:gd name="connsiteX25" fmla="*/ 377102 w 377936"/>
                <a:gd name="connsiteY25" fmla="*/ 320421 h 1058091"/>
                <a:gd name="connsiteX26" fmla="*/ 373007 w 377936"/>
                <a:gd name="connsiteY26" fmla="*/ 421767 h 1058091"/>
                <a:gd name="connsiteX27" fmla="*/ 373007 w 377936"/>
                <a:gd name="connsiteY27" fmla="*/ 420814 h 1058091"/>
                <a:gd name="connsiteX28" fmla="*/ 373673 w 377936"/>
                <a:gd name="connsiteY28" fmla="*/ 420910 h 1058091"/>
                <a:gd name="connsiteX29" fmla="*/ 373007 w 377936"/>
                <a:gd name="connsiteY29" fmla="*/ 421767 h 1058091"/>
                <a:gd name="connsiteX30" fmla="*/ 373007 w 377936"/>
                <a:gd name="connsiteY30" fmla="*/ 421767 h 1058091"/>
                <a:gd name="connsiteX31" fmla="*/ 373007 w 377936"/>
                <a:gd name="connsiteY31" fmla="*/ 421767 h 1058091"/>
                <a:gd name="connsiteX32" fmla="*/ 359291 w 377936"/>
                <a:gd name="connsiteY32" fmla="*/ 599408 h 1058091"/>
                <a:gd name="connsiteX33" fmla="*/ 359386 w 377936"/>
                <a:gd name="connsiteY33" fmla="*/ 599218 h 1058091"/>
                <a:gd name="connsiteX34" fmla="*/ 359386 w 377936"/>
                <a:gd name="connsiteY34" fmla="*/ 599218 h 1058091"/>
                <a:gd name="connsiteX35" fmla="*/ 359386 w 377936"/>
                <a:gd name="connsiteY35" fmla="*/ 599218 h 1058091"/>
                <a:gd name="connsiteX36" fmla="*/ 359386 w 377936"/>
                <a:gd name="connsiteY36" fmla="*/ 599504 h 1058091"/>
                <a:gd name="connsiteX37" fmla="*/ 359291 w 377936"/>
                <a:gd name="connsiteY37" fmla="*/ 599408 h 105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77936" h="1058091">
                  <a:moveTo>
                    <a:pt x="377102" y="320421"/>
                  </a:moveTo>
                  <a:cubicBezTo>
                    <a:pt x="377102" y="271081"/>
                    <a:pt x="377102" y="221742"/>
                    <a:pt x="377102" y="172403"/>
                  </a:cubicBezTo>
                  <a:cubicBezTo>
                    <a:pt x="380722" y="135160"/>
                    <a:pt x="371387" y="98584"/>
                    <a:pt x="371387" y="61531"/>
                  </a:cubicBezTo>
                  <a:cubicBezTo>
                    <a:pt x="364148" y="49816"/>
                    <a:pt x="357386" y="54102"/>
                    <a:pt x="349385" y="61246"/>
                  </a:cubicBezTo>
                  <a:cubicBezTo>
                    <a:pt x="324429" y="83439"/>
                    <a:pt x="294044" y="90678"/>
                    <a:pt x="261659" y="92678"/>
                  </a:cubicBezTo>
                  <a:cubicBezTo>
                    <a:pt x="170029" y="98298"/>
                    <a:pt x="87828" y="73628"/>
                    <a:pt x="15629" y="16478"/>
                  </a:cubicBezTo>
                  <a:cubicBezTo>
                    <a:pt x="10866" y="10954"/>
                    <a:pt x="6008" y="5429"/>
                    <a:pt x="1246" y="0"/>
                  </a:cubicBezTo>
                  <a:cubicBezTo>
                    <a:pt x="2389" y="1238"/>
                    <a:pt x="1341" y="8477"/>
                    <a:pt x="1436" y="10287"/>
                  </a:cubicBezTo>
                  <a:cubicBezTo>
                    <a:pt x="1532" y="14097"/>
                    <a:pt x="-469" y="43815"/>
                    <a:pt x="103" y="56197"/>
                  </a:cubicBezTo>
                  <a:cubicBezTo>
                    <a:pt x="484" y="64484"/>
                    <a:pt x="865" y="77819"/>
                    <a:pt x="6485" y="97536"/>
                  </a:cubicBezTo>
                  <a:cubicBezTo>
                    <a:pt x="7151" y="99917"/>
                    <a:pt x="22582" y="137255"/>
                    <a:pt x="22296" y="134493"/>
                  </a:cubicBezTo>
                  <a:cubicBezTo>
                    <a:pt x="31535" y="158782"/>
                    <a:pt x="43251" y="172498"/>
                    <a:pt x="64873" y="187738"/>
                  </a:cubicBezTo>
                  <a:cubicBezTo>
                    <a:pt x="75350" y="195167"/>
                    <a:pt x="87161" y="200596"/>
                    <a:pt x="99449" y="204216"/>
                  </a:cubicBezTo>
                  <a:cubicBezTo>
                    <a:pt x="116022" y="209169"/>
                    <a:pt x="131167" y="219361"/>
                    <a:pt x="147931" y="223456"/>
                  </a:cubicBezTo>
                  <a:cubicBezTo>
                    <a:pt x="170029" y="228886"/>
                    <a:pt x="177363" y="244221"/>
                    <a:pt x="179363" y="263366"/>
                  </a:cubicBezTo>
                  <a:cubicBezTo>
                    <a:pt x="182507" y="292798"/>
                    <a:pt x="183650" y="322516"/>
                    <a:pt x="186317" y="351949"/>
                  </a:cubicBezTo>
                  <a:cubicBezTo>
                    <a:pt x="190031" y="393287"/>
                    <a:pt x="194318" y="434530"/>
                    <a:pt x="198413" y="475774"/>
                  </a:cubicBezTo>
                  <a:cubicBezTo>
                    <a:pt x="205938" y="577024"/>
                    <a:pt x="204414" y="807625"/>
                    <a:pt x="204033" y="871538"/>
                  </a:cubicBezTo>
                  <a:cubicBezTo>
                    <a:pt x="204319" y="900874"/>
                    <a:pt x="198794" y="1014317"/>
                    <a:pt x="210891" y="1038225"/>
                  </a:cubicBezTo>
                  <a:cubicBezTo>
                    <a:pt x="212891" y="1040035"/>
                    <a:pt x="216225" y="1041845"/>
                    <a:pt x="218321" y="1043464"/>
                  </a:cubicBezTo>
                  <a:cubicBezTo>
                    <a:pt x="234418" y="1055656"/>
                    <a:pt x="260707" y="1056037"/>
                    <a:pt x="289568" y="1057561"/>
                  </a:cubicBezTo>
                  <a:cubicBezTo>
                    <a:pt x="296807" y="1058704"/>
                    <a:pt x="312904" y="1058323"/>
                    <a:pt x="320905" y="1053179"/>
                  </a:cubicBezTo>
                  <a:cubicBezTo>
                    <a:pt x="325953" y="1048798"/>
                    <a:pt x="333478" y="1046702"/>
                    <a:pt x="334621" y="1038606"/>
                  </a:cubicBezTo>
                  <a:cubicBezTo>
                    <a:pt x="334907" y="1033558"/>
                    <a:pt x="361577" y="709613"/>
                    <a:pt x="361767" y="707803"/>
                  </a:cubicBezTo>
                  <a:cubicBezTo>
                    <a:pt x="361767" y="707707"/>
                    <a:pt x="369863" y="567023"/>
                    <a:pt x="371006" y="541591"/>
                  </a:cubicBezTo>
                  <a:cubicBezTo>
                    <a:pt x="371578" y="525685"/>
                    <a:pt x="377198" y="352425"/>
                    <a:pt x="377102" y="320421"/>
                  </a:cubicBezTo>
                  <a:close/>
                  <a:moveTo>
                    <a:pt x="373007" y="421767"/>
                  </a:moveTo>
                  <a:cubicBezTo>
                    <a:pt x="373007" y="421481"/>
                    <a:pt x="373007" y="421100"/>
                    <a:pt x="373007" y="420814"/>
                  </a:cubicBezTo>
                  <a:cubicBezTo>
                    <a:pt x="373292" y="420910"/>
                    <a:pt x="373483" y="420910"/>
                    <a:pt x="373673" y="420910"/>
                  </a:cubicBezTo>
                  <a:cubicBezTo>
                    <a:pt x="373388" y="421196"/>
                    <a:pt x="373197" y="421481"/>
                    <a:pt x="373007" y="421767"/>
                  </a:cubicBezTo>
                  <a:cubicBezTo>
                    <a:pt x="373007" y="421767"/>
                    <a:pt x="373007" y="421767"/>
                    <a:pt x="373007" y="421767"/>
                  </a:cubicBezTo>
                  <a:cubicBezTo>
                    <a:pt x="373007" y="421767"/>
                    <a:pt x="373007" y="421767"/>
                    <a:pt x="373007" y="421767"/>
                  </a:cubicBezTo>
                  <a:close/>
                  <a:moveTo>
                    <a:pt x="359291" y="599408"/>
                  </a:moveTo>
                  <a:cubicBezTo>
                    <a:pt x="359291" y="599313"/>
                    <a:pt x="359386" y="599218"/>
                    <a:pt x="359386" y="599218"/>
                  </a:cubicBezTo>
                  <a:cubicBezTo>
                    <a:pt x="359386" y="599218"/>
                    <a:pt x="359386" y="599218"/>
                    <a:pt x="359386" y="599218"/>
                  </a:cubicBezTo>
                  <a:cubicBezTo>
                    <a:pt x="359386" y="599218"/>
                    <a:pt x="359386" y="599218"/>
                    <a:pt x="359386" y="599218"/>
                  </a:cubicBezTo>
                  <a:cubicBezTo>
                    <a:pt x="359386" y="599313"/>
                    <a:pt x="359386" y="599408"/>
                    <a:pt x="359386" y="599504"/>
                  </a:cubicBezTo>
                  <a:cubicBezTo>
                    <a:pt x="359386" y="599408"/>
                    <a:pt x="359291" y="599408"/>
                    <a:pt x="359291" y="599408"/>
                  </a:cubicBezTo>
                  <a:close/>
                </a:path>
              </a:pathLst>
            </a:custGeom>
            <a:solidFill>
              <a:srgbClr val="3A3E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42" name="Graphic 439">
            <a:extLst>
              <a:ext uri="{FF2B5EF4-FFF2-40B4-BE49-F238E27FC236}">
                <a16:creationId xmlns:a16="http://schemas.microsoft.com/office/drawing/2014/main" id="{7CB5124E-D431-49DE-84BF-86C4F35F1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7830498" y="1106595"/>
            <a:ext cx="1447811" cy="636300"/>
          </a:xfrm>
          <a:prstGeom prst="rect">
            <a:avLst/>
          </a:prstGeom>
        </p:spPr>
      </p:pic>
      <p:grpSp>
        <p:nvGrpSpPr>
          <p:cNvPr id="143" name="그룹 142">
            <a:extLst>
              <a:ext uri="{FF2B5EF4-FFF2-40B4-BE49-F238E27FC236}">
                <a16:creationId xmlns:a16="http://schemas.microsoft.com/office/drawing/2014/main" id="{041A5A33-623B-478C-9BEA-C6257FB7A134}"/>
              </a:ext>
            </a:extLst>
          </p:cNvPr>
          <p:cNvGrpSpPr/>
          <p:nvPr/>
        </p:nvGrpSpPr>
        <p:grpSpPr>
          <a:xfrm>
            <a:off x="4257038" y="4605226"/>
            <a:ext cx="1697623" cy="1311713"/>
            <a:chOff x="9689424" y="5865662"/>
            <a:chExt cx="1026602" cy="793231"/>
          </a:xfrm>
        </p:grpSpPr>
        <p:sp>
          <p:nvSpPr>
            <p:cNvPr id="144" name="자유형: 도형 143">
              <a:extLst>
                <a:ext uri="{FF2B5EF4-FFF2-40B4-BE49-F238E27FC236}">
                  <a16:creationId xmlns:a16="http://schemas.microsoft.com/office/drawing/2014/main" id="{79FAEBA0-1277-47E0-84B7-6EAC8C2A5499}"/>
                </a:ext>
              </a:extLst>
            </p:cNvPr>
            <p:cNvSpPr/>
            <p:nvPr/>
          </p:nvSpPr>
          <p:spPr>
            <a:xfrm>
              <a:off x="9979614" y="6455622"/>
              <a:ext cx="736412" cy="203271"/>
            </a:xfrm>
            <a:custGeom>
              <a:avLst/>
              <a:gdLst>
                <a:gd name="connsiteX0" fmla="*/ 247669 w 2034463"/>
                <a:gd name="connsiteY0" fmla="*/ 64909 h 561572"/>
                <a:gd name="connsiteX1" fmla="*/ 674675 w 2034463"/>
                <a:gd name="connsiteY1" fmla="*/ 104152 h 561572"/>
                <a:gd name="connsiteX2" fmla="*/ 769925 w 2034463"/>
                <a:gd name="connsiteY2" fmla="*/ 123202 h 561572"/>
                <a:gd name="connsiteX3" fmla="*/ 963854 w 2034463"/>
                <a:gd name="connsiteY3" fmla="*/ 70720 h 561572"/>
                <a:gd name="connsiteX4" fmla="*/ 1007669 w 2034463"/>
                <a:gd name="connsiteY4" fmla="*/ 69481 h 561572"/>
                <a:gd name="connsiteX5" fmla="*/ 1498301 w 2034463"/>
                <a:gd name="connsiteY5" fmla="*/ 183686 h 561572"/>
                <a:gd name="connsiteX6" fmla="*/ 1793862 w 2034463"/>
                <a:gd name="connsiteY6" fmla="*/ 337515 h 561572"/>
                <a:gd name="connsiteX7" fmla="*/ 2000364 w 2034463"/>
                <a:gd name="connsiteY7" fmla="*/ 452672 h 561572"/>
                <a:gd name="connsiteX8" fmla="*/ 2034464 w 2034463"/>
                <a:gd name="connsiteY8" fmla="*/ 540492 h 561572"/>
                <a:gd name="connsiteX9" fmla="*/ 1989125 w 2034463"/>
                <a:gd name="connsiteY9" fmla="*/ 561352 h 561572"/>
                <a:gd name="connsiteX10" fmla="*/ 26975 w 2034463"/>
                <a:gd name="connsiteY10" fmla="*/ 561352 h 561572"/>
                <a:gd name="connsiteX11" fmla="*/ 305 w 2034463"/>
                <a:gd name="connsiteY11" fmla="*/ 546398 h 561572"/>
                <a:gd name="connsiteX12" fmla="*/ 247669 w 2034463"/>
                <a:gd name="connsiteY12" fmla="*/ 64909 h 561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4463" h="561572">
                  <a:moveTo>
                    <a:pt x="247669" y="64909"/>
                  </a:moveTo>
                  <a:cubicBezTo>
                    <a:pt x="337871" y="-11576"/>
                    <a:pt x="553422" y="-19768"/>
                    <a:pt x="674675" y="104152"/>
                  </a:cubicBezTo>
                  <a:cubicBezTo>
                    <a:pt x="694868" y="125107"/>
                    <a:pt x="735349" y="155301"/>
                    <a:pt x="769925" y="123202"/>
                  </a:cubicBezTo>
                  <a:cubicBezTo>
                    <a:pt x="810215" y="54337"/>
                    <a:pt x="897655" y="31572"/>
                    <a:pt x="963854" y="70720"/>
                  </a:cubicBezTo>
                  <a:cubicBezTo>
                    <a:pt x="980999" y="80816"/>
                    <a:pt x="990524" y="85483"/>
                    <a:pt x="1007669" y="69481"/>
                  </a:cubicBezTo>
                  <a:cubicBezTo>
                    <a:pt x="1147877" y="-60821"/>
                    <a:pt x="1418101" y="520"/>
                    <a:pt x="1498301" y="183686"/>
                  </a:cubicBezTo>
                  <a:cubicBezTo>
                    <a:pt x="1545641" y="291795"/>
                    <a:pt x="1660036" y="348468"/>
                    <a:pt x="1793862" y="337515"/>
                  </a:cubicBezTo>
                  <a:cubicBezTo>
                    <a:pt x="1909115" y="328085"/>
                    <a:pt x="1947691" y="349231"/>
                    <a:pt x="2000364" y="452672"/>
                  </a:cubicBezTo>
                  <a:cubicBezTo>
                    <a:pt x="2014652" y="480675"/>
                    <a:pt x="2029320" y="508870"/>
                    <a:pt x="2034464" y="540492"/>
                  </a:cubicBezTo>
                  <a:cubicBezTo>
                    <a:pt x="2025129" y="559162"/>
                    <a:pt x="2004175" y="561352"/>
                    <a:pt x="1989125" y="561352"/>
                  </a:cubicBezTo>
                  <a:cubicBezTo>
                    <a:pt x="1336472" y="561733"/>
                    <a:pt x="679628" y="561543"/>
                    <a:pt x="26975" y="561352"/>
                  </a:cubicBezTo>
                  <a:cubicBezTo>
                    <a:pt x="15164" y="561352"/>
                    <a:pt x="6591" y="560590"/>
                    <a:pt x="305" y="546398"/>
                  </a:cubicBezTo>
                  <a:cubicBezTo>
                    <a:pt x="-6839" y="530206"/>
                    <a:pt x="112700" y="227977"/>
                    <a:pt x="247669" y="64909"/>
                  </a:cubicBezTo>
                  <a:close/>
                </a:path>
              </a:pathLst>
            </a:custGeom>
            <a:solidFill>
              <a:srgbClr val="714F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5" name="자유형: 도형 144">
              <a:extLst>
                <a:ext uri="{FF2B5EF4-FFF2-40B4-BE49-F238E27FC236}">
                  <a16:creationId xmlns:a16="http://schemas.microsoft.com/office/drawing/2014/main" id="{91792E5D-B91C-4800-8540-6C5E1F58E354}"/>
                </a:ext>
              </a:extLst>
            </p:cNvPr>
            <p:cNvSpPr/>
            <p:nvPr/>
          </p:nvSpPr>
          <p:spPr>
            <a:xfrm>
              <a:off x="9689424" y="6455556"/>
              <a:ext cx="450965" cy="203257"/>
            </a:xfrm>
            <a:custGeom>
              <a:avLst/>
              <a:gdLst>
                <a:gd name="connsiteX0" fmla="*/ 1245870 w 1245869"/>
                <a:gd name="connsiteY0" fmla="*/ 299882 h 561533"/>
                <a:gd name="connsiteX1" fmla="*/ 1074039 w 1245869"/>
                <a:gd name="connsiteY1" fmla="*/ 331791 h 561533"/>
                <a:gd name="connsiteX2" fmla="*/ 847725 w 1245869"/>
                <a:gd name="connsiteY2" fmla="*/ 561534 h 561533"/>
                <a:gd name="connsiteX3" fmla="*/ 0 w 1245869"/>
                <a:gd name="connsiteY3" fmla="*/ 561534 h 561533"/>
                <a:gd name="connsiteX4" fmla="*/ 84868 w 1245869"/>
                <a:gd name="connsiteY4" fmla="*/ 384750 h 561533"/>
                <a:gd name="connsiteX5" fmla="*/ 219551 w 1245869"/>
                <a:gd name="connsiteY5" fmla="*/ 333601 h 561533"/>
                <a:gd name="connsiteX6" fmla="*/ 383857 w 1245869"/>
                <a:gd name="connsiteY6" fmla="*/ 321409 h 561533"/>
                <a:gd name="connsiteX7" fmla="*/ 544258 w 1245869"/>
                <a:gd name="connsiteY7" fmla="*/ 184154 h 561533"/>
                <a:gd name="connsiteX8" fmla="*/ 1015555 w 1245869"/>
                <a:gd name="connsiteY8" fmla="*/ 54233 h 561533"/>
                <a:gd name="connsiteX9" fmla="*/ 1245870 w 1245869"/>
                <a:gd name="connsiteY9" fmla="*/ 299882 h 56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5869" h="561533">
                  <a:moveTo>
                    <a:pt x="1245870" y="299882"/>
                  </a:moveTo>
                  <a:cubicBezTo>
                    <a:pt x="1185767" y="310836"/>
                    <a:pt x="1129284" y="318646"/>
                    <a:pt x="1074039" y="331791"/>
                  </a:cubicBezTo>
                  <a:cubicBezTo>
                    <a:pt x="952881" y="360652"/>
                    <a:pt x="911733" y="458093"/>
                    <a:pt x="847725" y="561534"/>
                  </a:cubicBezTo>
                  <a:cubicBezTo>
                    <a:pt x="733425" y="561534"/>
                    <a:pt x="19336" y="561534"/>
                    <a:pt x="0" y="561534"/>
                  </a:cubicBezTo>
                  <a:cubicBezTo>
                    <a:pt x="18955" y="494573"/>
                    <a:pt x="42767" y="435423"/>
                    <a:pt x="84868" y="384750"/>
                  </a:cubicBezTo>
                  <a:cubicBezTo>
                    <a:pt x="119920" y="342459"/>
                    <a:pt x="164211" y="323123"/>
                    <a:pt x="219551" y="333601"/>
                  </a:cubicBezTo>
                  <a:cubicBezTo>
                    <a:pt x="275368" y="344173"/>
                    <a:pt x="330327" y="337411"/>
                    <a:pt x="383857" y="321409"/>
                  </a:cubicBezTo>
                  <a:cubicBezTo>
                    <a:pt x="457105" y="299501"/>
                    <a:pt x="510921" y="255401"/>
                    <a:pt x="544258" y="184154"/>
                  </a:cubicBezTo>
                  <a:cubicBezTo>
                    <a:pt x="627316" y="6512"/>
                    <a:pt x="852678" y="-54733"/>
                    <a:pt x="1015555" y="54233"/>
                  </a:cubicBezTo>
                  <a:cubicBezTo>
                    <a:pt x="1026033" y="61281"/>
                    <a:pt x="1163003" y="229397"/>
                    <a:pt x="1245870" y="299882"/>
                  </a:cubicBezTo>
                  <a:close/>
                </a:path>
              </a:pathLst>
            </a:custGeom>
            <a:solidFill>
              <a:srgbClr val="6042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6" name="자유형: 도형 145">
              <a:extLst>
                <a:ext uri="{FF2B5EF4-FFF2-40B4-BE49-F238E27FC236}">
                  <a16:creationId xmlns:a16="http://schemas.microsoft.com/office/drawing/2014/main" id="{265B1F0D-3686-4537-894A-3469CF19B65A}"/>
                </a:ext>
              </a:extLst>
            </p:cNvPr>
            <p:cNvSpPr/>
            <p:nvPr/>
          </p:nvSpPr>
          <p:spPr>
            <a:xfrm>
              <a:off x="10216598" y="5964463"/>
              <a:ext cx="49157" cy="600893"/>
            </a:xfrm>
            <a:custGeom>
              <a:avLst/>
              <a:gdLst>
                <a:gd name="connsiteX0" fmla="*/ 135790 w 135804"/>
                <a:gd name="connsiteY0" fmla="*/ 1611940 h 1660070"/>
                <a:gd name="connsiteX1" fmla="*/ 89784 w 135804"/>
                <a:gd name="connsiteY1" fmla="*/ 1660042 h 1660070"/>
                <a:gd name="connsiteX2" fmla="*/ 725 w 135804"/>
                <a:gd name="connsiteY2" fmla="*/ 1574317 h 1660070"/>
                <a:gd name="connsiteX3" fmla="*/ 38825 w 135804"/>
                <a:gd name="connsiteY3" fmla="*/ 14503 h 1660070"/>
                <a:gd name="connsiteX4" fmla="*/ 104738 w 135804"/>
                <a:gd name="connsiteY4" fmla="*/ 13360 h 1660070"/>
                <a:gd name="connsiteX5" fmla="*/ 134170 w 135804"/>
                <a:gd name="connsiteY5" fmla="*/ 1213414 h 1660070"/>
                <a:gd name="connsiteX6" fmla="*/ 135790 w 135804"/>
                <a:gd name="connsiteY6" fmla="*/ 1611940 h 1660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804" h="1660070">
                  <a:moveTo>
                    <a:pt x="135790" y="1611940"/>
                  </a:moveTo>
                  <a:cubicBezTo>
                    <a:pt x="136266" y="1646230"/>
                    <a:pt x="125122" y="1660804"/>
                    <a:pt x="89784" y="1660042"/>
                  </a:cubicBezTo>
                  <a:cubicBezTo>
                    <a:pt x="-21468" y="1657470"/>
                    <a:pt x="3202" y="1669853"/>
                    <a:pt x="725" y="1574317"/>
                  </a:cubicBezTo>
                  <a:cubicBezTo>
                    <a:pt x="-418" y="1530216"/>
                    <a:pt x="32443" y="297490"/>
                    <a:pt x="38825" y="14503"/>
                  </a:cubicBezTo>
                  <a:cubicBezTo>
                    <a:pt x="60447" y="-4928"/>
                    <a:pt x="82450" y="-4357"/>
                    <a:pt x="104738" y="13360"/>
                  </a:cubicBezTo>
                  <a:cubicBezTo>
                    <a:pt x="106072" y="166617"/>
                    <a:pt x="130646" y="1055014"/>
                    <a:pt x="134170" y="1213414"/>
                  </a:cubicBezTo>
                  <a:cubicBezTo>
                    <a:pt x="134456" y="1222559"/>
                    <a:pt x="135218" y="1566697"/>
                    <a:pt x="135790" y="1611940"/>
                  </a:cubicBezTo>
                  <a:close/>
                </a:path>
              </a:pathLst>
            </a:custGeom>
            <a:solidFill>
              <a:srgbClr val="A795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7" name="자유형: 도형 146">
              <a:extLst>
                <a:ext uri="{FF2B5EF4-FFF2-40B4-BE49-F238E27FC236}">
                  <a16:creationId xmlns:a16="http://schemas.microsoft.com/office/drawing/2014/main" id="{B8F4FA30-1321-4606-946D-8B00A67AC610}"/>
                </a:ext>
              </a:extLst>
            </p:cNvPr>
            <p:cNvSpPr/>
            <p:nvPr/>
          </p:nvSpPr>
          <p:spPr>
            <a:xfrm>
              <a:off x="10262470" y="6304679"/>
              <a:ext cx="198702" cy="139538"/>
            </a:xfrm>
            <a:custGeom>
              <a:avLst/>
              <a:gdLst>
                <a:gd name="connsiteX0" fmla="*/ 8014 w 548947"/>
                <a:gd name="connsiteY0" fmla="*/ 369141 h 385498"/>
                <a:gd name="connsiteX1" fmla="*/ 5252 w 548947"/>
                <a:gd name="connsiteY1" fmla="*/ 291227 h 385498"/>
                <a:gd name="connsiteX2" fmla="*/ 518744 w 548947"/>
                <a:gd name="connsiteY2" fmla="*/ 1000 h 385498"/>
                <a:gd name="connsiteX3" fmla="*/ 546843 w 548947"/>
                <a:gd name="connsiteY3" fmla="*/ 23193 h 385498"/>
                <a:gd name="connsiteX4" fmla="*/ 241091 w 548947"/>
                <a:gd name="connsiteY4" fmla="*/ 369236 h 385498"/>
                <a:gd name="connsiteX5" fmla="*/ 8014 w 548947"/>
                <a:gd name="connsiteY5" fmla="*/ 369141 h 385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8947" h="385498">
                  <a:moveTo>
                    <a:pt x="8014" y="369141"/>
                  </a:moveTo>
                  <a:cubicBezTo>
                    <a:pt x="-5226" y="343614"/>
                    <a:pt x="965" y="317325"/>
                    <a:pt x="5252" y="291227"/>
                  </a:cubicBezTo>
                  <a:cubicBezTo>
                    <a:pt x="94977" y="60721"/>
                    <a:pt x="305861" y="-9478"/>
                    <a:pt x="518744" y="1000"/>
                  </a:cubicBezTo>
                  <a:cubicBezTo>
                    <a:pt x="530651" y="1571"/>
                    <a:pt x="556464" y="-6430"/>
                    <a:pt x="546843" y="23193"/>
                  </a:cubicBezTo>
                  <a:cubicBezTo>
                    <a:pt x="495408" y="183022"/>
                    <a:pt x="414827" y="317420"/>
                    <a:pt x="241091" y="369236"/>
                  </a:cubicBezTo>
                  <a:cubicBezTo>
                    <a:pt x="163462" y="392477"/>
                    <a:pt x="85643" y="389334"/>
                    <a:pt x="8014" y="369141"/>
                  </a:cubicBezTo>
                  <a:close/>
                </a:path>
              </a:pathLst>
            </a:custGeom>
            <a:solidFill>
              <a:srgbClr val="008A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8" name="자유형: 도형 147">
              <a:extLst>
                <a:ext uri="{FF2B5EF4-FFF2-40B4-BE49-F238E27FC236}">
                  <a16:creationId xmlns:a16="http://schemas.microsoft.com/office/drawing/2014/main" id="{E86DBA2C-A18D-4EAE-AC65-FED78B789EEA}"/>
                </a:ext>
              </a:extLst>
            </p:cNvPr>
            <p:cNvSpPr/>
            <p:nvPr/>
          </p:nvSpPr>
          <p:spPr>
            <a:xfrm>
              <a:off x="10058165" y="6219756"/>
              <a:ext cx="175238" cy="125286"/>
            </a:xfrm>
            <a:custGeom>
              <a:avLst/>
              <a:gdLst>
                <a:gd name="connsiteX0" fmla="*/ 450329 w 484124"/>
                <a:gd name="connsiteY0" fmla="*/ 184558 h 346123"/>
                <a:gd name="connsiteX1" fmla="*/ 448043 w 484124"/>
                <a:gd name="connsiteY1" fmla="*/ 344768 h 346123"/>
                <a:gd name="connsiteX2" fmla="*/ 4368 w 484124"/>
                <a:gd name="connsiteY2" fmla="*/ 40254 h 346123"/>
                <a:gd name="connsiteX3" fmla="*/ 33229 w 484124"/>
                <a:gd name="connsiteY3" fmla="*/ 154 h 346123"/>
                <a:gd name="connsiteX4" fmla="*/ 450329 w 484124"/>
                <a:gd name="connsiteY4" fmla="*/ 184558 h 34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124" h="346123">
                  <a:moveTo>
                    <a:pt x="450329" y="184558"/>
                  </a:moveTo>
                  <a:cubicBezTo>
                    <a:pt x="495763" y="260472"/>
                    <a:pt x="495763" y="346197"/>
                    <a:pt x="448043" y="344768"/>
                  </a:cubicBezTo>
                  <a:cubicBezTo>
                    <a:pt x="215633" y="359056"/>
                    <a:pt x="73234" y="260567"/>
                    <a:pt x="4368" y="40254"/>
                  </a:cubicBezTo>
                  <a:cubicBezTo>
                    <a:pt x="-5252" y="9393"/>
                    <a:pt x="-394" y="725"/>
                    <a:pt x="33229" y="154"/>
                  </a:cubicBezTo>
                  <a:cubicBezTo>
                    <a:pt x="201250" y="-2799"/>
                    <a:pt x="349840" y="35968"/>
                    <a:pt x="450329" y="184558"/>
                  </a:cubicBezTo>
                  <a:close/>
                </a:path>
              </a:pathLst>
            </a:custGeom>
            <a:solidFill>
              <a:srgbClr val="0097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9" name="자유형: 도형 148">
              <a:extLst>
                <a:ext uri="{FF2B5EF4-FFF2-40B4-BE49-F238E27FC236}">
                  <a16:creationId xmlns:a16="http://schemas.microsoft.com/office/drawing/2014/main" id="{CA176C1A-80ED-44DF-BB11-3171E545DFA8}"/>
                </a:ext>
              </a:extLst>
            </p:cNvPr>
            <p:cNvSpPr/>
            <p:nvPr/>
          </p:nvSpPr>
          <p:spPr>
            <a:xfrm>
              <a:off x="10143606" y="5865662"/>
              <a:ext cx="195254" cy="104050"/>
            </a:xfrm>
            <a:custGeom>
              <a:avLst/>
              <a:gdLst>
                <a:gd name="connsiteX0" fmla="*/ 306485 w 539423"/>
                <a:gd name="connsiteY0" fmla="*/ 286313 h 287455"/>
                <a:gd name="connsiteX1" fmla="*/ 240572 w 539423"/>
                <a:gd name="connsiteY1" fmla="*/ 287456 h 287455"/>
                <a:gd name="connsiteX2" fmla="*/ 1114 w 539423"/>
                <a:gd name="connsiteY2" fmla="*/ 39044 h 287455"/>
                <a:gd name="connsiteX3" fmla="*/ 39119 w 539423"/>
                <a:gd name="connsiteY3" fmla="*/ 2658 h 287455"/>
                <a:gd name="connsiteX4" fmla="*/ 270862 w 539423"/>
                <a:gd name="connsiteY4" fmla="*/ 158964 h 287455"/>
                <a:gd name="connsiteX5" fmla="*/ 502224 w 539423"/>
                <a:gd name="connsiteY5" fmla="*/ 2658 h 287455"/>
                <a:gd name="connsiteX6" fmla="*/ 538419 w 539423"/>
                <a:gd name="connsiteY6" fmla="*/ 35806 h 287455"/>
                <a:gd name="connsiteX7" fmla="*/ 306485 w 539423"/>
                <a:gd name="connsiteY7" fmla="*/ 286313 h 28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423" h="287455">
                  <a:moveTo>
                    <a:pt x="306485" y="286313"/>
                  </a:moveTo>
                  <a:cubicBezTo>
                    <a:pt x="284483" y="286694"/>
                    <a:pt x="262480" y="287075"/>
                    <a:pt x="240572" y="287456"/>
                  </a:cubicBezTo>
                  <a:cubicBezTo>
                    <a:pt x="95888" y="260405"/>
                    <a:pt x="18163" y="178204"/>
                    <a:pt x="1114" y="39044"/>
                  </a:cubicBezTo>
                  <a:cubicBezTo>
                    <a:pt x="-3172" y="3897"/>
                    <a:pt x="3971" y="-4866"/>
                    <a:pt x="39119" y="2658"/>
                  </a:cubicBezTo>
                  <a:cubicBezTo>
                    <a:pt x="141893" y="24852"/>
                    <a:pt x="201901" y="63523"/>
                    <a:pt x="270862" y="158964"/>
                  </a:cubicBezTo>
                  <a:cubicBezTo>
                    <a:pt x="321821" y="66952"/>
                    <a:pt x="404783" y="23899"/>
                    <a:pt x="502224" y="2658"/>
                  </a:cubicBezTo>
                  <a:cubicBezTo>
                    <a:pt x="531561" y="-3723"/>
                    <a:pt x="543086" y="-771"/>
                    <a:pt x="538419" y="35806"/>
                  </a:cubicBezTo>
                  <a:cubicBezTo>
                    <a:pt x="520417" y="175537"/>
                    <a:pt x="448789" y="255071"/>
                    <a:pt x="306485" y="286313"/>
                  </a:cubicBezTo>
                  <a:close/>
                </a:path>
              </a:pathLst>
            </a:custGeom>
            <a:solidFill>
              <a:srgbClr val="008C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0" name="자유형: 도형 149">
              <a:extLst>
                <a:ext uri="{FF2B5EF4-FFF2-40B4-BE49-F238E27FC236}">
                  <a16:creationId xmlns:a16="http://schemas.microsoft.com/office/drawing/2014/main" id="{727183EC-7073-429D-A7B6-61C19F79915A}"/>
                </a:ext>
              </a:extLst>
            </p:cNvPr>
            <p:cNvSpPr/>
            <p:nvPr/>
          </p:nvSpPr>
          <p:spPr>
            <a:xfrm>
              <a:off x="10229954" y="6096929"/>
              <a:ext cx="120289" cy="134180"/>
            </a:xfrm>
            <a:custGeom>
              <a:avLst/>
              <a:gdLst>
                <a:gd name="connsiteX0" fmla="*/ 79366 w 332320"/>
                <a:gd name="connsiteY0" fmla="*/ 362728 h 370696"/>
                <a:gd name="connsiteX1" fmla="*/ 785 w 332320"/>
                <a:gd name="connsiteY1" fmla="*/ 295577 h 370696"/>
                <a:gd name="connsiteX2" fmla="*/ 78032 w 332320"/>
                <a:gd name="connsiteY2" fmla="*/ 106982 h 370696"/>
                <a:gd name="connsiteX3" fmla="*/ 301489 w 332320"/>
                <a:gd name="connsiteY3" fmla="*/ 2683 h 370696"/>
                <a:gd name="connsiteX4" fmla="*/ 331588 w 332320"/>
                <a:gd name="connsiteY4" fmla="*/ 24686 h 370696"/>
                <a:gd name="connsiteX5" fmla="*/ 79366 w 332320"/>
                <a:gd name="connsiteY5" fmla="*/ 362728 h 37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320" h="370696">
                  <a:moveTo>
                    <a:pt x="79366" y="362728"/>
                  </a:moveTo>
                  <a:cubicBezTo>
                    <a:pt x="-2359" y="378254"/>
                    <a:pt x="-1882" y="378254"/>
                    <a:pt x="785" y="295577"/>
                  </a:cubicBezTo>
                  <a:cubicBezTo>
                    <a:pt x="3166" y="222901"/>
                    <a:pt x="32789" y="161846"/>
                    <a:pt x="78032" y="106982"/>
                  </a:cubicBezTo>
                  <a:cubicBezTo>
                    <a:pt x="141469" y="48498"/>
                    <a:pt x="217097" y="16399"/>
                    <a:pt x="301489" y="2683"/>
                  </a:cubicBezTo>
                  <a:cubicBezTo>
                    <a:pt x="319301" y="-175"/>
                    <a:pt x="336065" y="-7128"/>
                    <a:pt x="331588" y="24686"/>
                  </a:cubicBezTo>
                  <a:cubicBezTo>
                    <a:pt x="309490" y="184039"/>
                    <a:pt x="244434" y="310436"/>
                    <a:pt x="79366" y="362728"/>
                  </a:cubicBezTo>
                  <a:close/>
                </a:path>
              </a:pathLst>
            </a:custGeom>
            <a:solidFill>
              <a:srgbClr val="008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00" name="그룹 199">
            <a:extLst>
              <a:ext uri="{FF2B5EF4-FFF2-40B4-BE49-F238E27FC236}">
                <a16:creationId xmlns:a16="http://schemas.microsoft.com/office/drawing/2014/main" id="{DA7F4DEC-BF29-4007-9F2C-A3B35CE9AB77}"/>
              </a:ext>
            </a:extLst>
          </p:cNvPr>
          <p:cNvGrpSpPr/>
          <p:nvPr/>
        </p:nvGrpSpPr>
        <p:grpSpPr>
          <a:xfrm>
            <a:off x="11216" y="4596848"/>
            <a:ext cx="4875683" cy="2081945"/>
            <a:chOff x="230960" y="2389750"/>
            <a:chExt cx="5866943" cy="2505219"/>
          </a:xfrm>
        </p:grpSpPr>
        <p:grpSp>
          <p:nvGrpSpPr>
            <p:cNvPr id="154" name="Group 86">
              <a:extLst>
                <a:ext uri="{FF2B5EF4-FFF2-40B4-BE49-F238E27FC236}">
                  <a16:creationId xmlns:a16="http://schemas.microsoft.com/office/drawing/2014/main" id="{CEAD70F6-34CB-4A28-BFA3-A978D06CD9B9}"/>
                </a:ext>
              </a:extLst>
            </p:cNvPr>
            <p:cNvGrpSpPr/>
            <p:nvPr/>
          </p:nvGrpSpPr>
          <p:grpSpPr>
            <a:xfrm>
              <a:off x="3539816" y="2389750"/>
              <a:ext cx="1885012" cy="2331277"/>
              <a:chOff x="6435137" y="3413352"/>
              <a:chExt cx="2568411" cy="3176464"/>
            </a:xfrm>
          </p:grpSpPr>
          <p:sp>
            <p:nvSpPr>
              <p:cNvPr id="181" name="Freeform: Shape 125">
                <a:extLst>
                  <a:ext uri="{FF2B5EF4-FFF2-40B4-BE49-F238E27FC236}">
                    <a16:creationId xmlns:a16="http://schemas.microsoft.com/office/drawing/2014/main" id="{AFEBF479-B56D-403B-A138-F6458E2E5640}"/>
                  </a:ext>
                </a:extLst>
              </p:cNvPr>
              <p:cNvSpPr/>
              <p:nvPr/>
            </p:nvSpPr>
            <p:spPr>
              <a:xfrm>
                <a:off x="7581387" y="4206251"/>
                <a:ext cx="532031" cy="840899"/>
              </a:xfrm>
              <a:custGeom>
                <a:avLst/>
                <a:gdLst>
                  <a:gd name="connsiteX0" fmla="*/ 519833 w 532031"/>
                  <a:gd name="connsiteY0" fmla="*/ 391502 h 840899"/>
                  <a:gd name="connsiteX1" fmla="*/ 363026 w 532031"/>
                  <a:gd name="connsiteY1" fmla="*/ 611769 h 840899"/>
                  <a:gd name="connsiteX2" fmla="*/ 227433 w 532031"/>
                  <a:gd name="connsiteY2" fmla="*/ 714265 h 840899"/>
                  <a:gd name="connsiteX3" fmla="*/ 107116 w 532031"/>
                  <a:gd name="connsiteY3" fmla="*/ 787341 h 840899"/>
                  <a:gd name="connsiteX4" fmla="*/ 0 w 532031"/>
                  <a:gd name="connsiteY4" fmla="*/ 840899 h 840899"/>
                  <a:gd name="connsiteX5" fmla="*/ 121354 w 532031"/>
                  <a:gd name="connsiteY5" fmla="*/ 605828 h 840899"/>
                  <a:gd name="connsiteX6" fmla="*/ 209800 w 532031"/>
                  <a:gd name="connsiteY6" fmla="*/ 414321 h 840899"/>
                  <a:gd name="connsiteX7" fmla="*/ 227527 w 532031"/>
                  <a:gd name="connsiteY7" fmla="*/ 228659 h 840899"/>
                  <a:gd name="connsiteX8" fmla="*/ 472781 w 532031"/>
                  <a:gd name="connsiteY8" fmla="*/ 0 h 840899"/>
                  <a:gd name="connsiteX9" fmla="*/ 530677 w 532031"/>
                  <a:gd name="connsiteY9" fmla="*/ 298812 h 840899"/>
                  <a:gd name="connsiteX10" fmla="*/ 519833 w 532031"/>
                  <a:gd name="connsiteY10" fmla="*/ 391502 h 840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2031" h="840899">
                    <a:moveTo>
                      <a:pt x="519833" y="391502"/>
                    </a:moveTo>
                    <a:cubicBezTo>
                      <a:pt x="496166" y="450340"/>
                      <a:pt x="427521" y="558777"/>
                      <a:pt x="363026" y="611769"/>
                    </a:cubicBezTo>
                    <a:cubicBezTo>
                      <a:pt x="319085" y="647883"/>
                      <a:pt x="276559" y="685600"/>
                      <a:pt x="227433" y="714265"/>
                    </a:cubicBezTo>
                    <a:cubicBezTo>
                      <a:pt x="183964" y="739629"/>
                      <a:pt x="151527" y="763674"/>
                      <a:pt x="107116" y="787341"/>
                    </a:cubicBezTo>
                    <a:cubicBezTo>
                      <a:pt x="76659" y="803560"/>
                      <a:pt x="57707" y="817986"/>
                      <a:pt x="0" y="840899"/>
                    </a:cubicBezTo>
                    <a:cubicBezTo>
                      <a:pt x="73359" y="723222"/>
                      <a:pt x="98535" y="657783"/>
                      <a:pt x="121354" y="605828"/>
                    </a:cubicBezTo>
                    <a:cubicBezTo>
                      <a:pt x="152565" y="534732"/>
                      <a:pt x="179532" y="485794"/>
                      <a:pt x="209800" y="414321"/>
                    </a:cubicBezTo>
                    <a:cubicBezTo>
                      <a:pt x="236202" y="351899"/>
                      <a:pt x="213383" y="294946"/>
                      <a:pt x="227527" y="228659"/>
                    </a:cubicBezTo>
                    <a:cubicBezTo>
                      <a:pt x="269016" y="186605"/>
                      <a:pt x="429407" y="35642"/>
                      <a:pt x="472781" y="0"/>
                    </a:cubicBezTo>
                    <a:cubicBezTo>
                      <a:pt x="504652" y="101742"/>
                      <a:pt x="519833" y="192639"/>
                      <a:pt x="530677" y="298812"/>
                    </a:cubicBezTo>
                    <a:cubicBezTo>
                      <a:pt x="535203" y="344827"/>
                      <a:pt x="527565" y="372172"/>
                      <a:pt x="519833" y="391502"/>
                    </a:cubicBezTo>
                    <a:close/>
                  </a:path>
                </a:pathLst>
              </a:custGeom>
              <a:solidFill>
                <a:srgbClr val="EBB09A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26">
                <a:extLst>
                  <a:ext uri="{FF2B5EF4-FFF2-40B4-BE49-F238E27FC236}">
                    <a16:creationId xmlns:a16="http://schemas.microsoft.com/office/drawing/2014/main" id="{821848D6-0E22-439F-BEA7-54AE1DEBBB94}"/>
                  </a:ext>
                </a:extLst>
              </p:cNvPr>
              <p:cNvSpPr/>
              <p:nvPr/>
            </p:nvSpPr>
            <p:spPr>
              <a:xfrm>
                <a:off x="7393403" y="4587381"/>
                <a:ext cx="295117" cy="525108"/>
              </a:xfrm>
              <a:custGeom>
                <a:avLst/>
                <a:gdLst>
                  <a:gd name="connsiteX0" fmla="*/ 187984 w 295117"/>
                  <a:gd name="connsiteY0" fmla="*/ 459769 h 525108"/>
                  <a:gd name="connsiteX1" fmla="*/ 123111 w 295117"/>
                  <a:gd name="connsiteY1" fmla="*/ 495789 h 525108"/>
                  <a:gd name="connsiteX2" fmla="*/ 35608 w 295117"/>
                  <a:gd name="connsiteY2" fmla="*/ 522380 h 525108"/>
                  <a:gd name="connsiteX3" fmla="*/ 3454 w 295117"/>
                  <a:gd name="connsiteY3" fmla="*/ 488811 h 525108"/>
                  <a:gd name="connsiteX4" fmla="*/ 53618 w 295117"/>
                  <a:gd name="connsiteY4" fmla="*/ 383204 h 525108"/>
                  <a:gd name="connsiteX5" fmla="*/ 272187 w 295117"/>
                  <a:gd name="connsiteY5" fmla="*/ 0 h 525108"/>
                  <a:gd name="connsiteX6" fmla="*/ 286991 w 295117"/>
                  <a:gd name="connsiteY6" fmla="*/ 75057 h 525108"/>
                  <a:gd name="connsiteX7" fmla="*/ 295100 w 295117"/>
                  <a:gd name="connsiteY7" fmla="*/ 243651 h 525108"/>
                  <a:gd name="connsiteX8" fmla="*/ 187984 w 295117"/>
                  <a:gd name="connsiteY8" fmla="*/ 459769 h 525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117" h="525108">
                    <a:moveTo>
                      <a:pt x="187984" y="459769"/>
                    </a:moveTo>
                    <a:cubicBezTo>
                      <a:pt x="178555" y="477496"/>
                      <a:pt x="141970" y="488246"/>
                      <a:pt x="123111" y="495789"/>
                    </a:cubicBezTo>
                    <a:cubicBezTo>
                      <a:pt x="93880" y="507481"/>
                      <a:pt x="66253" y="514742"/>
                      <a:pt x="35608" y="522380"/>
                    </a:cubicBezTo>
                    <a:cubicBezTo>
                      <a:pt x="3926" y="530300"/>
                      <a:pt x="-6069" y="521531"/>
                      <a:pt x="3454" y="488811"/>
                    </a:cubicBezTo>
                    <a:cubicBezTo>
                      <a:pt x="13355" y="454583"/>
                      <a:pt x="39851" y="416112"/>
                      <a:pt x="53618" y="383204"/>
                    </a:cubicBezTo>
                    <a:cubicBezTo>
                      <a:pt x="106233" y="257041"/>
                      <a:pt x="205711" y="119468"/>
                      <a:pt x="272187" y="0"/>
                    </a:cubicBezTo>
                    <a:cubicBezTo>
                      <a:pt x="285859" y="3583"/>
                      <a:pt x="283880" y="44694"/>
                      <a:pt x="286991" y="75057"/>
                    </a:cubicBezTo>
                    <a:cubicBezTo>
                      <a:pt x="289349" y="129275"/>
                      <a:pt x="295477" y="165860"/>
                      <a:pt x="295100" y="243651"/>
                    </a:cubicBezTo>
                    <a:cubicBezTo>
                      <a:pt x="294817" y="304376"/>
                      <a:pt x="216555" y="405929"/>
                      <a:pt x="187984" y="459769"/>
                    </a:cubicBezTo>
                    <a:close/>
                  </a:path>
                </a:pathLst>
              </a:custGeom>
              <a:solidFill>
                <a:srgbClr val="E3A193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27">
                <a:extLst>
                  <a:ext uri="{FF2B5EF4-FFF2-40B4-BE49-F238E27FC236}">
                    <a16:creationId xmlns:a16="http://schemas.microsoft.com/office/drawing/2014/main" id="{ADFE4812-DB7E-4326-9DB9-8801015ECB66}"/>
                  </a:ext>
                </a:extLst>
              </p:cNvPr>
              <p:cNvSpPr/>
              <p:nvPr/>
            </p:nvSpPr>
            <p:spPr>
              <a:xfrm>
                <a:off x="6435137" y="3413352"/>
                <a:ext cx="2568411" cy="3176464"/>
              </a:xfrm>
              <a:custGeom>
                <a:avLst/>
                <a:gdLst>
                  <a:gd name="connsiteX0" fmla="*/ 2350080 w 2568411"/>
                  <a:gd name="connsiteY0" fmla="*/ 907276 h 3176464"/>
                  <a:gd name="connsiteX1" fmla="*/ 2042970 w 2568411"/>
                  <a:gd name="connsiteY1" fmla="*/ 1335269 h 3176464"/>
                  <a:gd name="connsiteX2" fmla="*/ 1456943 w 2568411"/>
                  <a:gd name="connsiteY2" fmla="*/ 1877355 h 3176464"/>
                  <a:gd name="connsiteX3" fmla="*/ 892603 w 2568411"/>
                  <a:gd name="connsiteY3" fmla="*/ 2361924 h 3176464"/>
                  <a:gd name="connsiteX4" fmla="*/ 610197 w 2568411"/>
                  <a:gd name="connsiteY4" fmla="*/ 2852715 h 3176464"/>
                  <a:gd name="connsiteX5" fmla="*/ 585964 w 2568411"/>
                  <a:gd name="connsiteY5" fmla="*/ 3071002 h 3176464"/>
                  <a:gd name="connsiteX6" fmla="*/ 574649 w 2568411"/>
                  <a:gd name="connsiteY6" fmla="*/ 3172838 h 3176464"/>
                  <a:gd name="connsiteX7" fmla="*/ 368432 w 2568411"/>
                  <a:gd name="connsiteY7" fmla="*/ 3098158 h 3176464"/>
                  <a:gd name="connsiteX8" fmla="*/ 115351 w 2568411"/>
                  <a:gd name="connsiteY8" fmla="*/ 2900333 h 3176464"/>
                  <a:gd name="connsiteX9" fmla="*/ 6726 w 2568411"/>
                  <a:gd name="connsiteY9" fmla="*/ 2488275 h 3176464"/>
                  <a:gd name="connsiteX10" fmla="*/ 482431 w 2568411"/>
                  <a:gd name="connsiteY10" fmla="*/ 1442668 h 3176464"/>
                  <a:gd name="connsiteX11" fmla="*/ 923908 w 2568411"/>
                  <a:gd name="connsiteY11" fmla="*/ 1020521 h 3176464"/>
                  <a:gd name="connsiteX12" fmla="*/ 1412719 w 2568411"/>
                  <a:gd name="connsiteY12" fmla="*/ 599223 h 3176464"/>
                  <a:gd name="connsiteX13" fmla="*/ 1622332 w 2568411"/>
                  <a:gd name="connsiteY13" fmla="*/ 505307 h 3176464"/>
                  <a:gd name="connsiteX14" fmla="*/ 1775651 w 2568411"/>
                  <a:gd name="connsiteY14" fmla="*/ 514643 h 3176464"/>
                  <a:gd name="connsiteX15" fmla="*/ 1685130 w 2568411"/>
                  <a:gd name="connsiteY15" fmla="*/ 725292 h 3176464"/>
                  <a:gd name="connsiteX16" fmla="*/ 1414983 w 2568411"/>
                  <a:gd name="connsiteY16" fmla="*/ 982049 h 3176464"/>
                  <a:gd name="connsiteX17" fmla="*/ 1278353 w 2568411"/>
                  <a:gd name="connsiteY17" fmla="*/ 1114342 h 3176464"/>
                  <a:gd name="connsiteX18" fmla="*/ 1187832 w 2568411"/>
                  <a:gd name="connsiteY18" fmla="*/ 1247954 h 3176464"/>
                  <a:gd name="connsiteX19" fmla="*/ 983501 w 2568411"/>
                  <a:gd name="connsiteY19" fmla="*/ 1623521 h 3176464"/>
                  <a:gd name="connsiteX20" fmla="*/ 975015 w 2568411"/>
                  <a:gd name="connsiteY20" fmla="*/ 1684999 h 3176464"/>
                  <a:gd name="connsiteX21" fmla="*/ 1238279 w 2568411"/>
                  <a:gd name="connsiteY21" fmla="*/ 1581466 h 3176464"/>
                  <a:gd name="connsiteX22" fmla="*/ 1665989 w 2568411"/>
                  <a:gd name="connsiteY22" fmla="*/ 1184495 h 3176464"/>
                  <a:gd name="connsiteX23" fmla="*/ 1813179 w 2568411"/>
                  <a:gd name="connsiteY23" fmla="*/ 709545 h 3176464"/>
                  <a:gd name="connsiteX24" fmla="*/ 1865040 w 2568411"/>
                  <a:gd name="connsiteY24" fmla="*/ 195840 h 3176464"/>
                  <a:gd name="connsiteX25" fmla="*/ 1945754 w 2568411"/>
                  <a:gd name="connsiteY25" fmla="*/ 2635 h 3176464"/>
                  <a:gd name="connsiteX26" fmla="*/ 2033540 w 2568411"/>
                  <a:gd name="connsiteY26" fmla="*/ 51667 h 3176464"/>
                  <a:gd name="connsiteX27" fmla="*/ 2067391 w 2568411"/>
                  <a:gd name="connsiteY27" fmla="*/ 423462 h 3176464"/>
                  <a:gd name="connsiteX28" fmla="*/ 2084552 w 2568411"/>
                  <a:gd name="connsiteY28" fmla="*/ 783187 h 3176464"/>
                  <a:gd name="connsiteX29" fmla="*/ 2086627 w 2568411"/>
                  <a:gd name="connsiteY29" fmla="*/ 797991 h 3176464"/>
                  <a:gd name="connsiteX30" fmla="*/ 2130190 w 2568411"/>
                  <a:gd name="connsiteY30" fmla="*/ 732175 h 3176464"/>
                  <a:gd name="connsiteX31" fmla="*/ 2558371 w 2568411"/>
                  <a:gd name="connsiteY31" fmla="*/ 250530 h 3176464"/>
                  <a:gd name="connsiteX32" fmla="*/ 2563935 w 2568411"/>
                  <a:gd name="connsiteY32" fmla="*/ 298147 h 3176464"/>
                  <a:gd name="connsiteX33" fmla="*/ 2429757 w 2568411"/>
                  <a:gd name="connsiteY33" fmla="*/ 664379 h 3176464"/>
                  <a:gd name="connsiteX34" fmla="*/ 2350080 w 2568411"/>
                  <a:gd name="connsiteY34" fmla="*/ 907276 h 317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568411" h="3176464">
                    <a:moveTo>
                      <a:pt x="2350080" y="907276"/>
                    </a:moveTo>
                    <a:cubicBezTo>
                      <a:pt x="2286810" y="1071344"/>
                      <a:pt x="2161590" y="1207785"/>
                      <a:pt x="2042970" y="1335269"/>
                    </a:cubicBezTo>
                    <a:cubicBezTo>
                      <a:pt x="1863437" y="1528191"/>
                      <a:pt x="1668818" y="1720642"/>
                      <a:pt x="1456943" y="1877355"/>
                    </a:cubicBezTo>
                    <a:cubicBezTo>
                      <a:pt x="1257703" y="2024829"/>
                      <a:pt x="1058935" y="2176922"/>
                      <a:pt x="892603" y="2361924"/>
                    </a:cubicBezTo>
                    <a:cubicBezTo>
                      <a:pt x="764177" y="2504776"/>
                      <a:pt x="651498" y="2662339"/>
                      <a:pt x="610197" y="2852715"/>
                    </a:cubicBezTo>
                    <a:cubicBezTo>
                      <a:pt x="594545" y="2924566"/>
                      <a:pt x="588510" y="2997643"/>
                      <a:pt x="585964" y="3071002"/>
                    </a:cubicBezTo>
                    <a:cubicBezTo>
                      <a:pt x="585210" y="3091746"/>
                      <a:pt x="594168" y="3157563"/>
                      <a:pt x="574649" y="3172838"/>
                    </a:cubicBezTo>
                    <a:cubicBezTo>
                      <a:pt x="546644" y="3194620"/>
                      <a:pt x="397003" y="3111736"/>
                      <a:pt x="368432" y="3098158"/>
                    </a:cubicBezTo>
                    <a:cubicBezTo>
                      <a:pt x="265842" y="3049220"/>
                      <a:pt x="193143" y="2981142"/>
                      <a:pt x="115351" y="2900333"/>
                    </a:cubicBezTo>
                    <a:cubicBezTo>
                      <a:pt x="17758" y="2779167"/>
                      <a:pt x="-15810" y="2639992"/>
                      <a:pt x="6726" y="2488275"/>
                    </a:cubicBezTo>
                    <a:cubicBezTo>
                      <a:pt x="63207" y="2108749"/>
                      <a:pt x="246795" y="1740914"/>
                      <a:pt x="482431" y="1442668"/>
                    </a:cubicBezTo>
                    <a:cubicBezTo>
                      <a:pt x="611423" y="1279353"/>
                      <a:pt x="773040" y="1160828"/>
                      <a:pt x="923908" y="1020521"/>
                    </a:cubicBezTo>
                    <a:cubicBezTo>
                      <a:pt x="1081377" y="874085"/>
                      <a:pt x="1235827" y="722463"/>
                      <a:pt x="1412719" y="599223"/>
                    </a:cubicBezTo>
                    <a:cubicBezTo>
                      <a:pt x="1475613" y="555377"/>
                      <a:pt x="1546615" y="520017"/>
                      <a:pt x="1622332" y="505307"/>
                    </a:cubicBezTo>
                    <a:cubicBezTo>
                      <a:pt x="1660897" y="497858"/>
                      <a:pt x="1743686" y="484374"/>
                      <a:pt x="1775651" y="514643"/>
                    </a:cubicBezTo>
                    <a:cubicBezTo>
                      <a:pt x="1825720" y="562166"/>
                      <a:pt x="1715775" y="692289"/>
                      <a:pt x="1685130" y="725292"/>
                    </a:cubicBezTo>
                    <a:cubicBezTo>
                      <a:pt x="1600456" y="816378"/>
                      <a:pt x="1506446" y="897941"/>
                      <a:pt x="1414983" y="982049"/>
                    </a:cubicBezTo>
                    <a:cubicBezTo>
                      <a:pt x="1368308" y="1024953"/>
                      <a:pt x="1322199" y="1068516"/>
                      <a:pt x="1278353" y="1114342"/>
                    </a:cubicBezTo>
                    <a:cubicBezTo>
                      <a:pt x="1236770" y="1157811"/>
                      <a:pt x="1215554" y="1195905"/>
                      <a:pt x="1187832" y="1247954"/>
                    </a:cubicBezTo>
                    <a:cubicBezTo>
                      <a:pt x="1119376" y="1376380"/>
                      <a:pt x="1035079" y="1487268"/>
                      <a:pt x="983501" y="1623521"/>
                    </a:cubicBezTo>
                    <a:cubicBezTo>
                      <a:pt x="976052" y="1643227"/>
                      <a:pt x="957099" y="1667932"/>
                      <a:pt x="975015" y="1684999"/>
                    </a:cubicBezTo>
                    <a:cubicBezTo>
                      <a:pt x="1013957" y="1722150"/>
                      <a:pt x="1199996" y="1601267"/>
                      <a:pt x="1238279" y="1581466"/>
                    </a:cubicBezTo>
                    <a:cubicBezTo>
                      <a:pt x="1418849" y="1488305"/>
                      <a:pt x="1580843" y="1376003"/>
                      <a:pt x="1665989" y="1184495"/>
                    </a:cubicBezTo>
                    <a:cubicBezTo>
                      <a:pt x="1733502" y="1032684"/>
                      <a:pt x="1782911" y="872953"/>
                      <a:pt x="1813179" y="709545"/>
                    </a:cubicBezTo>
                    <a:cubicBezTo>
                      <a:pt x="1844673" y="539536"/>
                      <a:pt x="1847030" y="367358"/>
                      <a:pt x="1865040" y="195840"/>
                    </a:cubicBezTo>
                    <a:cubicBezTo>
                      <a:pt x="1870886" y="140490"/>
                      <a:pt x="1879467" y="22531"/>
                      <a:pt x="1945754" y="2635"/>
                    </a:cubicBezTo>
                    <a:cubicBezTo>
                      <a:pt x="1979605" y="-7454"/>
                      <a:pt x="2033729" y="11970"/>
                      <a:pt x="2033540" y="51667"/>
                    </a:cubicBezTo>
                    <a:cubicBezTo>
                      <a:pt x="2032975" y="176416"/>
                      <a:pt x="2051833" y="300033"/>
                      <a:pt x="2067391" y="423462"/>
                    </a:cubicBezTo>
                    <a:cubicBezTo>
                      <a:pt x="2082573" y="543967"/>
                      <a:pt x="2078141" y="662304"/>
                      <a:pt x="2084552" y="783187"/>
                    </a:cubicBezTo>
                    <a:cubicBezTo>
                      <a:pt x="2084741" y="787147"/>
                      <a:pt x="2085684" y="791107"/>
                      <a:pt x="2086627" y="797991"/>
                    </a:cubicBezTo>
                    <a:cubicBezTo>
                      <a:pt x="2114066" y="782621"/>
                      <a:pt x="2119346" y="754145"/>
                      <a:pt x="2130190" y="732175"/>
                    </a:cubicBezTo>
                    <a:cubicBezTo>
                      <a:pt x="2160835" y="669942"/>
                      <a:pt x="2468888" y="150391"/>
                      <a:pt x="2558371" y="250530"/>
                    </a:cubicBezTo>
                    <a:cubicBezTo>
                      <a:pt x="2572044" y="265805"/>
                      <a:pt x="2569498" y="284286"/>
                      <a:pt x="2563935" y="298147"/>
                    </a:cubicBezTo>
                    <a:cubicBezTo>
                      <a:pt x="2515092" y="418653"/>
                      <a:pt x="2472094" y="541516"/>
                      <a:pt x="2429757" y="664379"/>
                    </a:cubicBezTo>
                    <a:cubicBezTo>
                      <a:pt x="2402978" y="741887"/>
                      <a:pt x="2380725" y="827599"/>
                      <a:pt x="2350080" y="907276"/>
                    </a:cubicBezTo>
                    <a:close/>
                  </a:path>
                </a:pathLst>
              </a:custGeom>
              <a:solidFill>
                <a:srgbClr val="F7CAB0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5" name="Group 87">
              <a:extLst>
                <a:ext uri="{FF2B5EF4-FFF2-40B4-BE49-F238E27FC236}">
                  <a16:creationId xmlns:a16="http://schemas.microsoft.com/office/drawing/2014/main" id="{FFC4AD51-6D3B-487D-B311-8F7F34E5B666}"/>
                </a:ext>
              </a:extLst>
            </p:cNvPr>
            <p:cNvGrpSpPr/>
            <p:nvPr/>
          </p:nvGrpSpPr>
          <p:grpSpPr>
            <a:xfrm>
              <a:off x="1472361" y="2410028"/>
              <a:ext cx="1885012" cy="2331277"/>
              <a:chOff x="3618140" y="3440980"/>
              <a:chExt cx="2568411" cy="3176464"/>
            </a:xfrm>
          </p:grpSpPr>
          <p:sp>
            <p:nvSpPr>
              <p:cNvPr id="178" name="Freeform: Shape 122">
                <a:extLst>
                  <a:ext uri="{FF2B5EF4-FFF2-40B4-BE49-F238E27FC236}">
                    <a16:creationId xmlns:a16="http://schemas.microsoft.com/office/drawing/2014/main" id="{BB592DF9-5F96-49BA-88A0-B9FCCA7463D7}"/>
                  </a:ext>
                </a:extLst>
              </p:cNvPr>
              <p:cNvSpPr/>
              <p:nvPr/>
            </p:nvSpPr>
            <p:spPr>
              <a:xfrm>
                <a:off x="4508319" y="4233973"/>
                <a:ext cx="532078" cy="840899"/>
              </a:xfrm>
              <a:custGeom>
                <a:avLst/>
                <a:gdLst>
                  <a:gd name="connsiteX0" fmla="*/ 12245 w 532078"/>
                  <a:gd name="connsiteY0" fmla="*/ 391408 h 840899"/>
                  <a:gd name="connsiteX1" fmla="*/ 169053 w 532078"/>
                  <a:gd name="connsiteY1" fmla="*/ 611674 h 840899"/>
                  <a:gd name="connsiteX2" fmla="*/ 304645 w 532078"/>
                  <a:gd name="connsiteY2" fmla="*/ 714265 h 840899"/>
                  <a:gd name="connsiteX3" fmla="*/ 424962 w 532078"/>
                  <a:gd name="connsiteY3" fmla="*/ 787341 h 840899"/>
                  <a:gd name="connsiteX4" fmla="*/ 532078 w 532078"/>
                  <a:gd name="connsiteY4" fmla="*/ 840899 h 840899"/>
                  <a:gd name="connsiteX5" fmla="*/ 410724 w 532078"/>
                  <a:gd name="connsiteY5" fmla="*/ 605828 h 840899"/>
                  <a:gd name="connsiteX6" fmla="*/ 322278 w 532078"/>
                  <a:gd name="connsiteY6" fmla="*/ 414321 h 840899"/>
                  <a:gd name="connsiteX7" fmla="*/ 304551 w 532078"/>
                  <a:gd name="connsiteY7" fmla="*/ 228659 h 840899"/>
                  <a:gd name="connsiteX8" fmla="*/ 59296 w 532078"/>
                  <a:gd name="connsiteY8" fmla="*/ 0 h 840899"/>
                  <a:gd name="connsiteX9" fmla="*/ 1401 w 532078"/>
                  <a:gd name="connsiteY9" fmla="*/ 298812 h 840899"/>
                  <a:gd name="connsiteX10" fmla="*/ 12245 w 532078"/>
                  <a:gd name="connsiteY10" fmla="*/ 391408 h 840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2078" h="840899">
                    <a:moveTo>
                      <a:pt x="12245" y="391408"/>
                    </a:moveTo>
                    <a:cubicBezTo>
                      <a:pt x="35912" y="450246"/>
                      <a:pt x="104557" y="558682"/>
                      <a:pt x="169053" y="611674"/>
                    </a:cubicBezTo>
                    <a:cubicBezTo>
                      <a:pt x="212993" y="647789"/>
                      <a:pt x="255519" y="685505"/>
                      <a:pt x="304645" y="714265"/>
                    </a:cubicBezTo>
                    <a:cubicBezTo>
                      <a:pt x="348114" y="739629"/>
                      <a:pt x="380550" y="763674"/>
                      <a:pt x="424962" y="787341"/>
                    </a:cubicBezTo>
                    <a:cubicBezTo>
                      <a:pt x="455418" y="803560"/>
                      <a:pt x="474371" y="817986"/>
                      <a:pt x="532078" y="840899"/>
                    </a:cubicBezTo>
                    <a:cubicBezTo>
                      <a:pt x="458719" y="723222"/>
                      <a:pt x="433543" y="657783"/>
                      <a:pt x="410724" y="605828"/>
                    </a:cubicBezTo>
                    <a:cubicBezTo>
                      <a:pt x="379513" y="534732"/>
                      <a:pt x="352546" y="485794"/>
                      <a:pt x="322278" y="414321"/>
                    </a:cubicBezTo>
                    <a:cubicBezTo>
                      <a:pt x="295876" y="351899"/>
                      <a:pt x="318695" y="294946"/>
                      <a:pt x="304551" y="228659"/>
                    </a:cubicBezTo>
                    <a:cubicBezTo>
                      <a:pt x="263062" y="186605"/>
                      <a:pt x="102671" y="35642"/>
                      <a:pt x="59296" y="0"/>
                    </a:cubicBezTo>
                    <a:cubicBezTo>
                      <a:pt x="27426" y="101742"/>
                      <a:pt x="12245" y="192639"/>
                      <a:pt x="1401" y="298812"/>
                    </a:cubicBezTo>
                    <a:cubicBezTo>
                      <a:pt x="-3219" y="344733"/>
                      <a:pt x="4418" y="372078"/>
                      <a:pt x="12245" y="391408"/>
                    </a:cubicBezTo>
                    <a:close/>
                  </a:path>
                </a:pathLst>
              </a:custGeom>
              <a:solidFill>
                <a:srgbClr val="EBB09A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23">
                <a:extLst>
                  <a:ext uri="{FF2B5EF4-FFF2-40B4-BE49-F238E27FC236}">
                    <a16:creationId xmlns:a16="http://schemas.microsoft.com/office/drawing/2014/main" id="{B9D724F5-0098-434A-9D87-996B4ACA8D76}"/>
                  </a:ext>
                </a:extLst>
              </p:cNvPr>
              <p:cNvSpPr/>
              <p:nvPr/>
            </p:nvSpPr>
            <p:spPr>
              <a:xfrm>
                <a:off x="4933264" y="4615009"/>
                <a:ext cx="295117" cy="525108"/>
              </a:xfrm>
              <a:custGeom>
                <a:avLst/>
                <a:gdLst>
                  <a:gd name="connsiteX0" fmla="*/ 107133 w 295117"/>
                  <a:gd name="connsiteY0" fmla="*/ 459769 h 525108"/>
                  <a:gd name="connsiteX1" fmla="*/ 172006 w 295117"/>
                  <a:gd name="connsiteY1" fmla="*/ 495789 h 525108"/>
                  <a:gd name="connsiteX2" fmla="*/ 259509 w 295117"/>
                  <a:gd name="connsiteY2" fmla="*/ 522380 h 525108"/>
                  <a:gd name="connsiteX3" fmla="*/ 291663 w 295117"/>
                  <a:gd name="connsiteY3" fmla="*/ 488811 h 525108"/>
                  <a:gd name="connsiteX4" fmla="*/ 241499 w 295117"/>
                  <a:gd name="connsiteY4" fmla="*/ 383204 h 525108"/>
                  <a:gd name="connsiteX5" fmla="*/ 22930 w 295117"/>
                  <a:gd name="connsiteY5" fmla="*/ 0 h 525108"/>
                  <a:gd name="connsiteX6" fmla="*/ 8126 w 295117"/>
                  <a:gd name="connsiteY6" fmla="*/ 75057 h 525108"/>
                  <a:gd name="connsiteX7" fmla="*/ 17 w 295117"/>
                  <a:gd name="connsiteY7" fmla="*/ 243651 h 525108"/>
                  <a:gd name="connsiteX8" fmla="*/ 107133 w 295117"/>
                  <a:gd name="connsiteY8" fmla="*/ 459769 h 525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117" h="525108">
                    <a:moveTo>
                      <a:pt x="107133" y="459769"/>
                    </a:moveTo>
                    <a:cubicBezTo>
                      <a:pt x="116562" y="477496"/>
                      <a:pt x="153147" y="488246"/>
                      <a:pt x="172006" y="495789"/>
                    </a:cubicBezTo>
                    <a:cubicBezTo>
                      <a:pt x="201237" y="507481"/>
                      <a:pt x="228864" y="514742"/>
                      <a:pt x="259509" y="522380"/>
                    </a:cubicBezTo>
                    <a:cubicBezTo>
                      <a:pt x="291191" y="530300"/>
                      <a:pt x="301186" y="521531"/>
                      <a:pt x="291663" y="488811"/>
                    </a:cubicBezTo>
                    <a:cubicBezTo>
                      <a:pt x="281762" y="454583"/>
                      <a:pt x="255266" y="416112"/>
                      <a:pt x="241499" y="383204"/>
                    </a:cubicBezTo>
                    <a:cubicBezTo>
                      <a:pt x="188884" y="257041"/>
                      <a:pt x="89406" y="119469"/>
                      <a:pt x="22930" y="0"/>
                    </a:cubicBezTo>
                    <a:cubicBezTo>
                      <a:pt x="9257" y="3583"/>
                      <a:pt x="11237" y="44694"/>
                      <a:pt x="8126" y="75057"/>
                    </a:cubicBezTo>
                    <a:cubicBezTo>
                      <a:pt x="5768" y="129275"/>
                      <a:pt x="-360" y="165860"/>
                      <a:pt x="17" y="243651"/>
                    </a:cubicBezTo>
                    <a:cubicBezTo>
                      <a:pt x="205" y="304376"/>
                      <a:pt x="78468" y="405929"/>
                      <a:pt x="107133" y="459769"/>
                    </a:cubicBezTo>
                    <a:close/>
                  </a:path>
                </a:pathLst>
              </a:custGeom>
              <a:solidFill>
                <a:srgbClr val="E3A193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24">
                <a:extLst>
                  <a:ext uri="{FF2B5EF4-FFF2-40B4-BE49-F238E27FC236}">
                    <a16:creationId xmlns:a16="http://schemas.microsoft.com/office/drawing/2014/main" id="{FFFEF770-AA12-4812-A07A-673B6741CE66}"/>
                  </a:ext>
                </a:extLst>
              </p:cNvPr>
              <p:cNvSpPr/>
              <p:nvPr/>
            </p:nvSpPr>
            <p:spPr>
              <a:xfrm>
                <a:off x="3618140" y="3440980"/>
                <a:ext cx="2568411" cy="3176464"/>
              </a:xfrm>
              <a:custGeom>
                <a:avLst/>
                <a:gdLst>
                  <a:gd name="connsiteX0" fmla="*/ 218332 w 2568411"/>
                  <a:gd name="connsiteY0" fmla="*/ 907276 h 3176464"/>
                  <a:gd name="connsiteX1" fmla="*/ 525442 w 2568411"/>
                  <a:gd name="connsiteY1" fmla="*/ 1335269 h 3176464"/>
                  <a:gd name="connsiteX2" fmla="*/ 1111469 w 2568411"/>
                  <a:gd name="connsiteY2" fmla="*/ 1877355 h 3176464"/>
                  <a:gd name="connsiteX3" fmla="*/ 1675809 w 2568411"/>
                  <a:gd name="connsiteY3" fmla="*/ 2361924 h 3176464"/>
                  <a:gd name="connsiteX4" fmla="*/ 1958215 w 2568411"/>
                  <a:gd name="connsiteY4" fmla="*/ 2852715 h 3176464"/>
                  <a:gd name="connsiteX5" fmla="*/ 1982448 w 2568411"/>
                  <a:gd name="connsiteY5" fmla="*/ 3071002 h 3176464"/>
                  <a:gd name="connsiteX6" fmla="*/ 1993762 w 2568411"/>
                  <a:gd name="connsiteY6" fmla="*/ 3172838 h 3176464"/>
                  <a:gd name="connsiteX7" fmla="*/ 2199980 w 2568411"/>
                  <a:gd name="connsiteY7" fmla="*/ 3098159 h 3176464"/>
                  <a:gd name="connsiteX8" fmla="*/ 2453061 w 2568411"/>
                  <a:gd name="connsiteY8" fmla="*/ 2900333 h 3176464"/>
                  <a:gd name="connsiteX9" fmla="*/ 2561686 w 2568411"/>
                  <a:gd name="connsiteY9" fmla="*/ 2488275 h 3176464"/>
                  <a:gd name="connsiteX10" fmla="*/ 2085981 w 2568411"/>
                  <a:gd name="connsiteY10" fmla="*/ 1442668 h 3176464"/>
                  <a:gd name="connsiteX11" fmla="*/ 1644504 w 2568411"/>
                  <a:gd name="connsiteY11" fmla="*/ 1020521 h 3176464"/>
                  <a:gd name="connsiteX12" fmla="*/ 1155692 w 2568411"/>
                  <a:gd name="connsiteY12" fmla="*/ 599223 h 3176464"/>
                  <a:gd name="connsiteX13" fmla="*/ 946080 w 2568411"/>
                  <a:gd name="connsiteY13" fmla="*/ 505307 h 3176464"/>
                  <a:gd name="connsiteX14" fmla="*/ 792761 w 2568411"/>
                  <a:gd name="connsiteY14" fmla="*/ 514642 h 3176464"/>
                  <a:gd name="connsiteX15" fmla="*/ 883282 w 2568411"/>
                  <a:gd name="connsiteY15" fmla="*/ 725291 h 3176464"/>
                  <a:gd name="connsiteX16" fmla="*/ 1153429 w 2568411"/>
                  <a:gd name="connsiteY16" fmla="*/ 982050 h 3176464"/>
                  <a:gd name="connsiteX17" fmla="*/ 1290059 w 2568411"/>
                  <a:gd name="connsiteY17" fmla="*/ 1114342 h 3176464"/>
                  <a:gd name="connsiteX18" fmla="*/ 1380580 w 2568411"/>
                  <a:gd name="connsiteY18" fmla="*/ 1247954 h 3176464"/>
                  <a:gd name="connsiteX19" fmla="*/ 1584911 w 2568411"/>
                  <a:gd name="connsiteY19" fmla="*/ 1623520 h 3176464"/>
                  <a:gd name="connsiteX20" fmla="*/ 1593397 w 2568411"/>
                  <a:gd name="connsiteY20" fmla="*/ 1684999 h 3176464"/>
                  <a:gd name="connsiteX21" fmla="*/ 1330133 w 2568411"/>
                  <a:gd name="connsiteY21" fmla="*/ 1581466 h 3176464"/>
                  <a:gd name="connsiteX22" fmla="*/ 902423 w 2568411"/>
                  <a:gd name="connsiteY22" fmla="*/ 1184495 h 3176464"/>
                  <a:gd name="connsiteX23" fmla="*/ 755233 w 2568411"/>
                  <a:gd name="connsiteY23" fmla="*/ 709545 h 3176464"/>
                  <a:gd name="connsiteX24" fmla="*/ 703372 w 2568411"/>
                  <a:gd name="connsiteY24" fmla="*/ 195840 h 3176464"/>
                  <a:gd name="connsiteX25" fmla="*/ 622658 w 2568411"/>
                  <a:gd name="connsiteY25" fmla="*/ 2635 h 3176464"/>
                  <a:gd name="connsiteX26" fmla="*/ 534871 w 2568411"/>
                  <a:gd name="connsiteY26" fmla="*/ 51667 h 3176464"/>
                  <a:gd name="connsiteX27" fmla="*/ 501021 w 2568411"/>
                  <a:gd name="connsiteY27" fmla="*/ 423462 h 3176464"/>
                  <a:gd name="connsiteX28" fmla="*/ 483859 w 2568411"/>
                  <a:gd name="connsiteY28" fmla="*/ 783187 h 3176464"/>
                  <a:gd name="connsiteX29" fmla="*/ 481785 w 2568411"/>
                  <a:gd name="connsiteY29" fmla="*/ 797991 h 3176464"/>
                  <a:gd name="connsiteX30" fmla="*/ 438222 w 2568411"/>
                  <a:gd name="connsiteY30" fmla="*/ 732175 h 3176464"/>
                  <a:gd name="connsiteX31" fmla="*/ 10040 w 2568411"/>
                  <a:gd name="connsiteY31" fmla="*/ 250529 h 3176464"/>
                  <a:gd name="connsiteX32" fmla="*/ 4477 w 2568411"/>
                  <a:gd name="connsiteY32" fmla="*/ 298147 h 3176464"/>
                  <a:gd name="connsiteX33" fmla="*/ 138655 w 2568411"/>
                  <a:gd name="connsiteY33" fmla="*/ 664379 h 3176464"/>
                  <a:gd name="connsiteX34" fmla="*/ 218332 w 2568411"/>
                  <a:gd name="connsiteY34" fmla="*/ 907276 h 317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568411" h="3176464">
                    <a:moveTo>
                      <a:pt x="218332" y="907276"/>
                    </a:moveTo>
                    <a:cubicBezTo>
                      <a:pt x="281602" y="1071344"/>
                      <a:pt x="406822" y="1207785"/>
                      <a:pt x="525442" y="1335269"/>
                    </a:cubicBezTo>
                    <a:cubicBezTo>
                      <a:pt x="704975" y="1528191"/>
                      <a:pt x="899594" y="1720641"/>
                      <a:pt x="1111469" y="1877355"/>
                    </a:cubicBezTo>
                    <a:cubicBezTo>
                      <a:pt x="1310803" y="2024829"/>
                      <a:pt x="1509477" y="2176922"/>
                      <a:pt x="1675809" y="2361924"/>
                    </a:cubicBezTo>
                    <a:cubicBezTo>
                      <a:pt x="1804235" y="2504776"/>
                      <a:pt x="1916914" y="2662339"/>
                      <a:pt x="1958215" y="2852715"/>
                    </a:cubicBezTo>
                    <a:cubicBezTo>
                      <a:pt x="1973867" y="2924566"/>
                      <a:pt x="1979902" y="2997643"/>
                      <a:pt x="1982448" y="3071002"/>
                    </a:cubicBezTo>
                    <a:cubicBezTo>
                      <a:pt x="1983202" y="3091746"/>
                      <a:pt x="1974244" y="3157563"/>
                      <a:pt x="1993762" y="3172838"/>
                    </a:cubicBezTo>
                    <a:cubicBezTo>
                      <a:pt x="2021767" y="3194619"/>
                      <a:pt x="2171409" y="3111737"/>
                      <a:pt x="2199980" y="3098159"/>
                    </a:cubicBezTo>
                    <a:cubicBezTo>
                      <a:pt x="2302570" y="3049221"/>
                      <a:pt x="2375269" y="2981236"/>
                      <a:pt x="2453061" y="2900333"/>
                    </a:cubicBezTo>
                    <a:cubicBezTo>
                      <a:pt x="2550653" y="2779167"/>
                      <a:pt x="2584222" y="2639992"/>
                      <a:pt x="2561686" y="2488275"/>
                    </a:cubicBezTo>
                    <a:cubicBezTo>
                      <a:pt x="2505205" y="2108748"/>
                      <a:pt x="2321617" y="1740914"/>
                      <a:pt x="2085981" y="1442668"/>
                    </a:cubicBezTo>
                    <a:cubicBezTo>
                      <a:pt x="1956989" y="1279353"/>
                      <a:pt x="1795371" y="1160828"/>
                      <a:pt x="1644504" y="1020521"/>
                    </a:cubicBezTo>
                    <a:cubicBezTo>
                      <a:pt x="1487035" y="874085"/>
                      <a:pt x="1332584" y="722463"/>
                      <a:pt x="1155692" y="599223"/>
                    </a:cubicBezTo>
                    <a:cubicBezTo>
                      <a:pt x="1092799" y="555377"/>
                      <a:pt x="1021797" y="520017"/>
                      <a:pt x="946080" y="505307"/>
                    </a:cubicBezTo>
                    <a:cubicBezTo>
                      <a:pt x="907515" y="497858"/>
                      <a:pt x="824726" y="484375"/>
                      <a:pt x="792761" y="514642"/>
                    </a:cubicBezTo>
                    <a:cubicBezTo>
                      <a:pt x="742692" y="562166"/>
                      <a:pt x="852637" y="692289"/>
                      <a:pt x="883282" y="725291"/>
                    </a:cubicBezTo>
                    <a:cubicBezTo>
                      <a:pt x="967956" y="816378"/>
                      <a:pt x="1061966" y="897941"/>
                      <a:pt x="1153429" y="982050"/>
                    </a:cubicBezTo>
                    <a:cubicBezTo>
                      <a:pt x="1200104" y="1024953"/>
                      <a:pt x="1246213" y="1068516"/>
                      <a:pt x="1290059" y="1114342"/>
                    </a:cubicBezTo>
                    <a:cubicBezTo>
                      <a:pt x="1331642" y="1157810"/>
                      <a:pt x="1352858" y="1195905"/>
                      <a:pt x="1380580" y="1247954"/>
                    </a:cubicBezTo>
                    <a:cubicBezTo>
                      <a:pt x="1449036" y="1376380"/>
                      <a:pt x="1533333" y="1487268"/>
                      <a:pt x="1584911" y="1623520"/>
                    </a:cubicBezTo>
                    <a:cubicBezTo>
                      <a:pt x="1592360" y="1643227"/>
                      <a:pt x="1611313" y="1667932"/>
                      <a:pt x="1593397" y="1684999"/>
                    </a:cubicBezTo>
                    <a:cubicBezTo>
                      <a:pt x="1554455" y="1722150"/>
                      <a:pt x="1368416" y="1601268"/>
                      <a:pt x="1330133" y="1581466"/>
                    </a:cubicBezTo>
                    <a:cubicBezTo>
                      <a:pt x="1149563" y="1488305"/>
                      <a:pt x="987569" y="1376003"/>
                      <a:pt x="902423" y="1184495"/>
                    </a:cubicBezTo>
                    <a:cubicBezTo>
                      <a:pt x="834910" y="1032685"/>
                      <a:pt x="785500" y="872953"/>
                      <a:pt x="755233" y="709545"/>
                    </a:cubicBezTo>
                    <a:cubicBezTo>
                      <a:pt x="723739" y="539535"/>
                      <a:pt x="721382" y="367358"/>
                      <a:pt x="703372" y="195840"/>
                    </a:cubicBezTo>
                    <a:cubicBezTo>
                      <a:pt x="697526" y="140490"/>
                      <a:pt x="688945" y="22531"/>
                      <a:pt x="622658" y="2635"/>
                    </a:cubicBezTo>
                    <a:cubicBezTo>
                      <a:pt x="588807" y="-7454"/>
                      <a:pt x="534683" y="11970"/>
                      <a:pt x="534871" y="51667"/>
                    </a:cubicBezTo>
                    <a:cubicBezTo>
                      <a:pt x="535437" y="176416"/>
                      <a:pt x="516579" y="300033"/>
                      <a:pt x="501021" y="423462"/>
                    </a:cubicBezTo>
                    <a:cubicBezTo>
                      <a:pt x="485839" y="543967"/>
                      <a:pt x="490271" y="662304"/>
                      <a:pt x="483859" y="783187"/>
                    </a:cubicBezTo>
                    <a:cubicBezTo>
                      <a:pt x="483671" y="787147"/>
                      <a:pt x="482728" y="791108"/>
                      <a:pt x="481785" y="797991"/>
                    </a:cubicBezTo>
                    <a:cubicBezTo>
                      <a:pt x="454346" y="782621"/>
                      <a:pt x="449065" y="754145"/>
                      <a:pt x="438222" y="732175"/>
                    </a:cubicBezTo>
                    <a:cubicBezTo>
                      <a:pt x="407577" y="669942"/>
                      <a:pt x="99524" y="150391"/>
                      <a:pt x="10040" y="250529"/>
                    </a:cubicBezTo>
                    <a:cubicBezTo>
                      <a:pt x="-3632" y="265805"/>
                      <a:pt x="-1086" y="284286"/>
                      <a:pt x="4477" y="298147"/>
                    </a:cubicBezTo>
                    <a:cubicBezTo>
                      <a:pt x="53320" y="418653"/>
                      <a:pt x="96318" y="541516"/>
                      <a:pt x="138655" y="664379"/>
                    </a:cubicBezTo>
                    <a:cubicBezTo>
                      <a:pt x="165528" y="741887"/>
                      <a:pt x="187687" y="827599"/>
                      <a:pt x="218332" y="907276"/>
                    </a:cubicBezTo>
                    <a:close/>
                  </a:path>
                </a:pathLst>
              </a:custGeom>
              <a:solidFill>
                <a:srgbClr val="F7CAB0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6" name="Freeform: Shape 89">
              <a:extLst>
                <a:ext uri="{FF2B5EF4-FFF2-40B4-BE49-F238E27FC236}">
                  <a16:creationId xmlns:a16="http://schemas.microsoft.com/office/drawing/2014/main" id="{7B5401E9-6735-4C93-9A0A-BF08B6512F76}"/>
                </a:ext>
              </a:extLst>
            </p:cNvPr>
            <p:cNvSpPr/>
            <p:nvPr/>
          </p:nvSpPr>
          <p:spPr>
            <a:xfrm>
              <a:off x="277416" y="4050150"/>
              <a:ext cx="1253395" cy="835548"/>
            </a:xfrm>
            <a:custGeom>
              <a:avLst/>
              <a:gdLst>
                <a:gd name="connsiteX0" fmla="*/ 663410 w 1707806"/>
                <a:gd name="connsiteY0" fmla="*/ 1138471 h 1138470"/>
                <a:gd name="connsiteX1" fmla="*/ 467943 w 1707806"/>
                <a:gd name="connsiteY1" fmla="*/ 890293 h 1138470"/>
                <a:gd name="connsiteX2" fmla="*/ 451347 w 1707806"/>
                <a:gd name="connsiteY2" fmla="*/ 801376 h 1138470"/>
                <a:gd name="connsiteX3" fmla="*/ 482841 w 1707806"/>
                <a:gd name="connsiteY3" fmla="*/ 682850 h 1138470"/>
                <a:gd name="connsiteX4" fmla="*/ 413819 w 1707806"/>
                <a:gd name="connsiteY4" fmla="*/ 731694 h 1138470"/>
                <a:gd name="connsiteX5" fmla="*/ 378365 w 1707806"/>
                <a:gd name="connsiteY5" fmla="*/ 723867 h 1138470"/>
                <a:gd name="connsiteX6" fmla="*/ 326221 w 1707806"/>
                <a:gd name="connsiteY6" fmla="*/ 622786 h 1138470"/>
                <a:gd name="connsiteX7" fmla="*/ 307834 w 1707806"/>
                <a:gd name="connsiteY7" fmla="*/ 598082 h 1138470"/>
                <a:gd name="connsiteX8" fmla="*/ 233249 w 1707806"/>
                <a:gd name="connsiteY8" fmla="*/ 462300 h 1138470"/>
                <a:gd name="connsiteX9" fmla="*/ 100202 w 1707806"/>
                <a:gd name="connsiteY9" fmla="*/ 195642 h 1138470"/>
                <a:gd name="connsiteX10" fmla="*/ 49567 w 1707806"/>
                <a:gd name="connsiteY10" fmla="*/ 98238 h 1138470"/>
                <a:gd name="connsiteX11" fmla="*/ 7230 w 1707806"/>
                <a:gd name="connsiteY11" fmla="*/ 28650 h 1138470"/>
                <a:gd name="connsiteX12" fmla="*/ 2327 w 1707806"/>
                <a:gd name="connsiteY12" fmla="*/ 5643 h 1138470"/>
                <a:gd name="connsiteX13" fmla="*/ 27786 w 1707806"/>
                <a:gd name="connsiteY13" fmla="*/ 5266 h 1138470"/>
                <a:gd name="connsiteX14" fmla="*/ 85493 w 1707806"/>
                <a:gd name="connsiteY14" fmla="*/ 41097 h 1138470"/>
                <a:gd name="connsiteX15" fmla="*/ 194683 w 1707806"/>
                <a:gd name="connsiteY15" fmla="*/ 93994 h 1138470"/>
                <a:gd name="connsiteX16" fmla="*/ 219105 w 1707806"/>
                <a:gd name="connsiteY16" fmla="*/ 98520 h 1138470"/>
                <a:gd name="connsiteX17" fmla="*/ 274077 w 1707806"/>
                <a:gd name="connsiteY17" fmla="*/ 121622 h 1138470"/>
                <a:gd name="connsiteX18" fmla="*/ 824650 w 1707806"/>
                <a:gd name="connsiteY18" fmla="*/ 385075 h 1138470"/>
                <a:gd name="connsiteX19" fmla="*/ 843415 w 1707806"/>
                <a:gd name="connsiteY19" fmla="*/ 396767 h 1138470"/>
                <a:gd name="connsiteX20" fmla="*/ 1083860 w 1707806"/>
                <a:gd name="connsiteY20" fmla="*/ 517839 h 1138470"/>
                <a:gd name="connsiteX21" fmla="*/ 1155522 w 1707806"/>
                <a:gd name="connsiteY21" fmla="*/ 558384 h 1138470"/>
                <a:gd name="connsiteX22" fmla="*/ 1212569 w 1707806"/>
                <a:gd name="connsiteY22" fmla="*/ 705952 h 1138470"/>
                <a:gd name="connsiteX23" fmla="*/ 1191165 w 1707806"/>
                <a:gd name="connsiteY23" fmla="*/ 762244 h 1138470"/>
                <a:gd name="connsiteX24" fmla="*/ 1195691 w 1707806"/>
                <a:gd name="connsiteY24" fmla="*/ 758850 h 1138470"/>
                <a:gd name="connsiteX25" fmla="*/ 1373526 w 1707806"/>
                <a:gd name="connsiteY25" fmla="*/ 747629 h 1138470"/>
                <a:gd name="connsiteX26" fmla="*/ 1527506 w 1707806"/>
                <a:gd name="connsiteY26" fmla="*/ 882373 h 1138470"/>
                <a:gd name="connsiteX27" fmla="*/ 1691857 w 1707806"/>
                <a:gd name="connsiteY27" fmla="*/ 1099528 h 1138470"/>
                <a:gd name="connsiteX28" fmla="*/ 1704587 w 1707806"/>
                <a:gd name="connsiteY28" fmla="*/ 1138471 h 1138470"/>
                <a:gd name="connsiteX29" fmla="*/ 663410 w 1707806"/>
                <a:gd name="connsiteY29" fmla="*/ 1138471 h 113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07806" h="1138470">
                  <a:moveTo>
                    <a:pt x="663410" y="1138471"/>
                  </a:moveTo>
                  <a:cubicBezTo>
                    <a:pt x="598349" y="1055682"/>
                    <a:pt x="534041" y="972328"/>
                    <a:pt x="467943" y="890293"/>
                  </a:cubicBezTo>
                  <a:cubicBezTo>
                    <a:pt x="445501" y="862477"/>
                    <a:pt x="443238" y="833341"/>
                    <a:pt x="451347" y="801376"/>
                  </a:cubicBezTo>
                  <a:cubicBezTo>
                    <a:pt x="461059" y="762810"/>
                    <a:pt x="471714" y="724527"/>
                    <a:pt x="482841" y="682850"/>
                  </a:cubicBezTo>
                  <a:cubicBezTo>
                    <a:pt x="455873" y="695957"/>
                    <a:pt x="435317" y="714721"/>
                    <a:pt x="413819" y="731694"/>
                  </a:cubicBezTo>
                  <a:cubicBezTo>
                    <a:pt x="397789" y="744329"/>
                    <a:pt x="387888" y="744140"/>
                    <a:pt x="378365" y="723867"/>
                  </a:cubicBezTo>
                  <a:cubicBezTo>
                    <a:pt x="362241" y="689545"/>
                    <a:pt x="343948" y="656354"/>
                    <a:pt x="326221" y="622786"/>
                  </a:cubicBezTo>
                  <a:cubicBezTo>
                    <a:pt x="321412" y="613639"/>
                    <a:pt x="318961" y="602607"/>
                    <a:pt x="307834" y="598082"/>
                  </a:cubicBezTo>
                  <a:cubicBezTo>
                    <a:pt x="276340" y="556498"/>
                    <a:pt x="257576" y="507749"/>
                    <a:pt x="233249" y="462300"/>
                  </a:cubicBezTo>
                  <a:cubicBezTo>
                    <a:pt x="186480" y="374703"/>
                    <a:pt x="141879" y="285880"/>
                    <a:pt x="100202" y="195642"/>
                  </a:cubicBezTo>
                  <a:cubicBezTo>
                    <a:pt x="85210" y="162168"/>
                    <a:pt x="70500" y="128600"/>
                    <a:pt x="49567" y="98238"/>
                  </a:cubicBezTo>
                  <a:cubicBezTo>
                    <a:pt x="39007" y="72873"/>
                    <a:pt x="21185" y="51940"/>
                    <a:pt x="7230" y="28650"/>
                  </a:cubicBezTo>
                  <a:cubicBezTo>
                    <a:pt x="2987" y="21578"/>
                    <a:pt x="-3519" y="13657"/>
                    <a:pt x="2327" y="5643"/>
                  </a:cubicBezTo>
                  <a:cubicBezTo>
                    <a:pt x="9587" y="-4258"/>
                    <a:pt x="20242" y="1022"/>
                    <a:pt x="27786" y="5266"/>
                  </a:cubicBezTo>
                  <a:cubicBezTo>
                    <a:pt x="47493" y="16392"/>
                    <a:pt x="72009" y="19975"/>
                    <a:pt x="85493" y="41097"/>
                  </a:cubicBezTo>
                  <a:cubicBezTo>
                    <a:pt x="121890" y="58635"/>
                    <a:pt x="158475" y="75985"/>
                    <a:pt x="194683" y="93994"/>
                  </a:cubicBezTo>
                  <a:cubicBezTo>
                    <a:pt x="202698" y="97955"/>
                    <a:pt x="210619" y="98898"/>
                    <a:pt x="219105" y="98520"/>
                  </a:cubicBezTo>
                  <a:cubicBezTo>
                    <a:pt x="239944" y="100218"/>
                    <a:pt x="256256" y="113136"/>
                    <a:pt x="274077" y="121622"/>
                  </a:cubicBezTo>
                  <a:cubicBezTo>
                    <a:pt x="457853" y="208748"/>
                    <a:pt x="641158" y="297101"/>
                    <a:pt x="824650" y="385075"/>
                  </a:cubicBezTo>
                  <a:cubicBezTo>
                    <a:pt x="831345" y="388281"/>
                    <a:pt x="837286" y="392713"/>
                    <a:pt x="843415" y="396767"/>
                  </a:cubicBezTo>
                  <a:cubicBezTo>
                    <a:pt x="922054" y="440047"/>
                    <a:pt x="1004843" y="475124"/>
                    <a:pt x="1083860" y="517839"/>
                  </a:cubicBezTo>
                  <a:cubicBezTo>
                    <a:pt x="1107999" y="530945"/>
                    <a:pt x="1132232" y="543769"/>
                    <a:pt x="1155522" y="558384"/>
                  </a:cubicBezTo>
                  <a:cubicBezTo>
                    <a:pt x="1208609" y="591575"/>
                    <a:pt x="1229259" y="645133"/>
                    <a:pt x="1212569" y="705952"/>
                  </a:cubicBezTo>
                  <a:cubicBezTo>
                    <a:pt x="1207289" y="725282"/>
                    <a:pt x="1200217" y="744140"/>
                    <a:pt x="1191165" y="762244"/>
                  </a:cubicBezTo>
                  <a:cubicBezTo>
                    <a:pt x="1194465" y="763848"/>
                    <a:pt x="1194371" y="760076"/>
                    <a:pt x="1195691" y="758850"/>
                  </a:cubicBezTo>
                  <a:cubicBezTo>
                    <a:pt x="1268485" y="695768"/>
                    <a:pt x="1284420" y="695391"/>
                    <a:pt x="1373526" y="747629"/>
                  </a:cubicBezTo>
                  <a:cubicBezTo>
                    <a:pt x="1433590" y="782894"/>
                    <a:pt x="1484037" y="828343"/>
                    <a:pt x="1527506" y="882373"/>
                  </a:cubicBezTo>
                  <a:cubicBezTo>
                    <a:pt x="1584458" y="953092"/>
                    <a:pt x="1639336" y="1025509"/>
                    <a:pt x="1691857" y="1099528"/>
                  </a:cubicBezTo>
                  <a:cubicBezTo>
                    <a:pt x="1699683" y="1110560"/>
                    <a:pt x="1714299" y="1121026"/>
                    <a:pt x="1704587" y="1138471"/>
                  </a:cubicBezTo>
                  <a:cubicBezTo>
                    <a:pt x="1357497" y="1138471"/>
                    <a:pt x="1010406" y="1138471"/>
                    <a:pt x="663410" y="1138471"/>
                  </a:cubicBezTo>
                  <a:close/>
                </a:path>
              </a:pathLst>
            </a:custGeom>
            <a:solidFill>
              <a:srgbClr val="55B248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91">
              <a:extLst>
                <a:ext uri="{FF2B5EF4-FFF2-40B4-BE49-F238E27FC236}">
                  <a16:creationId xmlns:a16="http://schemas.microsoft.com/office/drawing/2014/main" id="{B600726A-5B32-4A1E-93EA-159853E7ECFF}"/>
                </a:ext>
              </a:extLst>
            </p:cNvPr>
            <p:cNvSpPr/>
            <p:nvPr/>
          </p:nvSpPr>
          <p:spPr>
            <a:xfrm>
              <a:off x="1224025" y="4013600"/>
              <a:ext cx="1003485" cy="872168"/>
            </a:xfrm>
            <a:custGeom>
              <a:avLst/>
              <a:gdLst>
                <a:gd name="connsiteX0" fmla="*/ 326723 w 1367291"/>
                <a:gd name="connsiteY0" fmla="*/ 231299 h 1188366"/>
                <a:gd name="connsiteX1" fmla="*/ 844577 w 1367291"/>
                <a:gd name="connsiteY1" fmla="*/ 604131 h 1188366"/>
                <a:gd name="connsiteX2" fmla="*/ 1013549 w 1367291"/>
                <a:gd name="connsiteY2" fmla="*/ 731803 h 1188366"/>
                <a:gd name="connsiteX3" fmla="*/ 1047211 w 1367291"/>
                <a:gd name="connsiteY3" fmla="*/ 914824 h 1188366"/>
                <a:gd name="connsiteX4" fmla="*/ 1013831 w 1367291"/>
                <a:gd name="connsiteY4" fmla="*/ 965554 h 1188366"/>
                <a:gd name="connsiteX5" fmla="*/ 1104729 w 1367291"/>
                <a:gd name="connsiteY5" fmla="*/ 919068 h 1188366"/>
                <a:gd name="connsiteX6" fmla="*/ 1130094 w 1367291"/>
                <a:gd name="connsiteY6" fmla="*/ 916239 h 1188366"/>
                <a:gd name="connsiteX7" fmla="*/ 1366956 w 1367291"/>
                <a:gd name="connsiteY7" fmla="*/ 1182049 h 1188366"/>
                <a:gd name="connsiteX8" fmla="*/ 1366956 w 1367291"/>
                <a:gd name="connsiteY8" fmla="*/ 1188367 h 1188366"/>
                <a:gd name="connsiteX9" fmla="*/ 427427 w 1367291"/>
                <a:gd name="connsiteY9" fmla="*/ 1188367 h 1188366"/>
                <a:gd name="connsiteX10" fmla="*/ 285894 w 1367291"/>
                <a:gd name="connsiteY10" fmla="*/ 938398 h 1188366"/>
                <a:gd name="connsiteX11" fmla="*/ 287026 w 1367291"/>
                <a:gd name="connsiteY11" fmla="*/ 870601 h 1188366"/>
                <a:gd name="connsiteX12" fmla="*/ 337850 w 1367291"/>
                <a:gd name="connsiteY12" fmla="*/ 760468 h 1188366"/>
                <a:gd name="connsiteX13" fmla="*/ 283443 w 1367291"/>
                <a:gd name="connsiteY13" fmla="*/ 789793 h 1188366"/>
                <a:gd name="connsiteX14" fmla="*/ 232997 w 1367291"/>
                <a:gd name="connsiteY14" fmla="*/ 770557 h 1188366"/>
                <a:gd name="connsiteX15" fmla="*/ 190188 w 1367291"/>
                <a:gd name="connsiteY15" fmla="*/ 638076 h 1188366"/>
                <a:gd name="connsiteX16" fmla="*/ 96273 w 1367291"/>
                <a:gd name="connsiteY16" fmla="*/ 332664 h 1188366"/>
                <a:gd name="connsiteX17" fmla="*/ 89484 w 1367291"/>
                <a:gd name="connsiteY17" fmla="*/ 292401 h 1188366"/>
                <a:gd name="connsiteX18" fmla="*/ 0 w 1367291"/>
                <a:gd name="connsiteY18" fmla="*/ 0 h 1188366"/>
                <a:gd name="connsiteX19" fmla="*/ 326723 w 1367291"/>
                <a:gd name="connsiteY19" fmla="*/ 231299 h 1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67291" h="1188366">
                  <a:moveTo>
                    <a:pt x="326723" y="231299"/>
                  </a:moveTo>
                  <a:cubicBezTo>
                    <a:pt x="499372" y="355482"/>
                    <a:pt x="672305" y="479383"/>
                    <a:pt x="844577" y="604131"/>
                  </a:cubicBezTo>
                  <a:cubicBezTo>
                    <a:pt x="901718" y="645526"/>
                    <a:pt x="958293" y="687863"/>
                    <a:pt x="1013549" y="731803"/>
                  </a:cubicBezTo>
                  <a:cubicBezTo>
                    <a:pt x="1080496" y="784984"/>
                    <a:pt x="1089831" y="839862"/>
                    <a:pt x="1047211" y="914824"/>
                  </a:cubicBezTo>
                  <a:cubicBezTo>
                    <a:pt x="1037876" y="931231"/>
                    <a:pt x="1026467" y="946507"/>
                    <a:pt x="1013831" y="965554"/>
                  </a:cubicBezTo>
                  <a:cubicBezTo>
                    <a:pt x="1048625" y="954427"/>
                    <a:pt x="1074933" y="933305"/>
                    <a:pt x="1104729" y="919068"/>
                  </a:cubicBezTo>
                  <a:cubicBezTo>
                    <a:pt x="1113310" y="915013"/>
                    <a:pt x="1118873" y="910392"/>
                    <a:pt x="1130094" y="916239"/>
                  </a:cubicBezTo>
                  <a:cubicBezTo>
                    <a:pt x="1242490" y="975360"/>
                    <a:pt x="1317641" y="1067201"/>
                    <a:pt x="1366956" y="1182049"/>
                  </a:cubicBezTo>
                  <a:cubicBezTo>
                    <a:pt x="1367711" y="1183840"/>
                    <a:pt x="1366956" y="1186198"/>
                    <a:pt x="1366956" y="1188367"/>
                  </a:cubicBezTo>
                  <a:cubicBezTo>
                    <a:pt x="1053811" y="1188367"/>
                    <a:pt x="740667" y="1188367"/>
                    <a:pt x="427427" y="1188367"/>
                  </a:cubicBezTo>
                  <a:cubicBezTo>
                    <a:pt x="371701" y="1109915"/>
                    <a:pt x="330118" y="1023355"/>
                    <a:pt x="285894" y="938398"/>
                  </a:cubicBezTo>
                  <a:cubicBezTo>
                    <a:pt x="274580" y="916616"/>
                    <a:pt x="279011" y="893043"/>
                    <a:pt x="287026" y="870601"/>
                  </a:cubicBezTo>
                  <a:cubicBezTo>
                    <a:pt x="300510" y="832790"/>
                    <a:pt x="318048" y="796770"/>
                    <a:pt x="337850" y="760468"/>
                  </a:cubicBezTo>
                  <a:cubicBezTo>
                    <a:pt x="319180" y="770557"/>
                    <a:pt x="301547" y="780647"/>
                    <a:pt x="283443" y="789793"/>
                  </a:cubicBezTo>
                  <a:cubicBezTo>
                    <a:pt x="254872" y="804220"/>
                    <a:pt x="243935" y="800637"/>
                    <a:pt x="232997" y="770557"/>
                  </a:cubicBezTo>
                  <a:cubicBezTo>
                    <a:pt x="217061" y="726994"/>
                    <a:pt x="203389" y="682488"/>
                    <a:pt x="190188" y="638076"/>
                  </a:cubicBezTo>
                  <a:cubicBezTo>
                    <a:pt x="159731" y="536052"/>
                    <a:pt x="125692" y="435065"/>
                    <a:pt x="96273" y="332664"/>
                  </a:cubicBezTo>
                  <a:cubicBezTo>
                    <a:pt x="92501" y="319463"/>
                    <a:pt x="87598" y="306545"/>
                    <a:pt x="89484" y="292401"/>
                  </a:cubicBezTo>
                  <a:cubicBezTo>
                    <a:pt x="64402" y="194431"/>
                    <a:pt x="37811" y="96933"/>
                    <a:pt x="0" y="0"/>
                  </a:cubicBezTo>
                  <a:cubicBezTo>
                    <a:pt x="108908" y="77225"/>
                    <a:pt x="217815" y="154262"/>
                    <a:pt x="326723" y="231299"/>
                  </a:cubicBezTo>
                  <a:close/>
                </a:path>
              </a:pathLst>
            </a:custGeom>
            <a:solidFill>
              <a:srgbClr val="55B248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92">
              <a:extLst>
                <a:ext uri="{FF2B5EF4-FFF2-40B4-BE49-F238E27FC236}">
                  <a16:creationId xmlns:a16="http://schemas.microsoft.com/office/drawing/2014/main" id="{0FC86A6D-6D53-4778-8E2F-CD6F450C56DA}"/>
                </a:ext>
              </a:extLst>
            </p:cNvPr>
            <p:cNvSpPr/>
            <p:nvPr/>
          </p:nvSpPr>
          <p:spPr>
            <a:xfrm>
              <a:off x="3612327" y="3972222"/>
              <a:ext cx="1136966" cy="913476"/>
            </a:xfrm>
            <a:custGeom>
              <a:avLst/>
              <a:gdLst>
                <a:gd name="connsiteX0" fmla="*/ 486882 w 1549166"/>
                <a:gd name="connsiteY0" fmla="*/ 864087 h 1244650"/>
                <a:gd name="connsiteX1" fmla="*/ 557884 w 1549166"/>
                <a:gd name="connsiteY1" fmla="*/ 839193 h 1244650"/>
                <a:gd name="connsiteX2" fmla="*/ 854622 w 1549166"/>
                <a:gd name="connsiteY2" fmla="*/ 768474 h 1244650"/>
                <a:gd name="connsiteX3" fmla="*/ 1128636 w 1549166"/>
                <a:gd name="connsiteY3" fmla="*/ 773849 h 1244650"/>
                <a:gd name="connsiteX4" fmla="*/ 1154660 w 1549166"/>
                <a:gd name="connsiteY4" fmla="*/ 787710 h 1244650"/>
                <a:gd name="connsiteX5" fmla="*/ 1130899 w 1549166"/>
                <a:gd name="connsiteY5" fmla="*/ 808077 h 1244650"/>
                <a:gd name="connsiteX6" fmla="*/ 650196 w 1549166"/>
                <a:gd name="connsiteY6" fmla="*/ 916890 h 1244650"/>
                <a:gd name="connsiteX7" fmla="*/ 485750 w 1549166"/>
                <a:gd name="connsiteY7" fmla="*/ 921605 h 1244650"/>
                <a:gd name="connsiteX8" fmla="*/ 465854 w 1549166"/>
                <a:gd name="connsiteY8" fmla="*/ 929337 h 1244650"/>
                <a:gd name="connsiteX9" fmla="*/ 364584 w 1549166"/>
                <a:gd name="connsiteY9" fmla="*/ 980632 h 1244650"/>
                <a:gd name="connsiteX10" fmla="*/ 254357 w 1549166"/>
                <a:gd name="connsiteY10" fmla="*/ 1103872 h 1244650"/>
                <a:gd name="connsiteX11" fmla="*/ 459066 w 1549166"/>
                <a:gd name="connsiteY11" fmla="*/ 1011654 h 1244650"/>
                <a:gd name="connsiteX12" fmla="*/ 480376 w 1549166"/>
                <a:gd name="connsiteY12" fmla="*/ 1010240 h 1244650"/>
                <a:gd name="connsiteX13" fmla="*/ 656231 w 1549166"/>
                <a:gd name="connsiteY13" fmla="*/ 982800 h 1244650"/>
                <a:gd name="connsiteX14" fmla="*/ 889038 w 1549166"/>
                <a:gd name="connsiteY14" fmla="*/ 971768 h 1244650"/>
                <a:gd name="connsiteX15" fmla="*/ 916572 w 1549166"/>
                <a:gd name="connsiteY15" fmla="*/ 978369 h 1244650"/>
                <a:gd name="connsiteX16" fmla="*/ 926190 w 1549166"/>
                <a:gd name="connsiteY16" fmla="*/ 1019103 h 1244650"/>
                <a:gd name="connsiteX17" fmla="*/ 785883 w 1549166"/>
                <a:gd name="connsiteY17" fmla="*/ 1091802 h 1244650"/>
                <a:gd name="connsiteX18" fmla="*/ 233235 w 1549166"/>
                <a:gd name="connsiteY18" fmla="*/ 1142532 h 1244650"/>
                <a:gd name="connsiteX19" fmla="*/ 182695 w 1549166"/>
                <a:gd name="connsiteY19" fmla="*/ 1166765 h 1244650"/>
                <a:gd name="connsiteX20" fmla="*/ 118576 w 1549166"/>
                <a:gd name="connsiteY20" fmla="*/ 1244650 h 1244650"/>
                <a:gd name="connsiteX21" fmla="*/ 42388 w 1549166"/>
                <a:gd name="connsiteY21" fmla="*/ 1244650 h 1244650"/>
                <a:gd name="connsiteX22" fmla="*/ 29093 w 1549166"/>
                <a:gd name="connsiteY22" fmla="*/ 1190055 h 1244650"/>
                <a:gd name="connsiteX23" fmla="*/ 616 w 1549166"/>
                <a:gd name="connsiteY23" fmla="*/ 878136 h 1244650"/>
                <a:gd name="connsiteX24" fmla="*/ 12780 w 1549166"/>
                <a:gd name="connsiteY24" fmla="*/ 745656 h 1244650"/>
                <a:gd name="connsiteX25" fmla="*/ 60397 w 1549166"/>
                <a:gd name="connsiteY25" fmla="*/ 578946 h 1244650"/>
                <a:gd name="connsiteX26" fmla="*/ 101037 w 1549166"/>
                <a:gd name="connsiteY26" fmla="*/ 532743 h 1244650"/>
                <a:gd name="connsiteX27" fmla="*/ 139414 w 1549166"/>
                <a:gd name="connsiteY27" fmla="*/ 582152 h 1244650"/>
                <a:gd name="connsiteX28" fmla="*/ 164591 w 1549166"/>
                <a:gd name="connsiteY28" fmla="*/ 714916 h 1244650"/>
                <a:gd name="connsiteX29" fmla="*/ 163365 w 1549166"/>
                <a:gd name="connsiteY29" fmla="*/ 872667 h 1244650"/>
                <a:gd name="connsiteX30" fmla="*/ 127533 w 1549166"/>
                <a:gd name="connsiteY30" fmla="*/ 1123013 h 1244650"/>
                <a:gd name="connsiteX31" fmla="*/ 113201 w 1549166"/>
                <a:gd name="connsiteY31" fmla="*/ 1198353 h 1244650"/>
                <a:gd name="connsiteX32" fmla="*/ 220412 w 1549166"/>
                <a:gd name="connsiteY32" fmla="*/ 1068607 h 1244650"/>
                <a:gd name="connsiteX33" fmla="*/ 237195 w 1549166"/>
                <a:gd name="connsiteY33" fmla="*/ 1022026 h 1244650"/>
                <a:gd name="connsiteX34" fmla="*/ 225315 w 1549166"/>
                <a:gd name="connsiteY34" fmla="*/ 918305 h 1244650"/>
                <a:gd name="connsiteX35" fmla="*/ 206739 w 1549166"/>
                <a:gd name="connsiteY35" fmla="*/ 757819 h 1244650"/>
                <a:gd name="connsiteX36" fmla="*/ 225975 w 1549166"/>
                <a:gd name="connsiteY36" fmla="*/ 541041 h 1244650"/>
                <a:gd name="connsiteX37" fmla="*/ 288774 w 1549166"/>
                <a:gd name="connsiteY37" fmla="*/ 361980 h 1244650"/>
                <a:gd name="connsiteX38" fmla="*/ 316496 w 1549166"/>
                <a:gd name="connsiteY38" fmla="*/ 319737 h 1244650"/>
                <a:gd name="connsiteX39" fmla="*/ 367696 w 1549166"/>
                <a:gd name="connsiteY39" fmla="*/ 333692 h 1244650"/>
                <a:gd name="connsiteX40" fmla="*/ 381086 w 1549166"/>
                <a:gd name="connsiteY40" fmla="*/ 443731 h 1244650"/>
                <a:gd name="connsiteX41" fmla="*/ 347989 w 1549166"/>
                <a:gd name="connsiteY41" fmla="*/ 767343 h 1244650"/>
                <a:gd name="connsiteX42" fmla="*/ 317250 w 1549166"/>
                <a:gd name="connsiteY42" fmla="*/ 916230 h 1244650"/>
                <a:gd name="connsiteX43" fmla="*/ 320833 w 1549166"/>
                <a:gd name="connsiteY43" fmla="*/ 947441 h 1244650"/>
                <a:gd name="connsiteX44" fmla="*/ 348838 w 1549166"/>
                <a:gd name="connsiteY44" fmla="*/ 930751 h 1244650"/>
                <a:gd name="connsiteX45" fmla="*/ 414937 w 1549166"/>
                <a:gd name="connsiteY45" fmla="*/ 857957 h 1244650"/>
                <a:gd name="connsiteX46" fmla="*/ 439924 w 1549166"/>
                <a:gd name="connsiteY46" fmla="*/ 788935 h 1244650"/>
                <a:gd name="connsiteX47" fmla="*/ 439736 w 1549166"/>
                <a:gd name="connsiteY47" fmla="*/ 560560 h 1244650"/>
                <a:gd name="connsiteX48" fmla="*/ 533745 w 1549166"/>
                <a:gd name="connsiteY48" fmla="*/ 172641 h 1244650"/>
                <a:gd name="connsiteX49" fmla="*/ 554773 w 1549166"/>
                <a:gd name="connsiteY49" fmla="*/ 137281 h 1244650"/>
                <a:gd name="connsiteX50" fmla="*/ 633412 w 1549166"/>
                <a:gd name="connsiteY50" fmla="*/ 147653 h 1244650"/>
                <a:gd name="connsiteX51" fmla="*/ 654062 w 1549166"/>
                <a:gd name="connsiteY51" fmla="*/ 262501 h 1244650"/>
                <a:gd name="connsiteX52" fmla="*/ 643973 w 1549166"/>
                <a:gd name="connsiteY52" fmla="*/ 398094 h 1244650"/>
                <a:gd name="connsiteX53" fmla="*/ 532425 w 1549166"/>
                <a:gd name="connsiteY53" fmla="*/ 752444 h 1244650"/>
                <a:gd name="connsiteX54" fmla="*/ 629358 w 1549166"/>
                <a:gd name="connsiteY54" fmla="*/ 668713 h 1244650"/>
                <a:gd name="connsiteX55" fmla="*/ 712712 w 1549166"/>
                <a:gd name="connsiteY55" fmla="*/ 504267 h 1244650"/>
                <a:gd name="connsiteX56" fmla="*/ 780225 w 1549166"/>
                <a:gd name="connsiteY56" fmla="*/ 296541 h 1244650"/>
                <a:gd name="connsiteX57" fmla="*/ 872066 w 1549166"/>
                <a:gd name="connsiteY57" fmla="*/ 113802 h 1244650"/>
                <a:gd name="connsiteX58" fmla="*/ 1001718 w 1549166"/>
                <a:gd name="connsiteY58" fmla="*/ 274 h 1244650"/>
                <a:gd name="connsiteX59" fmla="*/ 1027460 w 1549166"/>
                <a:gd name="connsiteY59" fmla="*/ 30731 h 1244650"/>
                <a:gd name="connsiteX60" fmla="*/ 931470 w 1549166"/>
                <a:gd name="connsiteY60" fmla="*/ 295975 h 1244650"/>
                <a:gd name="connsiteX61" fmla="*/ 756558 w 1549166"/>
                <a:gd name="connsiteY61" fmla="*/ 566594 h 1244650"/>
                <a:gd name="connsiteX62" fmla="*/ 742320 w 1549166"/>
                <a:gd name="connsiteY62" fmla="*/ 600256 h 1244650"/>
                <a:gd name="connsiteX63" fmla="*/ 862165 w 1549166"/>
                <a:gd name="connsiteY63" fmla="*/ 510773 h 1244650"/>
                <a:gd name="connsiteX64" fmla="*/ 1138253 w 1549166"/>
                <a:gd name="connsiteY64" fmla="*/ 264765 h 1244650"/>
                <a:gd name="connsiteX65" fmla="*/ 1506465 w 1549166"/>
                <a:gd name="connsiteY65" fmla="*/ 96452 h 1244650"/>
                <a:gd name="connsiteX66" fmla="*/ 1515988 w 1549166"/>
                <a:gd name="connsiteY66" fmla="*/ 95981 h 1244650"/>
                <a:gd name="connsiteX67" fmla="*/ 1547765 w 1549166"/>
                <a:gd name="connsiteY67" fmla="*/ 103430 h 1244650"/>
                <a:gd name="connsiteX68" fmla="*/ 1532961 w 1549166"/>
                <a:gd name="connsiteY68" fmla="*/ 132190 h 1244650"/>
                <a:gd name="connsiteX69" fmla="*/ 1090447 w 1549166"/>
                <a:gd name="connsiteY69" fmla="*/ 421101 h 1244650"/>
                <a:gd name="connsiteX70" fmla="*/ 748731 w 1549166"/>
                <a:gd name="connsiteY70" fmla="*/ 618549 h 1244650"/>
                <a:gd name="connsiteX71" fmla="*/ 716578 w 1549166"/>
                <a:gd name="connsiteY71" fmla="*/ 644102 h 1244650"/>
                <a:gd name="connsiteX72" fmla="*/ 709695 w 1549166"/>
                <a:gd name="connsiteY72" fmla="*/ 655323 h 1244650"/>
                <a:gd name="connsiteX73" fmla="*/ 864240 w 1549166"/>
                <a:gd name="connsiteY73" fmla="*/ 604594 h 1244650"/>
                <a:gd name="connsiteX74" fmla="*/ 1326555 w 1549166"/>
                <a:gd name="connsiteY74" fmla="*/ 547830 h 1244650"/>
                <a:gd name="connsiteX75" fmla="*/ 1393503 w 1549166"/>
                <a:gd name="connsiteY75" fmla="*/ 579795 h 1244650"/>
                <a:gd name="connsiteX76" fmla="*/ 1337399 w 1549166"/>
                <a:gd name="connsiteY76" fmla="*/ 613834 h 1244650"/>
                <a:gd name="connsiteX77" fmla="*/ 936468 w 1549166"/>
                <a:gd name="connsiteY77" fmla="*/ 686157 h 1244650"/>
                <a:gd name="connsiteX78" fmla="*/ 695457 w 1549166"/>
                <a:gd name="connsiteY78" fmla="*/ 686157 h 1244650"/>
                <a:gd name="connsiteX79" fmla="*/ 639352 w 1549166"/>
                <a:gd name="connsiteY79" fmla="*/ 703601 h 1244650"/>
                <a:gd name="connsiteX80" fmla="*/ 491691 w 1549166"/>
                <a:gd name="connsiteY80" fmla="*/ 827878 h 1244650"/>
                <a:gd name="connsiteX81" fmla="*/ 486411 w 1549166"/>
                <a:gd name="connsiteY81" fmla="*/ 839005 h 1244650"/>
                <a:gd name="connsiteX82" fmla="*/ 459820 w 1549166"/>
                <a:gd name="connsiteY82" fmla="*/ 866727 h 1244650"/>
                <a:gd name="connsiteX83" fmla="*/ 486882 w 1549166"/>
                <a:gd name="connsiteY83" fmla="*/ 864087 h 124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549166" h="1244650">
                  <a:moveTo>
                    <a:pt x="486882" y="864087"/>
                  </a:moveTo>
                  <a:cubicBezTo>
                    <a:pt x="512529" y="861635"/>
                    <a:pt x="534782" y="849094"/>
                    <a:pt x="557884" y="839193"/>
                  </a:cubicBezTo>
                  <a:cubicBezTo>
                    <a:pt x="652742" y="798553"/>
                    <a:pt x="752975" y="780072"/>
                    <a:pt x="854622" y="768474"/>
                  </a:cubicBezTo>
                  <a:cubicBezTo>
                    <a:pt x="946086" y="758102"/>
                    <a:pt x="1037643" y="755179"/>
                    <a:pt x="1128636" y="773849"/>
                  </a:cubicBezTo>
                  <a:cubicBezTo>
                    <a:pt x="1139102" y="776017"/>
                    <a:pt x="1152774" y="775923"/>
                    <a:pt x="1154660" y="787710"/>
                  </a:cubicBezTo>
                  <a:cubicBezTo>
                    <a:pt x="1157112" y="803079"/>
                    <a:pt x="1140328" y="804399"/>
                    <a:pt x="1130899" y="808077"/>
                  </a:cubicBezTo>
                  <a:cubicBezTo>
                    <a:pt x="976353" y="868989"/>
                    <a:pt x="820300" y="920850"/>
                    <a:pt x="650196" y="916890"/>
                  </a:cubicBezTo>
                  <a:cubicBezTo>
                    <a:pt x="595789" y="915570"/>
                    <a:pt x="540534" y="918305"/>
                    <a:pt x="485750" y="921605"/>
                  </a:cubicBezTo>
                  <a:cubicBezTo>
                    <a:pt x="480187" y="926980"/>
                    <a:pt x="473115" y="929242"/>
                    <a:pt x="465854" y="929337"/>
                  </a:cubicBezTo>
                  <a:cubicBezTo>
                    <a:pt x="423612" y="929997"/>
                    <a:pt x="390704" y="948572"/>
                    <a:pt x="364584" y="980632"/>
                  </a:cubicBezTo>
                  <a:cubicBezTo>
                    <a:pt x="325076" y="1018631"/>
                    <a:pt x="287642" y="1058517"/>
                    <a:pt x="254357" y="1103872"/>
                  </a:cubicBezTo>
                  <a:cubicBezTo>
                    <a:pt x="323096" y="1073981"/>
                    <a:pt x="384669" y="1028155"/>
                    <a:pt x="459066" y="1011654"/>
                  </a:cubicBezTo>
                  <a:cubicBezTo>
                    <a:pt x="466043" y="1009674"/>
                    <a:pt x="472926" y="1005619"/>
                    <a:pt x="480376" y="1010240"/>
                  </a:cubicBezTo>
                  <a:cubicBezTo>
                    <a:pt x="538931" y="1000904"/>
                    <a:pt x="597298" y="988835"/>
                    <a:pt x="656231" y="982800"/>
                  </a:cubicBezTo>
                  <a:cubicBezTo>
                    <a:pt x="733550" y="974974"/>
                    <a:pt x="810776" y="960076"/>
                    <a:pt x="889038" y="971768"/>
                  </a:cubicBezTo>
                  <a:cubicBezTo>
                    <a:pt x="898373" y="973182"/>
                    <a:pt x="907803" y="975068"/>
                    <a:pt x="916572" y="978369"/>
                  </a:cubicBezTo>
                  <a:cubicBezTo>
                    <a:pt x="939202" y="986949"/>
                    <a:pt x="941842" y="999585"/>
                    <a:pt x="926190" y="1019103"/>
                  </a:cubicBezTo>
                  <a:cubicBezTo>
                    <a:pt x="889982" y="1064364"/>
                    <a:pt x="838403" y="1080016"/>
                    <a:pt x="785883" y="1091802"/>
                  </a:cubicBezTo>
                  <a:cubicBezTo>
                    <a:pt x="603993" y="1132820"/>
                    <a:pt x="419463" y="1148283"/>
                    <a:pt x="233235" y="1142532"/>
                  </a:cubicBezTo>
                  <a:cubicBezTo>
                    <a:pt x="210511" y="1141872"/>
                    <a:pt x="195141" y="1148190"/>
                    <a:pt x="182695" y="1166765"/>
                  </a:cubicBezTo>
                  <a:cubicBezTo>
                    <a:pt x="163931" y="1194769"/>
                    <a:pt x="134700" y="1214382"/>
                    <a:pt x="118576" y="1244650"/>
                  </a:cubicBezTo>
                  <a:cubicBezTo>
                    <a:pt x="93211" y="1244650"/>
                    <a:pt x="67752" y="1244650"/>
                    <a:pt x="42388" y="1244650"/>
                  </a:cubicBezTo>
                  <a:cubicBezTo>
                    <a:pt x="29281" y="1228621"/>
                    <a:pt x="31921" y="1208442"/>
                    <a:pt x="29093" y="1190055"/>
                  </a:cubicBezTo>
                  <a:cubicBezTo>
                    <a:pt x="13251" y="1086711"/>
                    <a:pt x="-3438" y="983461"/>
                    <a:pt x="616" y="878136"/>
                  </a:cubicBezTo>
                  <a:cubicBezTo>
                    <a:pt x="2313" y="833630"/>
                    <a:pt x="10611" y="789972"/>
                    <a:pt x="12780" y="745656"/>
                  </a:cubicBezTo>
                  <a:cubicBezTo>
                    <a:pt x="27678" y="689834"/>
                    <a:pt x="37673" y="632505"/>
                    <a:pt x="60397" y="578946"/>
                  </a:cubicBezTo>
                  <a:cubicBezTo>
                    <a:pt x="68789" y="559239"/>
                    <a:pt x="74824" y="531046"/>
                    <a:pt x="101037" y="532743"/>
                  </a:cubicBezTo>
                  <a:cubicBezTo>
                    <a:pt x="125648" y="534346"/>
                    <a:pt x="131965" y="561597"/>
                    <a:pt x="139414" y="582152"/>
                  </a:cubicBezTo>
                  <a:cubicBezTo>
                    <a:pt x="154973" y="624961"/>
                    <a:pt x="162233" y="670033"/>
                    <a:pt x="164591" y="714916"/>
                  </a:cubicBezTo>
                  <a:cubicBezTo>
                    <a:pt x="167325" y="767343"/>
                    <a:pt x="168268" y="820146"/>
                    <a:pt x="163365" y="872667"/>
                  </a:cubicBezTo>
                  <a:cubicBezTo>
                    <a:pt x="150069" y="955927"/>
                    <a:pt x="142526" y="1039942"/>
                    <a:pt x="127533" y="1123013"/>
                  </a:cubicBezTo>
                  <a:cubicBezTo>
                    <a:pt x="123102" y="1147718"/>
                    <a:pt x="115181" y="1171668"/>
                    <a:pt x="113201" y="1198353"/>
                  </a:cubicBezTo>
                  <a:cubicBezTo>
                    <a:pt x="150635" y="1155167"/>
                    <a:pt x="182883" y="1109718"/>
                    <a:pt x="220412" y="1068607"/>
                  </a:cubicBezTo>
                  <a:cubicBezTo>
                    <a:pt x="232293" y="1055594"/>
                    <a:pt x="236724" y="1039659"/>
                    <a:pt x="237195" y="1022026"/>
                  </a:cubicBezTo>
                  <a:cubicBezTo>
                    <a:pt x="237950" y="986855"/>
                    <a:pt x="230878" y="952721"/>
                    <a:pt x="225315" y="918305"/>
                  </a:cubicBezTo>
                  <a:cubicBezTo>
                    <a:pt x="218714" y="864841"/>
                    <a:pt x="211454" y="811471"/>
                    <a:pt x="206739" y="757819"/>
                  </a:cubicBezTo>
                  <a:cubicBezTo>
                    <a:pt x="200327" y="684271"/>
                    <a:pt x="208814" y="612326"/>
                    <a:pt x="225975" y="541041"/>
                  </a:cubicBezTo>
                  <a:cubicBezTo>
                    <a:pt x="240873" y="479280"/>
                    <a:pt x="259543" y="418744"/>
                    <a:pt x="288774" y="361980"/>
                  </a:cubicBezTo>
                  <a:cubicBezTo>
                    <a:pt x="296506" y="346893"/>
                    <a:pt x="304332" y="331712"/>
                    <a:pt x="316496" y="319737"/>
                  </a:cubicBezTo>
                  <a:cubicBezTo>
                    <a:pt x="338371" y="298238"/>
                    <a:pt x="360907" y="304084"/>
                    <a:pt x="367696" y="333692"/>
                  </a:cubicBezTo>
                  <a:cubicBezTo>
                    <a:pt x="375994" y="369806"/>
                    <a:pt x="378823" y="406863"/>
                    <a:pt x="381086" y="443731"/>
                  </a:cubicBezTo>
                  <a:cubicBezTo>
                    <a:pt x="387969" y="553393"/>
                    <a:pt x="367791" y="660321"/>
                    <a:pt x="347989" y="767343"/>
                  </a:cubicBezTo>
                  <a:cubicBezTo>
                    <a:pt x="338748" y="817223"/>
                    <a:pt x="328282" y="866821"/>
                    <a:pt x="317250" y="916230"/>
                  </a:cubicBezTo>
                  <a:cubicBezTo>
                    <a:pt x="314893" y="926603"/>
                    <a:pt x="306878" y="941500"/>
                    <a:pt x="320833" y="947441"/>
                  </a:cubicBezTo>
                  <a:cubicBezTo>
                    <a:pt x="332902" y="952627"/>
                    <a:pt x="341295" y="939143"/>
                    <a:pt x="348838" y="930751"/>
                  </a:cubicBezTo>
                  <a:cubicBezTo>
                    <a:pt x="370808" y="906424"/>
                    <a:pt x="392967" y="882285"/>
                    <a:pt x="414937" y="857957"/>
                  </a:cubicBezTo>
                  <a:cubicBezTo>
                    <a:pt x="433418" y="837496"/>
                    <a:pt x="440207" y="815715"/>
                    <a:pt x="439924" y="788935"/>
                  </a:cubicBezTo>
                  <a:cubicBezTo>
                    <a:pt x="438981" y="712841"/>
                    <a:pt x="438792" y="636654"/>
                    <a:pt x="439736" y="560560"/>
                  </a:cubicBezTo>
                  <a:cubicBezTo>
                    <a:pt x="441527" y="424213"/>
                    <a:pt x="474624" y="295221"/>
                    <a:pt x="533745" y="172641"/>
                  </a:cubicBezTo>
                  <a:cubicBezTo>
                    <a:pt x="539685" y="160289"/>
                    <a:pt x="546380" y="148219"/>
                    <a:pt x="554773" y="137281"/>
                  </a:cubicBezTo>
                  <a:cubicBezTo>
                    <a:pt x="580703" y="103619"/>
                    <a:pt x="616440" y="108333"/>
                    <a:pt x="633412" y="147653"/>
                  </a:cubicBezTo>
                  <a:cubicBezTo>
                    <a:pt x="649159" y="184239"/>
                    <a:pt x="651610" y="223464"/>
                    <a:pt x="654062" y="262501"/>
                  </a:cubicBezTo>
                  <a:cubicBezTo>
                    <a:pt x="656985" y="308139"/>
                    <a:pt x="652459" y="353305"/>
                    <a:pt x="643973" y="398094"/>
                  </a:cubicBezTo>
                  <a:cubicBezTo>
                    <a:pt x="604182" y="513507"/>
                    <a:pt x="576271" y="632599"/>
                    <a:pt x="532425" y="752444"/>
                  </a:cubicBezTo>
                  <a:cubicBezTo>
                    <a:pt x="568539" y="723120"/>
                    <a:pt x="598429" y="695398"/>
                    <a:pt x="629358" y="668713"/>
                  </a:cubicBezTo>
                  <a:cubicBezTo>
                    <a:pt x="679616" y="625244"/>
                    <a:pt x="693287" y="562917"/>
                    <a:pt x="712712" y="504267"/>
                  </a:cubicBezTo>
                  <a:cubicBezTo>
                    <a:pt x="735625" y="435150"/>
                    <a:pt x="760518" y="366600"/>
                    <a:pt x="780225" y="296541"/>
                  </a:cubicBezTo>
                  <a:cubicBezTo>
                    <a:pt x="799084" y="229499"/>
                    <a:pt x="833783" y="170849"/>
                    <a:pt x="872066" y="113802"/>
                  </a:cubicBezTo>
                  <a:cubicBezTo>
                    <a:pt x="907143" y="66751"/>
                    <a:pt x="945991" y="23847"/>
                    <a:pt x="1001718" y="274"/>
                  </a:cubicBezTo>
                  <a:cubicBezTo>
                    <a:pt x="1024914" y="-1894"/>
                    <a:pt x="1030289" y="8855"/>
                    <a:pt x="1027460" y="30731"/>
                  </a:cubicBezTo>
                  <a:cubicBezTo>
                    <a:pt x="1015107" y="126343"/>
                    <a:pt x="982482" y="214129"/>
                    <a:pt x="931470" y="295975"/>
                  </a:cubicBezTo>
                  <a:cubicBezTo>
                    <a:pt x="874612" y="387156"/>
                    <a:pt x="817093" y="477865"/>
                    <a:pt x="756558" y="566594"/>
                  </a:cubicBezTo>
                  <a:cubicBezTo>
                    <a:pt x="750995" y="574703"/>
                    <a:pt x="742320" y="582152"/>
                    <a:pt x="742320" y="600256"/>
                  </a:cubicBezTo>
                  <a:cubicBezTo>
                    <a:pt x="784469" y="568669"/>
                    <a:pt x="822562" y="538684"/>
                    <a:pt x="862165" y="510773"/>
                  </a:cubicBezTo>
                  <a:cubicBezTo>
                    <a:pt x="963718" y="439394"/>
                    <a:pt x="1047638" y="348307"/>
                    <a:pt x="1138253" y="264765"/>
                  </a:cubicBezTo>
                  <a:cubicBezTo>
                    <a:pt x="1243295" y="168021"/>
                    <a:pt x="1369647" y="121628"/>
                    <a:pt x="1506465" y="96452"/>
                  </a:cubicBezTo>
                  <a:cubicBezTo>
                    <a:pt x="1509576" y="95887"/>
                    <a:pt x="1512783" y="95698"/>
                    <a:pt x="1515988" y="95981"/>
                  </a:cubicBezTo>
                  <a:cubicBezTo>
                    <a:pt x="1527115" y="96924"/>
                    <a:pt x="1542013" y="90795"/>
                    <a:pt x="1547765" y="103430"/>
                  </a:cubicBezTo>
                  <a:cubicBezTo>
                    <a:pt x="1553328" y="115594"/>
                    <a:pt x="1541070" y="124363"/>
                    <a:pt x="1532961" y="132190"/>
                  </a:cubicBezTo>
                  <a:cubicBezTo>
                    <a:pt x="1403969" y="256749"/>
                    <a:pt x="1267528" y="370089"/>
                    <a:pt x="1090447" y="421101"/>
                  </a:cubicBezTo>
                  <a:cubicBezTo>
                    <a:pt x="960135" y="458630"/>
                    <a:pt x="851416" y="533309"/>
                    <a:pt x="748731" y="618549"/>
                  </a:cubicBezTo>
                  <a:cubicBezTo>
                    <a:pt x="738171" y="627318"/>
                    <a:pt x="727139" y="635522"/>
                    <a:pt x="716578" y="644102"/>
                  </a:cubicBezTo>
                  <a:cubicBezTo>
                    <a:pt x="715070" y="645328"/>
                    <a:pt x="714409" y="647591"/>
                    <a:pt x="709695" y="655323"/>
                  </a:cubicBezTo>
                  <a:cubicBezTo>
                    <a:pt x="764573" y="637502"/>
                    <a:pt x="815491" y="623735"/>
                    <a:pt x="864240" y="604594"/>
                  </a:cubicBezTo>
                  <a:cubicBezTo>
                    <a:pt x="1013693" y="545756"/>
                    <a:pt x="1168144" y="529726"/>
                    <a:pt x="1326555" y="547830"/>
                  </a:cubicBezTo>
                  <a:cubicBezTo>
                    <a:pt x="1351825" y="550753"/>
                    <a:pt x="1390108" y="554053"/>
                    <a:pt x="1393503" y="579795"/>
                  </a:cubicBezTo>
                  <a:cubicBezTo>
                    <a:pt x="1396991" y="605442"/>
                    <a:pt x="1358332" y="604405"/>
                    <a:pt x="1337399" y="613834"/>
                  </a:cubicBezTo>
                  <a:cubicBezTo>
                    <a:pt x="1209821" y="671541"/>
                    <a:pt x="1074418" y="685874"/>
                    <a:pt x="936468" y="686157"/>
                  </a:cubicBezTo>
                  <a:cubicBezTo>
                    <a:pt x="856131" y="686251"/>
                    <a:pt x="775793" y="686817"/>
                    <a:pt x="695457" y="686157"/>
                  </a:cubicBezTo>
                  <a:cubicBezTo>
                    <a:pt x="674335" y="685968"/>
                    <a:pt x="655288" y="690400"/>
                    <a:pt x="639352" y="703601"/>
                  </a:cubicBezTo>
                  <a:cubicBezTo>
                    <a:pt x="589755" y="744523"/>
                    <a:pt x="540722" y="786201"/>
                    <a:pt x="491691" y="827878"/>
                  </a:cubicBezTo>
                  <a:cubicBezTo>
                    <a:pt x="488862" y="830330"/>
                    <a:pt x="488108" y="835233"/>
                    <a:pt x="486411" y="839005"/>
                  </a:cubicBezTo>
                  <a:cubicBezTo>
                    <a:pt x="478490" y="848339"/>
                    <a:pt x="472926" y="859749"/>
                    <a:pt x="459820" y="866727"/>
                  </a:cubicBezTo>
                  <a:cubicBezTo>
                    <a:pt x="470475" y="868895"/>
                    <a:pt x="478018" y="858052"/>
                    <a:pt x="486882" y="864087"/>
                  </a:cubicBezTo>
                  <a:close/>
                </a:path>
              </a:pathLst>
            </a:custGeom>
            <a:solidFill>
              <a:srgbClr val="56B248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94">
              <a:extLst>
                <a:ext uri="{FF2B5EF4-FFF2-40B4-BE49-F238E27FC236}">
                  <a16:creationId xmlns:a16="http://schemas.microsoft.com/office/drawing/2014/main" id="{335A74C4-04F2-4DF0-989B-4E1D707FEAEC}"/>
                </a:ext>
              </a:extLst>
            </p:cNvPr>
            <p:cNvSpPr/>
            <p:nvPr/>
          </p:nvSpPr>
          <p:spPr>
            <a:xfrm>
              <a:off x="2696852" y="3796347"/>
              <a:ext cx="579907" cy="1089419"/>
            </a:xfrm>
            <a:custGeom>
              <a:avLst/>
              <a:gdLst>
                <a:gd name="connsiteX0" fmla="*/ 764460 w 790149"/>
                <a:gd name="connsiteY0" fmla="*/ 760405 h 1484381"/>
                <a:gd name="connsiteX1" fmla="*/ 779735 w 790149"/>
                <a:gd name="connsiteY1" fmla="*/ 908821 h 1484381"/>
                <a:gd name="connsiteX2" fmla="*/ 629340 w 790149"/>
                <a:gd name="connsiteY2" fmla="*/ 1325782 h 1484381"/>
                <a:gd name="connsiteX3" fmla="*/ 626982 w 790149"/>
                <a:gd name="connsiteY3" fmla="*/ 1369911 h 1484381"/>
                <a:gd name="connsiteX4" fmla="*/ 680446 w 790149"/>
                <a:gd name="connsiteY4" fmla="*/ 1484382 h 1484381"/>
                <a:gd name="connsiteX5" fmla="*/ 572575 w 790149"/>
                <a:gd name="connsiteY5" fmla="*/ 1484382 h 1484381"/>
                <a:gd name="connsiteX6" fmla="*/ 469043 w 790149"/>
                <a:gd name="connsiteY6" fmla="*/ 1448173 h 1484381"/>
                <a:gd name="connsiteX7" fmla="*/ 160046 w 790149"/>
                <a:gd name="connsiteY7" fmla="*/ 1257892 h 1484381"/>
                <a:gd name="connsiteX8" fmla="*/ 143922 w 790149"/>
                <a:gd name="connsiteY8" fmla="*/ 1220740 h 1484381"/>
                <a:gd name="connsiteX9" fmla="*/ 184845 w 790149"/>
                <a:gd name="connsiteY9" fmla="*/ 1214894 h 1484381"/>
                <a:gd name="connsiteX10" fmla="*/ 249058 w 790149"/>
                <a:gd name="connsiteY10" fmla="*/ 1228849 h 1484381"/>
                <a:gd name="connsiteX11" fmla="*/ 304314 w 790149"/>
                <a:gd name="connsiteY11" fmla="*/ 1237430 h 1484381"/>
                <a:gd name="connsiteX12" fmla="*/ 626322 w 790149"/>
                <a:gd name="connsiteY12" fmla="*/ 1433181 h 1484381"/>
                <a:gd name="connsiteX13" fmla="*/ 565409 w 790149"/>
                <a:gd name="connsiteY13" fmla="*/ 1307489 h 1484381"/>
                <a:gd name="connsiteX14" fmla="*/ 540516 w 790149"/>
                <a:gd name="connsiteY14" fmla="*/ 1284482 h 1484381"/>
                <a:gd name="connsiteX15" fmla="*/ 355986 w 790149"/>
                <a:gd name="connsiteY15" fmla="*/ 1227152 h 1484381"/>
                <a:gd name="connsiteX16" fmla="*/ 274140 w 790149"/>
                <a:gd name="connsiteY16" fmla="*/ 1190661 h 1484381"/>
                <a:gd name="connsiteX17" fmla="*/ 248775 w 790149"/>
                <a:gd name="connsiteY17" fmla="*/ 1168785 h 1484381"/>
                <a:gd name="connsiteX18" fmla="*/ 107431 w 790149"/>
                <a:gd name="connsiteY18" fmla="*/ 1048091 h 1484381"/>
                <a:gd name="connsiteX19" fmla="*/ 64245 w 790149"/>
                <a:gd name="connsiteY19" fmla="*/ 993967 h 1484381"/>
                <a:gd name="connsiteX20" fmla="*/ 58022 w 790149"/>
                <a:gd name="connsiteY20" fmla="*/ 962945 h 1484381"/>
                <a:gd name="connsiteX21" fmla="*/ 87441 w 790149"/>
                <a:gd name="connsiteY21" fmla="*/ 962285 h 1484381"/>
                <a:gd name="connsiteX22" fmla="*/ 230483 w 790149"/>
                <a:gd name="connsiteY22" fmla="*/ 1019803 h 1484381"/>
                <a:gd name="connsiteX23" fmla="*/ 243495 w 790149"/>
                <a:gd name="connsiteY23" fmla="*/ 1017257 h 1484381"/>
                <a:gd name="connsiteX24" fmla="*/ 337127 w 790149"/>
                <a:gd name="connsiteY24" fmla="*/ 1076473 h 1484381"/>
                <a:gd name="connsiteX25" fmla="*/ 463762 w 790149"/>
                <a:gd name="connsiteY25" fmla="*/ 1164354 h 1484381"/>
                <a:gd name="connsiteX26" fmla="*/ 538630 w 790149"/>
                <a:gd name="connsiteY26" fmla="*/ 1228284 h 1484381"/>
                <a:gd name="connsiteX27" fmla="*/ 498462 w 790149"/>
                <a:gd name="connsiteY27" fmla="*/ 1140497 h 1484381"/>
                <a:gd name="connsiteX28" fmla="*/ 400209 w 790149"/>
                <a:gd name="connsiteY28" fmla="*/ 1038190 h 1484381"/>
                <a:gd name="connsiteX29" fmla="*/ 268011 w 790149"/>
                <a:gd name="connsiteY29" fmla="*/ 979352 h 1484381"/>
                <a:gd name="connsiteX30" fmla="*/ 237461 w 790149"/>
                <a:gd name="connsiteY30" fmla="*/ 953516 h 1484381"/>
                <a:gd name="connsiteX31" fmla="*/ 40012 w 790149"/>
                <a:gd name="connsiteY31" fmla="*/ 791239 h 1484381"/>
                <a:gd name="connsiteX32" fmla="*/ 5312 w 790149"/>
                <a:gd name="connsiteY32" fmla="*/ 742490 h 1484381"/>
                <a:gd name="connsiteX33" fmla="*/ 29452 w 790149"/>
                <a:gd name="connsiteY33" fmla="*/ 703735 h 1484381"/>
                <a:gd name="connsiteX34" fmla="*/ 165987 w 790149"/>
                <a:gd name="connsiteY34" fmla="*/ 747204 h 1484381"/>
                <a:gd name="connsiteX35" fmla="*/ 207947 w 790149"/>
                <a:gd name="connsiteY35" fmla="*/ 763045 h 1484381"/>
                <a:gd name="connsiteX36" fmla="*/ 413316 w 790149"/>
                <a:gd name="connsiteY36" fmla="*/ 942201 h 1484381"/>
                <a:gd name="connsiteX37" fmla="*/ 435852 w 790149"/>
                <a:gd name="connsiteY37" fmla="*/ 962945 h 1484381"/>
                <a:gd name="connsiteX38" fmla="*/ 349857 w 790149"/>
                <a:gd name="connsiteY38" fmla="*/ 787844 h 1484381"/>
                <a:gd name="connsiteX39" fmla="*/ 183243 w 790149"/>
                <a:gd name="connsiteY39" fmla="*/ 631979 h 1484381"/>
                <a:gd name="connsiteX40" fmla="*/ 46896 w 790149"/>
                <a:gd name="connsiteY40" fmla="*/ 393136 h 1484381"/>
                <a:gd name="connsiteX41" fmla="*/ 58022 w 790149"/>
                <a:gd name="connsiteY41" fmla="*/ 353345 h 1484381"/>
                <a:gd name="connsiteX42" fmla="*/ 98191 w 790149"/>
                <a:gd name="connsiteY42" fmla="*/ 362491 h 1484381"/>
                <a:gd name="connsiteX43" fmla="*/ 289038 w 790149"/>
                <a:gd name="connsiteY43" fmla="*/ 575969 h 1484381"/>
                <a:gd name="connsiteX44" fmla="*/ 386725 w 790149"/>
                <a:gd name="connsiteY44" fmla="*/ 732400 h 1484381"/>
                <a:gd name="connsiteX45" fmla="*/ 360229 w 790149"/>
                <a:gd name="connsiteY45" fmla="*/ 609066 h 1484381"/>
                <a:gd name="connsiteX46" fmla="*/ 302051 w 790149"/>
                <a:gd name="connsiteY46" fmla="*/ 425007 h 1484381"/>
                <a:gd name="connsiteX47" fmla="*/ 280364 w 790149"/>
                <a:gd name="connsiteY47" fmla="*/ 45669 h 1484381"/>
                <a:gd name="connsiteX48" fmla="*/ 282909 w 790149"/>
                <a:gd name="connsiteY48" fmla="*/ 36523 h 1484381"/>
                <a:gd name="connsiteX49" fmla="*/ 313932 w 790149"/>
                <a:gd name="connsiteY49" fmla="*/ 31 h 1484381"/>
                <a:gd name="connsiteX50" fmla="*/ 342314 w 790149"/>
                <a:gd name="connsiteY50" fmla="*/ 33883 h 1484381"/>
                <a:gd name="connsiteX51" fmla="*/ 409355 w 790149"/>
                <a:gd name="connsiteY51" fmla="*/ 367678 h 1484381"/>
                <a:gd name="connsiteX52" fmla="*/ 396060 w 790149"/>
                <a:gd name="connsiteY52" fmla="*/ 525334 h 1484381"/>
                <a:gd name="connsiteX53" fmla="*/ 426894 w 790149"/>
                <a:gd name="connsiteY53" fmla="*/ 760028 h 1484381"/>
                <a:gd name="connsiteX54" fmla="*/ 431703 w 790149"/>
                <a:gd name="connsiteY54" fmla="*/ 783601 h 1484381"/>
                <a:gd name="connsiteX55" fmla="*/ 531841 w 790149"/>
                <a:gd name="connsiteY55" fmla="*/ 357400 h 1484381"/>
                <a:gd name="connsiteX56" fmla="*/ 581156 w 790149"/>
                <a:gd name="connsiteY56" fmla="*/ 287812 h 1484381"/>
                <a:gd name="connsiteX57" fmla="*/ 614818 w 790149"/>
                <a:gd name="connsiteY57" fmla="*/ 277062 h 1484381"/>
                <a:gd name="connsiteX58" fmla="*/ 628585 w 790149"/>
                <a:gd name="connsiteY58" fmla="*/ 309970 h 1484381"/>
                <a:gd name="connsiteX59" fmla="*/ 551454 w 790149"/>
                <a:gd name="connsiteY59" fmla="*/ 637259 h 1484381"/>
                <a:gd name="connsiteX60" fmla="*/ 467628 w 790149"/>
                <a:gd name="connsiteY60" fmla="*/ 822073 h 1484381"/>
                <a:gd name="connsiteX61" fmla="*/ 459707 w 790149"/>
                <a:gd name="connsiteY61" fmla="*/ 899109 h 1484381"/>
                <a:gd name="connsiteX62" fmla="*/ 504685 w 790149"/>
                <a:gd name="connsiteY62" fmla="*/ 1063555 h 1484381"/>
                <a:gd name="connsiteX63" fmla="*/ 507042 w 790149"/>
                <a:gd name="connsiteY63" fmla="*/ 1011317 h 1484381"/>
                <a:gd name="connsiteX64" fmla="*/ 639051 w 790149"/>
                <a:gd name="connsiteY64" fmla="*/ 560411 h 1484381"/>
                <a:gd name="connsiteX65" fmla="*/ 686009 w 790149"/>
                <a:gd name="connsiteY65" fmla="*/ 526277 h 1484381"/>
                <a:gd name="connsiteX66" fmla="*/ 700718 w 790149"/>
                <a:gd name="connsiteY66" fmla="*/ 579929 h 1484381"/>
                <a:gd name="connsiteX67" fmla="*/ 574367 w 790149"/>
                <a:gd name="connsiteY67" fmla="*/ 1040642 h 1484381"/>
                <a:gd name="connsiteX68" fmla="*/ 545042 w 790149"/>
                <a:gd name="connsiteY68" fmla="*/ 1117302 h 1484381"/>
                <a:gd name="connsiteX69" fmla="*/ 547588 w 790149"/>
                <a:gd name="connsiteY69" fmla="*/ 1151247 h 1484381"/>
                <a:gd name="connsiteX70" fmla="*/ 607369 w 790149"/>
                <a:gd name="connsiteY70" fmla="*/ 1294948 h 1484381"/>
                <a:gd name="connsiteX71" fmla="*/ 621985 w 790149"/>
                <a:gd name="connsiteY71" fmla="*/ 1039793 h 1484381"/>
                <a:gd name="connsiteX72" fmla="*/ 713731 w 790149"/>
                <a:gd name="connsiteY72" fmla="*/ 794728 h 1484381"/>
                <a:gd name="connsiteX73" fmla="*/ 764460 w 790149"/>
                <a:gd name="connsiteY73" fmla="*/ 760405 h 148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790149" h="1484381">
                  <a:moveTo>
                    <a:pt x="764460" y="760405"/>
                  </a:moveTo>
                  <a:cubicBezTo>
                    <a:pt x="801140" y="806609"/>
                    <a:pt x="791051" y="859129"/>
                    <a:pt x="779735" y="908821"/>
                  </a:cubicBezTo>
                  <a:cubicBezTo>
                    <a:pt x="746639" y="1053748"/>
                    <a:pt x="699870" y="1194244"/>
                    <a:pt x="629340" y="1325782"/>
                  </a:cubicBezTo>
                  <a:cubicBezTo>
                    <a:pt x="621042" y="1341246"/>
                    <a:pt x="619345" y="1354164"/>
                    <a:pt x="626982" y="1369911"/>
                  </a:cubicBezTo>
                  <a:cubicBezTo>
                    <a:pt x="645369" y="1407817"/>
                    <a:pt x="662719" y="1446193"/>
                    <a:pt x="680446" y="1484382"/>
                  </a:cubicBezTo>
                  <a:cubicBezTo>
                    <a:pt x="644521" y="1484382"/>
                    <a:pt x="608501" y="1484382"/>
                    <a:pt x="572575" y="1484382"/>
                  </a:cubicBezTo>
                  <a:cubicBezTo>
                    <a:pt x="540799" y="1464580"/>
                    <a:pt x="503930" y="1458546"/>
                    <a:pt x="469043" y="1448173"/>
                  </a:cubicBezTo>
                  <a:cubicBezTo>
                    <a:pt x="348726" y="1412154"/>
                    <a:pt x="249341" y="1343415"/>
                    <a:pt x="160046" y="1257892"/>
                  </a:cubicBezTo>
                  <a:cubicBezTo>
                    <a:pt x="149768" y="1248085"/>
                    <a:pt x="134587" y="1236204"/>
                    <a:pt x="143922" y="1220740"/>
                  </a:cubicBezTo>
                  <a:cubicBezTo>
                    <a:pt x="152691" y="1206314"/>
                    <a:pt x="170324" y="1211782"/>
                    <a:pt x="184845" y="1214894"/>
                  </a:cubicBezTo>
                  <a:cubicBezTo>
                    <a:pt x="206250" y="1219420"/>
                    <a:pt x="227654" y="1224229"/>
                    <a:pt x="249058" y="1228849"/>
                  </a:cubicBezTo>
                  <a:cubicBezTo>
                    <a:pt x="269709" y="1217252"/>
                    <a:pt x="286210" y="1232810"/>
                    <a:pt x="304314" y="1237430"/>
                  </a:cubicBezTo>
                  <a:cubicBezTo>
                    <a:pt x="418690" y="1288914"/>
                    <a:pt x="522035" y="1358407"/>
                    <a:pt x="626322" y="1433181"/>
                  </a:cubicBezTo>
                  <a:cubicBezTo>
                    <a:pt x="606615" y="1388864"/>
                    <a:pt x="585210" y="1348506"/>
                    <a:pt x="565409" y="1307489"/>
                  </a:cubicBezTo>
                  <a:cubicBezTo>
                    <a:pt x="560129" y="1296551"/>
                    <a:pt x="552397" y="1288348"/>
                    <a:pt x="540516" y="1284482"/>
                  </a:cubicBezTo>
                  <a:cubicBezTo>
                    <a:pt x="479226" y="1264587"/>
                    <a:pt x="419162" y="1240825"/>
                    <a:pt x="355986" y="1227152"/>
                  </a:cubicBezTo>
                  <a:cubicBezTo>
                    <a:pt x="329867" y="1212443"/>
                    <a:pt x="299599" y="1207257"/>
                    <a:pt x="274140" y="1190661"/>
                  </a:cubicBezTo>
                  <a:cubicBezTo>
                    <a:pt x="264523" y="1184344"/>
                    <a:pt x="254999" y="1178686"/>
                    <a:pt x="248775" y="1168785"/>
                  </a:cubicBezTo>
                  <a:cubicBezTo>
                    <a:pt x="201724" y="1128523"/>
                    <a:pt x="148354" y="1095520"/>
                    <a:pt x="107431" y="1048091"/>
                  </a:cubicBezTo>
                  <a:cubicBezTo>
                    <a:pt x="92345" y="1030647"/>
                    <a:pt x="77446" y="1012826"/>
                    <a:pt x="64245" y="993967"/>
                  </a:cubicBezTo>
                  <a:cubicBezTo>
                    <a:pt x="58211" y="985386"/>
                    <a:pt x="47933" y="974449"/>
                    <a:pt x="58022" y="962945"/>
                  </a:cubicBezTo>
                  <a:cubicBezTo>
                    <a:pt x="66320" y="953422"/>
                    <a:pt x="77635" y="958325"/>
                    <a:pt x="87441" y="962285"/>
                  </a:cubicBezTo>
                  <a:cubicBezTo>
                    <a:pt x="135248" y="981238"/>
                    <a:pt x="182959" y="1000285"/>
                    <a:pt x="230483" y="1019803"/>
                  </a:cubicBezTo>
                  <a:cubicBezTo>
                    <a:pt x="236329" y="1022255"/>
                    <a:pt x="241043" y="1028196"/>
                    <a:pt x="243495" y="1017257"/>
                  </a:cubicBezTo>
                  <a:cubicBezTo>
                    <a:pt x="277441" y="1032627"/>
                    <a:pt x="306482" y="1055823"/>
                    <a:pt x="337127" y="1076473"/>
                  </a:cubicBezTo>
                  <a:cubicBezTo>
                    <a:pt x="379653" y="1105327"/>
                    <a:pt x="420482" y="1136632"/>
                    <a:pt x="463762" y="1164354"/>
                  </a:cubicBezTo>
                  <a:cubicBezTo>
                    <a:pt x="481112" y="1192830"/>
                    <a:pt x="514020" y="1202919"/>
                    <a:pt x="538630" y="1228284"/>
                  </a:cubicBezTo>
                  <a:cubicBezTo>
                    <a:pt x="524392" y="1196790"/>
                    <a:pt x="512700" y="1168125"/>
                    <a:pt x="498462" y="1140497"/>
                  </a:cubicBezTo>
                  <a:cubicBezTo>
                    <a:pt x="484601" y="1088260"/>
                    <a:pt x="455181" y="1053843"/>
                    <a:pt x="400209" y="1038190"/>
                  </a:cubicBezTo>
                  <a:cubicBezTo>
                    <a:pt x="354006" y="1025084"/>
                    <a:pt x="311103" y="1001322"/>
                    <a:pt x="268011" y="979352"/>
                  </a:cubicBezTo>
                  <a:cubicBezTo>
                    <a:pt x="255753" y="973034"/>
                    <a:pt x="243589" y="967000"/>
                    <a:pt x="237461" y="953516"/>
                  </a:cubicBezTo>
                  <a:cubicBezTo>
                    <a:pt x="164384" y="908161"/>
                    <a:pt x="98096" y="854792"/>
                    <a:pt x="40012" y="791239"/>
                  </a:cubicBezTo>
                  <a:cubicBezTo>
                    <a:pt x="26340" y="776340"/>
                    <a:pt x="13705" y="760783"/>
                    <a:pt x="5312" y="742490"/>
                  </a:cubicBezTo>
                  <a:cubicBezTo>
                    <a:pt x="-6474" y="716748"/>
                    <a:pt x="1258" y="704301"/>
                    <a:pt x="29452" y="703735"/>
                  </a:cubicBezTo>
                  <a:cubicBezTo>
                    <a:pt x="79804" y="702793"/>
                    <a:pt x="123084" y="724385"/>
                    <a:pt x="165987" y="747204"/>
                  </a:cubicBezTo>
                  <a:cubicBezTo>
                    <a:pt x="184657" y="739944"/>
                    <a:pt x="196066" y="753804"/>
                    <a:pt x="207947" y="763045"/>
                  </a:cubicBezTo>
                  <a:cubicBezTo>
                    <a:pt x="279986" y="818678"/>
                    <a:pt x="347311" y="879685"/>
                    <a:pt x="413316" y="942201"/>
                  </a:cubicBezTo>
                  <a:cubicBezTo>
                    <a:pt x="420199" y="948707"/>
                    <a:pt x="426611" y="955779"/>
                    <a:pt x="435852" y="962945"/>
                  </a:cubicBezTo>
                  <a:cubicBezTo>
                    <a:pt x="426328" y="893640"/>
                    <a:pt x="401812" y="834802"/>
                    <a:pt x="349857" y="787844"/>
                  </a:cubicBezTo>
                  <a:cubicBezTo>
                    <a:pt x="293470" y="736832"/>
                    <a:pt x="239629" y="683085"/>
                    <a:pt x="183243" y="631979"/>
                  </a:cubicBezTo>
                  <a:cubicBezTo>
                    <a:pt x="112523" y="568049"/>
                    <a:pt x="69903" y="485449"/>
                    <a:pt x="46896" y="393136"/>
                  </a:cubicBezTo>
                  <a:cubicBezTo>
                    <a:pt x="43218" y="378332"/>
                    <a:pt x="42747" y="362586"/>
                    <a:pt x="58022" y="353345"/>
                  </a:cubicBezTo>
                  <a:cubicBezTo>
                    <a:pt x="73486" y="344010"/>
                    <a:pt x="85650" y="353722"/>
                    <a:pt x="98191" y="362491"/>
                  </a:cubicBezTo>
                  <a:cubicBezTo>
                    <a:pt x="178528" y="418690"/>
                    <a:pt x="238215" y="492992"/>
                    <a:pt x="289038" y="575969"/>
                  </a:cubicBezTo>
                  <a:cubicBezTo>
                    <a:pt x="321569" y="629150"/>
                    <a:pt x="354477" y="682143"/>
                    <a:pt x="386725" y="732400"/>
                  </a:cubicBezTo>
                  <a:cubicBezTo>
                    <a:pt x="375787" y="693552"/>
                    <a:pt x="368715" y="651121"/>
                    <a:pt x="360229" y="609066"/>
                  </a:cubicBezTo>
                  <a:cubicBezTo>
                    <a:pt x="347405" y="545513"/>
                    <a:pt x="325435" y="484789"/>
                    <a:pt x="302051" y="425007"/>
                  </a:cubicBezTo>
                  <a:cubicBezTo>
                    <a:pt x="253207" y="300259"/>
                    <a:pt x="249435" y="174284"/>
                    <a:pt x="280364" y="45669"/>
                  </a:cubicBezTo>
                  <a:cubicBezTo>
                    <a:pt x="281118" y="42557"/>
                    <a:pt x="281684" y="39446"/>
                    <a:pt x="282909" y="36523"/>
                  </a:cubicBezTo>
                  <a:cubicBezTo>
                    <a:pt x="289510" y="20965"/>
                    <a:pt x="294979" y="975"/>
                    <a:pt x="313932" y="31"/>
                  </a:cubicBezTo>
                  <a:cubicBezTo>
                    <a:pt x="332885" y="-911"/>
                    <a:pt x="337882" y="19550"/>
                    <a:pt x="342314" y="33883"/>
                  </a:cubicBezTo>
                  <a:cubicBezTo>
                    <a:pt x="375504" y="142885"/>
                    <a:pt x="412939" y="251415"/>
                    <a:pt x="409355" y="367678"/>
                  </a:cubicBezTo>
                  <a:cubicBezTo>
                    <a:pt x="407753" y="420387"/>
                    <a:pt x="398417" y="472436"/>
                    <a:pt x="396060" y="525334"/>
                  </a:cubicBezTo>
                  <a:cubicBezTo>
                    <a:pt x="392477" y="605860"/>
                    <a:pt x="409921" y="682708"/>
                    <a:pt x="426894" y="760028"/>
                  </a:cubicBezTo>
                  <a:cubicBezTo>
                    <a:pt x="428591" y="767760"/>
                    <a:pt x="431985" y="775209"/>
                    <a:pt x="431703" y="783601"/>
                  </a:cubicBezTo>
                  <a:cubicBezTo>
                    <a:pt x="435003" y="634431"/>
                    <a:pt x="461311" y="490635"/>
                    <a:pt x="531841" y="357400"/>
                  </a:cubicBezTo>
                  <a:cubicBezTo>
                    <a:pt x="545230" y="332129"/>
                    <a:pt x="560600" y="307991"/>
                    <a:pt x="581156" y="287812"/>
                  </a:cubicBezTo>
                  <a:cubicBezTo>
                    <a:pt x="590303" y="278854"/>
                    <a:pt x="600958" y="269990"/>
                    <a:pt x="614818" y="277062"/>
                  </a:cubicBezTo>
                  <a:cubicBezTo>
                    <a:pt x="627925" y="283663"/>
                    <a:pt x="628491" y="296581"/>
                    <a:pt x="628585" y="309970"/>
                  </a:cubicBezTo>
                  <a:cubicBezTo>
                    <a:pt x="629340" y="425385"/>
                    <a:pt x="598788" y="532972"/>
                    <a:pt x="551454" y="637259"/>
                  </a:cubicBezTo>
                  <a:cubicBezTo>
                    <a:pt x="523449" y="698832"/>
                    <a:pt x="495821" y="760594"/>
                    <a:pt x="467628" y="822073"/>
                  </a:cubicBezTo>
                  <a:cubicBezTo>
                    <a:pt x="456125" y="847060"/>
                    <a:pt x="452635" y="872236"/>
                    <a:pt x="459707" y="899109"/>
                  </a:cubicBezTo>
                  <a:cubicBezTo>
                    <a:pt x="473851" y="953139"/>
                    <a:pt x="489598" y="1006697"/>
                    <a:pt x="504685" y="1063555"/>
                  </a:cubicBezTo>
                  <a:cubicBezTo>
                    <a:pt x="507702" y="1044225"/>
                    <a:pt x="506665" y="1027724"/>
                    <a:pt x="507042" y="1011317"/>
                  </a:cubicBezTo>
                  <a:cubicBezTo>
                    <a:pt x="510248" y="849134"/>
                    <a:pt x="558809" y="699964"/>
                    <a:pt x="639051" y="560411"/>
                  </a:cubicBezTo>
                  <a:cubicBezTo>
                    <a:pt x="648764" y="543533"/>
                    <a:pt x="661493" y="517697"/>
                    <a:pt x="686009" y="526277"/>
                  </a:cubicBezTo>
                  <a:cubicBezTo>
                    <a:pt x="709016" y="534292"/>
                    <a:pt x="701662" y="560694"/>
                    <a:pt x="700718" y="579929"/>
                  </a:cubicBezTo>
                  <a:cubicBezTo>
                    <a:pt x="692893" y="742867"/>
                    <a:pt x="647444" y="895432"/>
                    <a:pt x="574367" y="1040642"/>
                  </a:cubicBezTo>
                  <a:cubicBezTo>
                    <a:pt x="562109" y="1065064"/>
                    <a:pt x="549851" y="1089863"/>
                    <a:pt x="545042" y="1117302"/>
                  </a:cubicBezTo>
                  <a:cubicBezTo>
                    <a:pt x="541930" y="1128900"/>
                    <a:pt x="543439" y="1140026"/>
                    <a:pt x="547588" y="1151247"/>
                  </a:cubicBezTo>
                  <a:cubicBezTo>
                    <a:pt x="565504" y="1199430"/>
                    <a:pt x="585399" y="1246860"/>
                    <a:pt x="607369" y="1294948"/>
                  </a:cubicBezTo>
                  <a:cubicBezTo>
                    <a:pt x="595488" y="1208671"/>
                    <a:pt x="602655" y="1123808"/>
                    <a:pt x="621985" y="1039793"/>
                  </a:cubicBezTo>
                  <a:cubicBezTo>
                    <a:pt x="650178" y="957193"/>
                    <a:pt x="669885" y="871293"/>
                    <a:pt x="713731" y="794728"/>
                  </a:cubicBezTo>
                  <a:cubicBezTo>
                    <a:pt x="724198" y="776058"/>
                    <a:pt x="732589" y="749373"/>
                    <a:pt x="764460" y="760405"/>
                  </a:cubicBezTo>
                  <a:close/>
                </a:path>
              </a:pathLst>
            </a:custGeom>
            <a:solidFill>
              <a:srgbClr val="56B247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95">
              <a:extLst>
                <a:ext uri="{FF2B5EF4-FFF2-40B4-BE49-F238E27FC236}">
                  <a16:creationId xmlns:a16="http://schemas.microsoft.com/office/drawing/2014/main" id="{433FE44A-6CAF-403F-9015-7449A0CB3F5A}"/>
                </a:ext>
              </a:extLst>
            </p:cNvPr>
            <p:cNvSpPr/>
            <p:nvPr/>
          </p:nvSpPr>
          <p:spPr>
            <a:xfrm>
              <a:off x="2013405" y="4100442"/>
              <a:ext cx="679525" cy="785395"/>
            </a:xfrm>
            <a:custGeom>
              <a:avLst/>
              <a:gdLst>
                <a:gd name="connsiteX0" fmla="*/ 907026 w 925884"/>
                <a:gd name="connsiteY0" fmla="*/ 1069946 h 1070134"/>
                <a:gd name="connsiteX1" fmla="*/ 789349 w 925884"/>
                <a:gd name="connsiteY1" fmla="*/ 1032417 h 1070134"/>
                <a:gd name="connsiteX2" fmla="*/ 651399 w 925884"/>
                <a:gd name="connsiteY2" fmla="*/ 1049012 h 1070134"/>
                <a:gd name="connsiteX3" fmla="*/ 367956 w 925884"/>
                <a:gd name="connsiteY3" fmla="*/ 997717 h 1070134"/>
                <a:gd name="connsiteX4" fmla="*/ 350984 w 925884"/>
                <a:gd name="connsiteY4" fmla="*/ 981499 h 1070134"/>
                <a:gd name="connsiteX5" fmla="*/ 369465 w 925884"/>
                <a:gd name="connsiteY5" fmla="*/ 966884 h 1070134"/>
                <a:gd name="connsiteX6" fmla="*/ 569742 w 925884"/>
                <a:gd name="connsiteY6" fmla="*/ 952174 h 1070134"/>
                <a:gd name="connsiteX7" fmla="*/ 808207 w 925884"/>
                <a:gd name="connsiteY7" fmla="*/ 988854 h 1070134"/>
                <a:gd name="connsiteX8" fmla="*/ 698923 w 925884"/>
                <a:gd name="connsiteY8" fmla="*/ 897673 h 1070134"/>
                <a:gd name="connsiteX9" fmla="*/ 627826 w 925884"/>
                <a:gd name="connsiteY9" fmla="*/ 894184 h 1070134"/>
                <a:gd name="connsiteX10" fmla="*/ 473469 w 925884"/>
                <a:gd name="connsiteY10" fmla="*/ 905877 h 1070134"/>
                <a:gd name="connsiteX11" fmla="*/ 231233 w 925884"/>
                <a:gd name="connsiteY11" fmla="*/ 842607 h 1070134"/>
                <a:gd name="connsiteX12" fmla="*/ 213034 w 925884"/>
                <a:gd name="connsiteY12" fmla="*/ 830255 h 1070134"/>
                <a:gd name="connsiteX13" fmla="*/ 203416 w 925884"/>
                <a:gd name="connsiteY13" fmla="*/ 811490 h 1070134"/>
                <a:gd name="connsiteX14" fmla="*/ 221615 w 925884"/>
                <a:gd name="connsiteY14" fmla="*/ 803192 h 1070134"/>
                <a:gd name="connsiteX15" fmla="*/ 543528 w 925884"/>
                <a:gd name="connsiteY15" fmla="*/ 833649 h 1070134"/>
                <a:gd name="connsiteX16" fmla="*/ 671389 w 925884"/>
                <a:gd name="connsiteY16" fmla="*/ 865142 h 1070134"/>
                <a:gd name="connsiteX17" fmla="*/ 585112 w 925884"/>
                <a:gd name="connsiteY17" fmla="*/ 780845 h 1070134"/>
                <a:gd name="connsiteX18" fmla="*/ 502606 w 925884"/>
                <a:gd name="connsiteY18" fmla="*/ 750106 h 1070134"/>
                <a:gd name="connsiteX19" fmla="*/ 132320 w 925884"/>
                <a:gd name="connsiteY19" fmla="*/ 688062 h 1070134"/>
                <a:gd name="connsiteX20" fmla="*/ 87059 w 925884"/>
                <a:gd name="connsiteY20" fmla="*/ 659396 h 1070134"/>
                <a:gd name="connsiteX21" fmla="*/ 92717 w 925884"/>
                <a:gd name="connsiteY21" fmla="*/ 623660 h 1070134"/>
                <a:gd name="connsiteX22" fmla="*/ 138543 w 925884"/>
                <a:gd name="connsiteY22" fmla="*/ 612628 h 1070134"/>
                <a:gd name="connsiteX23" fmla="*/ 378988 w 925884"/>
                <a:gd name="connsiteY23" fmla="*/ 656945 h 1070134"/>
                <a:gd name="connsiteX24" fmla="*/ 505151 w 925884"/>
                <a:gd name="connsiteY24" fmla="*/ 696831 h 1070134"/>
                <a:gd name="connsiteX25" fmla="*/ 362582 w 925884"/>
                <a:gd name="connsiteY25" fmla="*/ 571422 h 1070134"/>
                <a:gd name="connsiteX26" fmla="*/ 172111 w 925884"/>
                <a:gd name="connsiteY26" fmla="*/ 504286 h 1070134"/>
                <a:gd name="connsiteX27" fmla="*/ 11343 w 925884"/>
                <a:gd name="connsiteY27" fmla="*/ 379443 h 1070134"/>
                <a:gd name="connsiteX28" fmla="*/ 2856 w 925884"/>
                <a:gd name="connsiteY28" fmla="*/ 351532 h 1070134"/>
                <a:gd name="connsiteX29" fmla="*/ 32747 w 925884"/>
                <a:gd name="connsiteY29" fmla="*/ 348420 h 1070134"/>
                <a:gd name="connsiteX30" fmla="*/ 219446 w 925884"/>
                <a:gd name="connsiteY30" fmla="*/ 430266 h 1070134"/>
                <a:gd name="connsiteX31" fmla="*/ 406710 w 925884"/>
                <a:gd name="connsiteY31" fmla="*/ 558504 h 1070134"/>
                <a:gd name="connsiteX32" fmla="*/ 256408 w 925884"/>
                <a:gd name="connsiteY32" fmla="*/ 359736 h 1070134"/>
                <a:gd name="connsiteX33" fmla="*/ 107427 w 925884"/>
                <a:gd name="connsiteY33" fmla="*/ 153990 h 1070134"/>
                <a:gd name="connsiteX34" fmla="*/ 75744 w 925884"/>
                <a:gd name="connsiteY34" fmla="*/ 29052 h 1070134"/>
                <a:gd name="connsiteX35" fmla="*/ 81213 w 925884"/>
                <a:gd name="connsiteY35" fmla="*/ 764 h 1070134"/>
                <a:gd name="connsiteX36" fmla="*/ 109312 w 925884"/>
                <a:gd name="connsiteY36" fmla="*/ 17549 h 1070134"/>
                <a:gd name="connsiteX37" fmla="*/ 190309 w 925884"/>
                <a:gd name="connsiteY37" fmla="*/ 118819 h 1070134"/>
                <a:gd name="connsiteX38" fmla="*/ 302140 w 925884"/>
                <a:gd name="connsiteY38" fmla="*/ 357378 h 1070134"/>
                <a:gd name="connsiteX39" fmla="*/ 427643 w 925884"/>
                <a:gd name="connsiteY39" fmla="*/ 558975 h 1070134"/>
                <a:gd name="connsiteX40" fmla="*/ 398696 w 925884"/>
                <a:gd name="connsiteY40" fmla="*/ 445730 h 1070134"/>
                <a:gd name="connsiteX41" fmla="*/ 373708 w 925884"/>
                <a:gd name="connsiteY41" fmla="*/ 158610 h 1070134"/>
                <a:gd name="connsiteX42" fmla="*/ 374651 w 925884"/>
                <a:gd name="connsiteY42" fmla="*/ 152387 h 1070134"/>
                <a:gd name="connsiteX43" fmla="*/ 396810 w 925884"/>
                <a:gd name="connsiteY43" fmla="*/ 110427 h 1070134"/>
                <a:gd name="connsiteX44" fmla="*/ 419628 w 925884"/>
                <a:gd name="connsiteY44" fmla="*/ 150124 h 1070134"/>
                <a:gd name="connsiteX45" fmla="*/ 456968 w 925884"/>
                <a:gd name="connsiteY45" fmla="*/ 526916 h 1070134"/>
                <a:gd name="connsiteX46" fmla="*/ 496100 w 925884"/>
                <a:gd name="connsiteY46" fmla="*/ 657605 h 1070134"/>
                <a:gd name="connsiteX47" fmla="*/ 582377 w 925884"/>
                <a:gd name="connsiteY47" fmla="*/ 755292 h 1070134"/>
                <a:gd name="connsiteX48" fmla="*/ 529857 w 925884"/>
                <a:gd name="connsiteY48" fmla="*/ 266009 h 1070134"/>
                <a:gd name="connsiteX49" fmla="*/ 563990 w 925884"/>
                <a:gd name="connsiteY49" fmla="*/ 339840 h 1070134"/>
                <a:gd name="connsiteX50" fmla="*/ 609816 w 925884"/>
                <a:gd name="connsiteY50" fmla="*/ 715972 h 1070134"/>
                <a:gd name="connsiteX51" fmla="*/ 640367 w 925884"/>
                <a:gd name="connsiteY51" fmla="*/ 807907 h 1070134"/>
                <a:gd name="connsiteX52" fmla="*/ 733999 w 925884"/>
                <a:gd name="connsiteY52" fmla="*/ 903048 h 1070134"/>
                <a:gd name="connsiteX53" fmla="*/ 723344 w 925884"/>
                <a:gd name="connsiteY53" fmla="*/ 850998 h 1070134"/>
                <a:gd name="connsiteX54" fmla="*/ 660451 w 925884"/>
                <a:gd name="connsiteY54" fmla="*/ 650816 h 1070134"/>
                <a:gd name="connsiteX55" fmla="*/ 652342 w 925884"/>
                <a:gd name="connsiteY55" fmla="*/ 470623 h 1070134"/>
                <a:gd name="connsiteX56" fmla="*/ 669975 w 925884"/>
                <a:gd name="connsiteY56" fmla="*/ 426966 h 1070134"/>
                <a:gd name="connsiteX57" fmla="*/ 705240 w 925884"/>
                <a:gd name="connsiteY57" fmla="*/ 454405 h 1070134"/>
                <a:gd name="connsiteX58" fmla="*/ 740600 w 925884"/>
                <a:gd name="connsiteY58" fmla="*/ 571328 h 1070134"/>
                <a:gd name="connsiteX59" fmla="*/ 756818 w 925884"/>
                <a:gd name="connsiteY59" fmla="*/ 908328 h 1070134"/>
                <a:gd name="connsiteX60" fmla="*/ 759269 w 925884"/>
                <a:gd name="connsiteY60" fmla="*/ 923038 h 1070134"/>
                <a:gd name="connsiteX61" fmla="*/ 876098 w 925884"/>
                <a:gd name="connsiteY61" fmla="*/ 1026477 h 1070134"/>
                <a:gd name="connsiteX62" fmla="*/ 809999 w 925884"/>
                <a:gd name="connsiteY62" fmla="*/ 800458 h 1070134"/>
                <a:gd name="connsiteX63" fmla="*/ 805567 w 925884"/>
                <a:gd name="connsiteY63" fmla="*/ 588111 h 1070134"/>
                <a:gd name="connsiteX64" fmla="*/ 824143 w 925884"/>
                <a:gd name="connsiteY64" fmla="*/ 558692 h 1070134"/>
                <a:gd name="connsiteX65" fmla="*/ 844887 w 925884"/>
                <a:gd name="connsiteY65" fmla="*/ 586980 h 1070134"/>
                <a:gd name="connsiteX66" fmla="*/ 888261 w 925884"/>
                <a:gd name="connsiteY66" fmla="*/ 793480 h 1070134"/>
                <a:gd name="connsiteX67" fmla="*/ 888639 w 925884"/>
                <a:gd name="connsiteY67" fmla="*/ 963867 h 1070134"/>
                <a:gd name="connsiteX68" fmla="*/ 925884 w 925884"/>
                <a:gd name="connsiteY68" fmla="*/ 1070134 h 1070134"/>
                <a:gd name="connsiteX69" fmla="*/ 907026 w 925884"/>
                <a:gd name="connsiteY69" fmla="*/ 1069946 h 107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925884" h="1070134">
                  <a:moveTo>
                    <a:pt x="907026" y="1069946"/>
                  </a:moveTo>
                  <a:cubicBezTo>
                    <a:pt x="874778" y="1035529"/>
                    <a:pt x="834421" y="1026665"/>
                    <a:pt x="789349" y="1032417"/>
                  </a:cubicBezTo>
                  <a:cubicBezTo>
                    <a:pt x="743428" y="1038263"/>
                    <a:pt x="697602" y="1046372"/>
                    <a:pt x="651399" y="1049012"/>
                  </a:cubicBezTo>
                  <a:cubicBezTo>
                    <a:pt x="553146" y="1054481"/>
                    <a:pt x="458006" y="1038829"/>
                    <a:pt x="367956" y="997717"/>
                  </a:cubicBezTo>
                  <a:cubicBezTo>
                    <a:pt x="360790" y="994417"/>
                    <a:pt x="350229" y="992060"/>
                    <a:pt x="350984" y="981499"/>
                  </a:cubicBezTo>
                  <a:cubicBezTo>
                    <a:pt x="351644" y="971127"/>
                    <a:pt x="361639" y="969995"/>
                    <a:pt x="369465" y="966884"/>
                  </a:cubicBezTo>
                  <a:cubicBezTo>
                    <a:pt x="434715" y="941614"/>
                    <a:pt x="502323" y="947460"/>
                    <a:pt x="569742" y="952174"/>
                  </a:cubicBezTo>
                  <a:cubicBezTo>
                    <a:pt x="649607" y="957832"/>
                    <a:pt x="727022" y="978105"/>
                    <a:pt x="808207" y="988854"/>
                  </a:cubicBezTo>
                  <a:cubicBezTo>
                    <a:pt x="771999" y="958209"/>
                    <a:pt x="737111" y="925584"/>
                    <a:pt x="698923" y="897673"/>
                  </a:cubicBezTo>
                  <a:cubicBezTo>
                    <a:pt x="678744" y="882964"/>
                    <a:pt x="651211" y="890507"/>
                    <a:pt x="627826" y="894184"/>
                  </a:cubicBezTo>
                  <a:cubicBezTo>
                    <a:pt x="576531" y="902199"/>
                    <a:pt x="525236" y="905688"/>
                    <a:pt x="473469" y="905877"/>
                  </a:cubicBezTo>
                  <a:cubicBezTo>
                    <a:pt x="387098" y="906254"/>
                    <a:pt x="307138" y="882115"/>
                    <a:pt x="231233" y="842607"/>
                  </a:cubicBezTo>
                  <a:cubicBezTo>
                    <a:pt x="224726" y="839212"/>
                    <a:pt x="218692" y="834969"/>
                    <a:pt x="213034" y="830255"/>
                  </a:cubicBezTo>
                  <a:cubicBezTo>
                    <a:pt x="207377" y="825540"/>
                    <a:pt x="201530" y="819788"/>
                    <a:pt x="203416" y="811490"/>
                  </a:cubicBezTo>
                  <a:cubicBezTo>
                    <a:pt x="205679" y="801589"/>
                    <a:pt x="214731" y="804230"/>
                    <a:pt x="221615" y="803192"/>
                  </a:cubicBezTo>
                  <a:cubicBezTo>
                    <a:pt x="331465" y="786408"/>
                    <a:pt x="437733" y="808095"/>
                    <a:pt x="543528" y="833649"/>
                  </a:cubicBezTo>
                  <a:cubicBezTo>
                    <a:pt x="584263" y="843549"/>
                    <a:pt x="624997" y="853639"/>
                    <a:pt x="671389" y="865142"/>
                  </a:cubicBezTo>
                  <a:cubicBezTo>
                    <a:pt x="642724" y="832612"/>
                    <a:pt x="612268" y="808379"/>
                    <a:pt x="585112" y="780845"/>
                  </a:cubicBezTo>
                  <a:cubicBezTo>
                    <a:pt x="561350" y="756706"/>
                    <a:pt x="538814" y="747843"/>
                    <a:pt x="502606" y="750106"/>
                  </a:cubicBezTo>
                  <a:cubicBezTo>
                    <a:pt x="375122" y="757838"/>
                    <a:pt x="249902" y="742940"/>
                    <a:pt x="132320" y="688062"/>
                  </a:cubicBezTo>
                  <a:cubicBezTo>
                    <a:pt x="116196" y="680518"/>
                    <a:pt x="101015" y="670429"/>
                    <a:pt x="87059" y="659396"/>
                  </a:cubicBezTo>
                  <a:cubicBezTo>
                    <a:pt x="69615" y="645630"/>
                    <a:pt x="73010" y="632334"/>
                    <a:pt x="92717" y="623660"/>
                  </a:cubicBezTo>
                  <a:cubicBezTo>
                    <a:pt x="107238" y="617342"/>
                    <a:pt x="122513" y="614607"/>
                    <a:pt x="138543" y="612628"/>
                  </a:cubicBezTo>
                  <a:cubicBezTo>
                    <a:pt x="223595" y="602067"/>
                    <a:pt x="300914" y="631392"/>
                    <a:pt x="378988" y="656945"/>
                  </a:cubicBezTo>
                  <a:cubicBezTo>
                    <a:pt x="420666" y="670617"/>
                    <a:pt x="462060" y="685233"/>
                    <a:pt x="505151" y="696831"/>
                  </a:cubicBezTo>
                  <a:cubicBezTo>
                    <a:pt x="467340" y="643650"/>
                    <a:pt x="431887" y="590846"/>
                    <a:pt x="362582" y="571422"/>
                  </a:cubicBezTo>
                  <a:cubicBezTo>
                    <a:pt x="297897" y="553317"/>
                    <a:pt x="235476" y="527104"/>
                    <a:pt x="172111" y="504286"/>
                  </a:cubicBezTo>
                  <a:cubicBezTo>
                    <a:pt x="105069" y="480053"/>
                    <a:pt x="57546" y="430360"/>
                    <a:pt x="11343" y="379443"/>
                  </a:cubicBezTo>
                  <a:cubicBezTo>
                    <a:pt x="4837" y="372277"/>
                    <a:pt x="-4876" y="361621"/>
                    <a:pt x="2856" y="351532"/>
                  </a:cubicBezTo>
                  <a:cubicBezTo>
                    <a:pt x="9740" y="342574"/>
                    <a:pt x="22469" y="346441"/>
                    <a:pt x="32747" y="348420"/>
                  </a:cubicBezTo>
                  <a:cubicBezTo>
                    <a:pt x="101109" y="361716"/>
                    <a:pt x="162399" y="390946"/>
                    <a:pt x="219446" y="430266"/>
                  </a:cubicBezTo>
                  <a:cubicBezTo>
                    <a:pt x="279133" y="471472"/>
                    <a:pt x="339103" y="512206"/>
                    <a:pt x="406710" y="558504"/>
                  </a:cubicBezTo>
                  <a:cubicBezTo>
                    <a:pt x="355510" y="485804"/>
                    <a:pt x="311004" y="419140"/>
                    <a:pt x="256408" y="359736"/>
                  </a:cubicBezTo>
                  <a:cubicBezTo>
                    <a:pt x="198796" y="296937"/>
                    <a:pt x="136563" y="237438"/>
                    <a:pt x="107427" y="153990"/>
                  </a:cubicBezTo>
                  <a:cubicBezTo>
                    <a:pt x="93188" y="113255"/>
                    <a:pt x="79233" y="72426"/>
                    <a:pt x="75744" y="29052"/>
                  </a:cubicBezTo>
                  <a:cubicBezTo>
                    <a:pt x="74990" y="19434"/>
                    <a:pt x="69427" y="4725"/>
                    <a:pt x="81213" y="764"/>
                  </a:cubicBezTo>
                  <a:cubicBezTo>
                    <a:pt x="92717" y="-3101"/>
                    <a:pt x="102052" y="8497"/>
                    <a:pt x="109312" y="17549"/>
                  </a:cubicBezTo>
                  <a:cubicBezTo>
                    <a:pt x="136469" y="51211"/>
                    <a:pt x="162493" y="85816"/>
                    <a:pt x="190309" y="118819"/>
                  </a:cubicBezTo>
                  <a:cubicBezTo>
                    <a:pt x="249054" y="188406"/>
                    <a:pt x="276210" y="273270"/>
                    <a:pt x="302140" y="357378"/>
                  </a:cubicBezTo>
                  <a:cubicBezTo>
                    <a:pt x="326656" y="436490"/>
                    <a:pt x="380309" y="494762"/>
                    <a:pt x="427643" y="558975"/>
                  </a:cubicBezTo>
                  <a:cubicBezTo>
                    <a:pt x="425286" y="518995"/>
                    <a:pt x="410765" y="482504"/>
                    <a:pt x="398696" y="445730"/>
                  </a:cubicBezTo>
                  <a:cubicBezTo>
                    <a:pt x="367956" y="351815"/>
                    <a:pt x="359942" y="256203"/>
                    <a:pt x="373708" y="158610"/>
                  </a:cubicBezTo>
                  <a:cubicBezTo>
                    <a:pt x="373991" y="156536"/>
                    <a:pt x="373897" y="154273"/>
                    <a:pt x="374651" y="152387"/>
                  </a:cubicBezTo>
                  <a:cubicBezTo>
                    <a:pt x="380780" y="137111"/>
                    <a:pt x="380214" y="111087"/>
                    <a:pt x="396810" y="110427"/>
                  </a:cubicBezTo>
                  <a:cubicBezTo>
                    <a:pt x="414537" y="109672"/>
                    <a:pt x="413405" y="135225"/>
                    <a:pt x="419628" y="150124"/>
                  </a:cubicBezTo>
                  <a:cubicBezTo>
                    <a:pt x="471018" y="271949"/>
                    <a:pt x="466209" y="399433"/>
                    <a:pt x="456968" y="526916"/>
                  </a:cubicBezTo>
                  <a:cubicBezTo>
                    <a:pt x="453291" y="576608"/>
                    <a:pt x="460363" y="619794"/>
                    <a:pt x="496100" y="657605"/>
                  </a:cubicBezTo>
                  <a:cubicBezTo>
                    <a:pt x="525519" y="688722"/>
                    <a:pt x="551072" y="723516"/>
                    <a:pt x="582377" y="755292"/>
                  </a:cubicBezTo>
                  <a:cubicBezTo>
                    <a:pt x="524764" y="598484"/>
                    <a:pt x="489594" y="440355"/>
                    <a:pt x="529857" y="266009"/>
                  </a:cubicBezTo>
                  <a:cubicBezTo>
                    <a:pt x="552581" y="293071"/>
                    <a:pt x="555409" y="317681"/>
                    <a:pt x="563990" y="339840"/>
                  </a:cubicBezTo>
                  <a:cubicBezTo>
                    <a:pt x="610948" y="461289"/>
                    <a:pt x="620471" y="587546"/>
                    <a:pt x="609816" y="715972"/>
                  </a:cubicBezTo>
                  <a:cubicBezTo>
                    <a:pt x="606893" y="751426"/>
                    <a:pt x="612456" y="782071"/>
                    <a:pt x="640367" y="807907"/>
                  </a:cubicBezTo>
                  <a:cubicBezTo>
                    <a:pt x="671955" y="837043"/>
                    <a:pt x="700902" y="869103"/>
                    <a:pt x="733999" y="903048"/>
                  </a:cubicBezTo>
                  <a:cubicBezTo>
                    <a:pt x="739845" y="879192"/>
                    <a:pt x="732208" y="864577"/>
                    <a:pt x="723344" y="850998"/>
                  </a:cubicBezTo>
                  <a:cubicBezTo>
                    <a:pt x="683553" y="790086"/>
                    <a:pt x="669315" y="720875"/>
                    <a:pt x="660451" y="650816"/>
                  </a:cubicBezTo>
                  <a:cubicBezTo>
                    <a:pt x="652908" y="591223"/>
                    <a:pt x="649325" y="530970"/>
                    <a:pt x="652342" y="470623"/>
                  </a:cubicBezTo>
                  <a:cubicBezTo>
                    <a:pt x="653191" y="453651"/>
                    <a:pt x="651776" y="431963"/>
                    <a:pt x="669975" y="426966"/>
                  </a:cubicBezTo>
                  <a:cubicBezTo>
                    <a:pt x="686193" y="422534"/>
                    <a:pt x="696660" y="442147"/>
                    <a:pt x="705240" y="454405"/>
                  </a:cubicBezTo>
                  <a:cubicBezTo>
                    <a:pt x="729756" y="489104"/>
                    <a:pt x="735036" y="530876"/>
                    <a:pt x="740600" y="571328"/>
                  </a:cubicBezTo>
                  <a:cubicBezTo>
                    <a:pt x="756064" y="683064"/>
                    <a:pt x="769548" y="795083"/>
                    <a:pt x="756818" y="908328"/>
                  </a:cubicBezTo>
                  <a:cubicBezTo>
                    <a:pt x="756252" y="913232"/>
                    <a:pt x="756346" y="920775"/>
                    <a:pt x="759269" y="923038"/>
                  </a:cubicBezTo>
                  <a:cubicBezTo>
                    <a:pt x="798590" y="954060"/>
                    <a:pt x="828669" y="995737"/>
                    <a:pt x="876098" y="1026477"/>
                  </a:cubicBezTo>
                  <a:cubicBezTo>
                    <a:pt x="852902" y="947271"/>
                    <a:pt x="831120" y="874006"/>
                    <a:pt x="809999" y="800458"/>
                  </a:cubicBezTo>
                  <a:cubicBezTo>
                    <a:pt x="789820" y="730116"/>
                    <a:pt x="791423" y="659114"/>
                    <a:pt x="805567" y="588111"/>
                  </a:cubicBezTo>
                  <a:cubicBezTo>
                    <a:pt x="807925" y="576325"/>
                    <a:pt x="808867" y="559258"/>
                    <a:pt x="824143" y="558692"/>
                  </a:cubicBezTo>
                  <a:cubicBezTo>
                    <a:pt x="839701" y="558126"/>
                    <a:pt x="841304" y="575948"/>
                    <a:pt x="844887" y="586980"/>
                  </a:cubicBezTo>
                  <a:cubicBezTo>
                    <a:pt x="866669" y="654210"/>
                    <a:pt x="878644" y="723516"/>
                    <a:pt x="888261" y="793480"/>
                  </a:cubicBezTo>
                  <a:cubicBezTo>
                    <a:pt x="896088" y="850527"/>
                    <a:pt x="891844" y="907008"/>
                    <a:pt x="888639" y="963867"/>
                  </a:cubicBezTo>
                  <a:cubicBezTo>
                    <a:pt x="886376" y="1003846"/>
                    <a:pt x="893825" y="1041563"/>
                    <a:pt x="925884" y="1070134"/>
                  </a:cubicBezTo>
                  <a:cubicBezTo>
                    <a:pt x="919755" y="1069946"/>
                    <a:pt x="913438" y="1069946"/>
                    <a:pt x="907026" y="1069946"/>
                  </a:cubicBezTo>
                  <a:close/>
                </a:path>
              </a:pathLst>
            </a:custGeom>
            <a:solidFill>
              <a:srgbClr val="57B247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99">
              <a:extLst>
                <a:ext uri="{FF2B5EF4-FFF2-40B4-BE49-F238E27FC236}">
                  <a16:creationId xmlns:a16="http://schemas.microsoft.com/office/drawing/2014/main" id="{DE55D6BD-2343-4DC2-90B8-FCE851F91DCA}"/>
                </a:ext>
              </a:extLst>
            </p:cNvPr>
            <p:cNvSpPr/>
            <p:nvPr/>
          </p:nvSpPr>
          <p:spPr>
            <a:xfrm>
              <a:off x="3466177" y="4476870"/>
              <a:ext cx="94018" cy="408828"/>
            </a:xfrm>
            <a:custGeom>
              <a:avLst/>
              <a:gdLst>
                <a:gd name="connsiteX0" fmla="*/ 6736 w 128103"/>
                <a:gd name="connsiteY0" fmla="*/ 557046 h 557046"/>
                <a:gd name="connsiteX1" fmla="*/ 890 w 128103"/>
                <a:gd name="connsiteY1" fmla="*/ 320184 h 557046"/>
                <a:gd name="connsiteX2" fmla="*/ 25218 w 128103"/>
                <a:gd name="connsiteY2" fmla="*/ 34666 h 557046"/>
                <a:gd name="connsiteX3" fmla="*/ 46150 w 128103"/>
                <a:gd name="connsiteY3" fmla="*/ 156 h 557046"/>
                <a:gd name="connsiteX4" fmla="*/ 74721 w 128103"/>
                <a:gd name="connsiteY4" fmla="*/ 29480 h 557046"/>
                <a:gd name="connsiteX5" fmla="*/ 108666 w 128103"/>
                <a:gd name="connsiteY5" fmla="*/ 170070 h 557046"/>
                <a:gd name="connsiteX6" fmla="*/ 126582 w 128103"/>
                <a:gd name="connsiteY6" fmla="*/ 544411 h 557046"/>
                <a:gd name="connsiteX7" fmla="*/ 127337 w 128103"/>
                <a:gd name="connsiteY7" fmla="*/ 557046 h 557046"/>
                <a:gd name="connsiteX8" fmla="*/ 6736 w 128103"/>
                <a:gd name="connsiteY8" fmla="*/ 557046 h 55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103" h="557046">
                  <a:moveTo>
                    <a:pt x="6736" y="557046"/>
                  </a:moveTo>
                  <a:cubicBezTo>
                    <a:pt x="985" y="478218"/>
                    <a:pt x="-1467" y="399201"/>
                    <a:pt x="890" y="320184"/>
                  </a:cubicBezTo>
                  <a:cubicBezTo>
                    <a:pt x="3719" y="224666"/>
                    <a:pt x="5417" y="128864"/>
                    <a:pt x="25218" y="34666"/>
                  </a:cubicBezTo>
                  <a:cubicBezTo>
                    <a:pt x="28235" y="20334"/>
                    <a:pt x="28046" y="2230"/>
                    <a:pt x="46150" y="156"/>
                  </a:cubicBezTo>
                  <a:cubicBezTo>
                    <a:pt x="64538" y="-1919"/>
                    <a:pt x="69818" y="17223"/>
                    <a:pt x="74721" y="29480"/>
                  </a:cubicBezTo>
                  <a:cubicBezTo>
                    <a:pt x="92448" y="74646"/>
                    <a:pt x="96974" y="123301"/>
                    <a:pt x="108666" y="170070"/>
                  </a:cubicBezTo>
                  <a:cubicBezTo>
                    <a:pt x="139594" y="293876"/>
                    <a:pt x="123565" y="419473"/>
                    <a:pt x="126582" y="544411"/>
                  </a:cubicBezTo>
                  <a:cubicBezTo>
                    <a:pt x="126676" y="548654"/>
                    <a:pt x="127053" y="552803"/>
                    <a:pt x="127337" y="557046"/>
                  </a:cubicBezTo>
                  <a:cubicBezTo>
                    <a:pt x="87168" y="557046"/>
                    <a:pt x="46905" y="557046"/>
                    <a:pt x="6736" y="557046"/>
                  </a:cubicBezTo>
                  <a:close/>
                </a:path>
              </a:pathLst>
            </a:custGeom>
            <a:solidFill>
              <a:srgbClr val="57B248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00">
              <a:extLst>
                <a:ext uri="{FF2B5EF4-FFF2-40B4-BE49-F238E27FC236}">
                  <a16:creationId xmlns:a16="http://schemas.microsoft.com/office/drawing/2014/main" id="{7B305F8B-9CAC-4687-ACA7-B9B353CC227C}"/>
                </a:ext>
              </a:extLst>
            </p:cNvPr>
            <p:cNvSpPr/>
            <p:nvPr/>
          </p:nvSpPr>
          <p:spPr>
            <a:xfrm>
              <a:off x="3214862" y="4513601"/>
              <a:ext cx="126068" cy="372097"/>
            </a:xfrm>
            <a:custGeom>
              <a:avLst/>
              <a:gdLst>
                <a:gd name="connsiteX0" fmla="*/ 0 w 171774"/>
                <a:gd name="connsiteY0" fmla="*/ 506998 h 506998"/>
                <a:gd name="connsiteX1" fmla="*/ 75528 w 171774"/>
                <a:gd name="connsiteY1" fmla="*/ 113233 h 506998"/>
                <a:gd name="connsiteX2" fmla="*/ 142759 w 171774"/>
                <a:gd name="connsiteY2" fmla="*/ 11020 h 506998"/>
                <a:gd name="connsiteX3" fmla="*/ 164163 w 171774"/>
                <a:gd name="connsiteY3" fmla="*/ 931 h 506998"/>
                <a:gd name="connsiteX4" fmla="*/ 171235 w 171774"/>
                <a:gd name="connsiteY4" fmla="*/ 23090 h 506998"/>
                <a:gd name="connsiteX5" fmla="*/ 134083 w 171774"/>
                <a:gd name="connsiteY5" fmla="*/ 242980 h 506998"/>
                <a:gd name="connsiteX6" fmla="*/ 44129 w 171774"/>
                <a:gd name="connsiteY6" fmla="*/ 474750 h 506998"/>
                <a:gd name="connsiteX7" fmla="*/ 31776 w 171774"/>
                <a:gd name="connsiteY7" fmla="*/ 506998 h 506998"/>
                <a:gd name="connsiteX8" fmla="*/ 0 w 171774"/>
                <a:gd name="connsiteY8" fmla="*/ 506998 h 5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774" h="506998">
                  <a:moveTo>
                    <a:pt x="0" y="506998"/>
                  </a:moveTo>
                  <a:cubicBezTo>
                    <a:pt x="21498" y="375083"/>
                    <a:pt x="14426" y="237605"/>
                    <a:pt x="75528" y="113233"/>
                  </a:cubicBezTo>
                  <a:cubicBezTo>
                    <a:pt x="93632" y="76365"/>
                    <a:pt x="112491" y="39968"/>
                    <a:pt x="142759" y="11020"/>
                  </a:cubicBezTo>
                  <a:cubicBezTo>
                    <a:pt x="148793" y="5268"/>
                    <a:pt x="154545" y="-2746"/>
                    <a:pt x="164163" y="931"/>
                  </a:cubicBezTo>
                  <a:cubicBezTo>
                    <a:pt x="174535" y="4891"/>
                    <a:pt x="171329" y="15263"/>
                    <a:pt x="171235" y="23090"/>
                  </a:cubicBezTo>
                  <a:cubicBezTo>
                    <a:pt x="170198" y="98240"/>
                    <a:pt x="150396" y="170280"/>
                    <a:pt x="134083" y="242980"/>
                  </a:cubicBezTo>
                  <a:cubicBezTo>
                    <a:pt x="115697" y="325014"/>
                    <a:pt x="78639" y="399222"/>
                    <a:pt x="44129" y="474750"/>
                  </a:cubicBezTo>
                  <a:cubicBezTo>
                    <a:pt x="39320" y="485217"/>
                    <a:pt x="35925" y="496249"/>
                    <a:pt x="31776" y="506998"/>
                  </a:cubicBezTo>
                  <a:cubicBezTo>
                    <a:pt x="21216" y="506998"/>
                    <a:pt x="10561" y="506998"/>
                    <a:pt x="0" y="506998"/>
                  </a:cubicBezTo>
                  <a:close/>
                </a:path>
              </a:pathLst>
            </a:custGeom>
            <a:solidFill>
              <a:srgbClr val="56B248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01">
              <a:extLst>
                <a:ext uri="{FF2B5EF4-FFF2-40B4-BE49-F238E27FC236}">
                  <a16:creationId xmlns:a16="http://schemas.microsoft.com/office/drawing/2014/main" id="{3FD7D4D1-4C8C-4C79-BF2B-0F1942D72D34}"/>
                </a:ext>
              </a:extLst>
            </p:cNvPr>
            <p:cNvSpPr/>
            <p:nvPr/>
          </p:nvSpPr>
          <p:spPr>
            <a:xfrm>
              <a:off x="2716200" y="4600316"/>
              <a:ext cx="92788" cy="285383"/>
            </a:xfrm>
            <a:custGeom>
              <a:avLst/>
              <a:gdLst>
                <a:gd name="connsiteX0" fmla="*/ 44671 w 126428"/>
                <a:gd name="connsiteY0" fmla="*/ 388847 h 388846"/>
                <a:gd name="connsiteX1" fmla="*/ 71 w 126428"/>
                <a:gd name="connsiteY1" fmla="*/ 52034 h 388846"/>
                <a:gd name="connsiteX2" fmla="*/ 18364 w 126428"/>
                <a:gd name="connsiteY2" fmla="*/ 362 h 388846"/>
                <a:gd name="connsiteX3" fmla="*/ 51272 w 126428"/>
                <a:gd name="connsiteY3" fmla="*/ 41096 h 388846"/>
                <a:gd name="connsiteX4" fmla="*/ 126234 w 126428"/>
                <a:gd name="connsiteY4" fmla="*/ 319541 h 388846"/>
                <a:gd name="connsiteX5" fmla="*/ 120765 w 126428"/>
                <a:gd name="connsiteY5" fmla="*/ 388752 h 388846"/>
                <a:gd name="connsiteX6" fmla="*/ 44671 w 126428"/>
                <a:gd name="connsiteY6" fmla="*/ 388847 h 38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428" h="388846">
                  <a:moveTo>
                    <a:pt x="44671" y="388847"/>
                  </a:moveTo>
                  <a:cubicBezTo>
                    <a:pt x="14215" y="278619"/>
                    <a:pt x="-683" y="166411"/>
                    <a:pt x="71" y="52034"/>
                  </a:cubicBezTo>
                  <a:cubicBezTo>
                    <a:pt x="165" y="32422"/>
                    <a:pt x="-2569" y="4511"/>
                    <a:pt x="18364" y="362"/>
                  </a:cubicBezTo>
                  <a:cubicBezTo>
                    <a:pt x="38260" y="-3504"/>
                    <a:pt x="44388" y="24501"/>
                    <a:pt x="51272" y="41096"/>
                  </a:cubicBezTo>
                  <a:cubicBezTo>
                    <a:pt x="88611" y="130485"/>
                    <a:pt x="121237" y="221289"/>
                    <a:pt x="126234" y="319541"/>
                  </a:cubicBezTo>
                  <a:cubicBezTo>
                    <a:pt x="127460" y="343021"/>
                    <a:pt x="122557" y="365650"/>
                    <a:pt x="120765" y="388752"/>
                  </a:cubicBezTo>
                  <a:cubicBezTo>
                    <a:pt x="95495" y="388847"/>
                    <a:pt x="70036" y="388847"/>
                    <a:pt x="44671" y="388847"/>
                  </a:cubicBezTo>
                  <a:close/>
                </a:path>
              </a:pathLst>
            </a:custGeom>
            <a:solidFill>
              <a:srgbClr val="57B248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02">
              <a:extLst>
                <a:ext uri="{FF2B5EF4-FFF2-40B4-BE49-F238E27FC236}">
                  <a16:creationId xmlns:a16="http://schemas.microsoft.com/office/drawing/2014/main" id="{8A173EFB-323F-4840-BB24-958CFA981729}"/>
                </a:ext>
              </a:extLst>
            </p:cNvPr>
            <p:cNvSpPr/>
            <p:nvPr/>
          </p:nvSpPr>
          <p:spPr>
            <a:xfrm>
              <a:off x="3317352" y="4668079"/>
              <a:ext cx="107777" cy="217619"/>
            </a:xfrm>
            <a:custGeom>
              <a:avLst/>
              <a:gdLst>
                <a:gd name="connsiteX0" fmla="*/ 0 w 146851"/>
                <a:gd name="connsiteY0" fmla="*/ 296515 h 296514"/>
                <a:gd name="connsiteX1" fmla="*/ 92406 w 146851"/>
                <a:gd name="connsiteY1" fmla="*/ 35702 h 296514"/>
                <a:gd name="connsiteX2" fmla="*/ 126918 w 146851"/>
                <a:gd name="connsiteY2" fmla="*/ 625 h 296514"/>
                <a:gd name="connsiteX3" fmla="*/ 146530 w 146851"/>
                <a:gd name="connsiteY3" fmla="*/ 48714 h 296514"/>
                <a:gd name="connsiteX4" fmla="*/ 127012 w 146851"/>
                <a:gd name="connsiteY4" fmla="*/ 296420 h 296514"/>
                <a:gd name="connsiteX5" fmla="*/ 0 w 146851"/>
                <a:gd name="connsiteY5" fmla="*/ 296515 h 296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851" h="296514">
                  <a:moveTo>
                    <a:pt x="0" y="296515"/>
                  </a:moveTo>
                  <a:cubicBezTo>
                    <a:pt x="25553" y="207692"/>
                    <a:pt x="50635" y="118680"/>
                    <a:pt x="92406" y="35702"/>
                  </a:cubicBezTo>
                  <a:cubicBezTo>
                    <a:pt x="99950" y="20804"/>
                    <a:pt x="105324" y="-4278"/>
                    <a:pt x="126918" y="625"/>
                  </a:cubicBezTo>
                  <a:cubicBezTo>
                    <a:pt x="148793" y="5623"/>
                    <a:pt x="146059" y="29950"/>
                    <a:pt x="146530" y="48714"/>
                  </a:cubicBezTo>
                  <a:cubicBezTo>
                    <a:pt x="148510" y="131975"/>
                    <a:pt x="141250" y="214480"/>
                    <a:pt x="127012" y="296420"/>
                  </a:cubicBezTo>
                  <a:cubicBezTo>
                    <a:pt x="84674" y="296515"/>
                    <a:pt x="42337" y="296515"/>
                    <a:pt x="0" y="296515"/>
                  </a:cubicBezTo>
                  <a:close/>
                </a:path>
              </a:pathLst>
            </a:custGeom>
            <a:solidFill>
              <a:srgbClr val="57B147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04">
              <a:extLst>
                <a:ext uri="{FF2B5EF4-FFF2-40B4-BE49-F238E27FC236}">
                  <a16:creationId xmlns:a16="http://schemas.microsoft.com/office/drawing/2014/main" id="{B44D4CFC-FCC6-4EF8-8DBA-9D8844428720}"/>
                </a:ext>
              </a:extLst>
            </p:cNvPr>
            <p:cNvSpPr/>
            <p:nvPr/>
          </p:nvSpPr>
          <p:spPr>
            <a:xfrm>
              <a:off x="2814868" y="4857425"/>
              <a:ext cx="139096" cy="28273"/>
            </a:xfrm>
            <a:custGeom>
              <a:avLst/>
              <a:gdLst>
                <a:gd name="connsiteX0" fmla="*/ 11785 w 189525"/>
                <a:gd name="connsiteY0" fmla="*/ 38525 h 38524"/>
                <a:gd name="connsiteX1" fmla="*/ 1696 w 189525"/>
                <a:gd name="connsiteY1" fmla="*/ 10803 h 38524"/>
                <a:gd name="connsiteX2" fmla="*/ 32435 w 189525"/>
                <a:gd name="connsiteY2" fmla="*/ 808 h 38524"/>
                <a:gd name="connsiteX3" fmla="*/ 189526 w 189525"/>
                <a:gd name="connsiteY3" fmla="*/ 38525 h 38524"/>
                <a:gd name="connsiteX4" fmla="*/ 11785 w 189525"/>
                <a:gd name="connsiteY4" fmla="*/ 38525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525" h="38524">
                  <a:moveTo>
                    <a:pt x="11785" y="38525"/>
                  </a:moveTo>
                  <a:cubicBezTo>
                    <a:pt x="9333" y="28907"/>
                    <a:pt x="-4811" y="23155"/>
                    <a:pt x="1696" y="10803"/>
                  </a:cubicBezTo>
                  <a:cubicBezTo>
                    <a:pt x="8390" y="-2021"/>
                    <a:pt x="21308" y="-418"/>
                    <a:pt x="32435" y="808"/>
                  </a:cubicBezTo>
                  <a:cubicBezTo>
                    <a:pt x="86370" y="6748"/>
                    <a:pt x="138891" y="18723"/>
                    <a:pt x="189526" y="38525"/>
                  </a:cubicBezTo>
                  <a:cubicBezTo>
                    <a:pt x="130310" y="38525"/>
                    <a:pt x="71095" y="38525"/>
                    <a:pt x="11785" y="38525"/>
                  </a:cubicBezTo>
                  <a:close/>
                </a:path>
              </a:pathLst>
            </a:custGeom>
            <a:solidFill>
              <a:srgbClr val="57B047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06">
              <a:extLst>
                <a:ext uri="{FF2B5EF4-FFF2-40B4-BE49-F238E27FC236}">
                  <a16:creationId xmlns:a16="http://schemas.microsoft.com/office/drawing/2014/main" id="{1039DB12-110D-4BE7-990D-1C53A1F7CBC7}"/>
                </a:ext>
              </a:extLst>
            </p:cNvPr>
            <p:cNvSpPr/>
            <p:nvPr/>
          </p:nvSpPr>
          <p:spPr>
            <a:xfrm>
              <a:off x="3876099" y="4648242"/>
              <a:ext cx="93178" cy="70123"/>
            </a:xfrm>
            <a:custGeom>
              <a:avLst/>
              <a:gdLst>
                <a:gd name="connsiteX0" fmla="*/ 121072 w 126960"/>
                <a:gd name="connsiteY0" fmla="*/ 89040 h 95545"/>
                <a:gd name="connsiteX1" fmla="*/ 102590 w 126960"/>
                <a:gd name="connsiteY1" fmla="*/ 95546 h 95545"/>
                <a:gd name="connsiteX2" fmla="*/ 0 w 126960"/>
                <a:gd name="connsiteY2" fmla="*/ 58866 h 95545"/>
                <a:gd name="connsiteX3" fmla="*/ 126352 w 126960"/>
                <a:gd name="connsiteY3" fmla="*/ 405 h 95545"/>
                <a:gd name="connsiteX4" fmla="*/ 121072 w 126960"/>
                <a:gd name="connsiteY4" fmla="*/ 89040 h 9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0" h="95545">
                  <a:moveTo>
                    <a:pt x="121072" y="89040"/>
                  </a:moveTo>
                  <a:cubicBezTo>
                    <a:pt x="115979" y="94131"/>
                    <a:pt x="109379" y="95263"/>
                    <a:pt x="102590" y="95546"/>
                  </a:cubicBezTo>
                  <a:cubicBezTo>
                    <a:pt x="65345" y="91680"/>
                    <a:pt x="27439" y="89888"/>
                    <a:pt x="0" y="58866"/>
                  </a:cubicBezTo>
                  <a:cubicBezTo>
                    <a:pt x="28005" y="8797"/>
                    <a:pt x="73925" y="-2424"/>
                    <a:pt x="126352" y="405"/>
                  </a:cubicBezTo>
                  <a:cubicBezTo>
                    <a:pt x="127860" y="30201"/>
                    <a:pt x="126729" y="59715"/>
                    <a:pt x="121072" y="89040"/>
                  </a:cubicBezTo>
                  <a:close/>
                </a:path>
              </a:pathLst>
            </a:custGeom>
            <a:solidFill>
              <a:srgbClr val="F4C9B0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07">
              <a:extLst>
                <a:ext uri="{FF2B5EF4-FFF2-40B4-BE49-F238E27FC236}">
                  <a16:creationId xmlns:a16="http://schemas.microsoft.com/office/drawing/2014/main" id="{5103FF64-FCE4-43F3-9EB4-00ED10AFA07F}"/>
                </a:ext>
              </a:extLst>
            </p:cNvPr>
            <p:cNvSpPr/>
            <p:nvPr/>
          </p:nvSpPr>
          <p:spPr>
            <a:xfrm>
              <a:off x="3938796" y="4587917"/>
              <a:ext cx="30864" cy="27534"/>
            </a:xfrm>
            <a:custGeom>
              <a:avLst/>
              <a:gdLst>
                <a:gd name="connsiteX0" fmla="*/ 42055 w 42054"/>
                <a:gd name="connsiteY0" fmla="*/ 25176 h 37517"/>
                <a:gd name="connsiteX1" fmla="*/ 0 w 42054"/>
                <a:gd name="connsiteY1" fmla="*/ 35171 h 37517"/>
                <a:gd name="connsiteX2" fmla="*/ 41677 w 42054"/>
                <a:gd name="connsiteY2" fmla="*/ 0 h 37517"/>
                <a:gd name="connsiteX3" fmla="*/ 42055 w 42054"/>
                <a:gd name="connsiteY3" fmla="*/ 25176 h 3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54" h="37517">
                  <a:moveTo>
                    <a:pt x="42055" y="25176"/>
                  </a:moveTo>
                  <a:cubicBezTo>
                    <a:pt x="29137" y="30079"/>
                    <a:pt x="18198" y="42715"/>
                    <a:pt x="0" y="35171"/>
                  </a:cubicBezTo>
                  <a:cubicBezTo>
                    <a:pt x="11975" y="20179"/>
                    <a:pt x="23102" y="6035"/>
                    <a:pt x="41677" y="0"/>
                  </a:cubicBezTo>
                  <a:cubicBezTo>
                    <a:pt x="41866" y="8392"/>
                    <a:pt x="41960" y="16784"/>
                    <a:pt x="42055" y="25176"/>
                  </a:cubicBezTo>
                  <a:close/>
                </a:path>
              </a:pathLst>
            </a:custGeom>
            <a:solidFill>
              <a:srgbClr val="F0C6B1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08">
              <a:extLst>
                <a:ext uri="{FF2B5EF4-FFF2-40B4-BE49-F238E27FC236}">
                  <a16:creationId xmlns:a16="http://schemas.microsoft.com/office/drawing/2014/main" id="{351F9706-EBA9-4716-BDA1-31D00534C3C8}"/>
                </a:ext>
              </a:extLst>
            </p:cNvPr>
            <p:cNvSpPr/>
            <p:nvPr/>
          </p:nvSpPr>
          <p:spPr>
            <a:xfrm>
              <a:off x="2871199" y="4496154"/>
              <a:ext cx="195914" cy="157646"/>
            </a:xfrm>
            <a:custGeom>
              <a:avLst/>
              <a:gdLst>
                <a:gd name="connsiteX0" fmla="*/ 225925 w 266941"/>
                <a:gd name="connsiteY0" fmla="*/ 214798 h 214798"/>
                <a:gd name="connsiteX1" fmla="*/ 169067 w 266941"/>
                <a:gd name="connsiteY1" fmla="*/ 180193 h 214798"/>
                <a:gd name="connsiteX2" fmla="*/ 27251 w 266941"/>
                <a:gd name="connsiteY2" fmla="*/ 85523 h 214798"/>
                <a:gd name="connsiteX3" fmla="*/ 6035 w 266941"/>
                <a:gd name="connsiteY3" fmla="*/ 63647 h 214798"/>
                <a:gd name="connsiteX4" fmla="*/ 0 w 266941"/>
                <a:gd name="connsiteY4" fmla="*/ 0 h 214798"/>
                <a:gd name="connsiteX5" fmla="*/ 209612 w 266941"/>
                <a:gd name="connsiteY5" fmla="*/ 96084 h 214798"/>
                <a:gd name="connsiteX6" fmla="*/ 245443 w 266941"/>
                <a:gd name="connsiteY6" fmla="*/ 130312 h 214798"/>
                <a:gd name="connsiteX7" fmla="*/ 266942 w 266941"/>
                <a:gd name="connsiteY7" fmla="*/ 188302 h 214798"/>
                <a:gd name="connsiteX8" fmla="*/ 225925 w 266941"/>
                <a:gd name="connsiteY8" fmla="*/ 214798 h 214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941" h="214798">
                  <a:moveTo>
                    <a:pt x="225925" y="214798"/>
                  </a:moveTo>
                  <a:cubicBezTo>
                    <a:pt x="200371" y="214138"/>
                    <a:pt x="187642" y="192262"/>
                    <a:pt x="169067" y="180193"/>
                  </a:cubicBezTo>
                  <a:cubicBezTo>
                    <a:pt x="121449" y="149265"/>
                    <a:pt x="74397" y="117300"/>
                    <a:pt x="27251" y="85523"/>
                  </a:cubicBezTo>
                  <a:cubicBezTo>
                    <a:pt x="18765" y="79772"/>
                    <a:pt x="9807" y="74114"/>
                    <a:pt x="6035" y="63647"/>
                  </a:cubicBezTo>
                  <a:cubicBezTo>
                    <a:pt x="4055" y="42432"/>
                    <a:pt x="1980" y="21216"/>
                    <a:pt x="0" y="0"/>
                  </a:cubicBezTo>
                  <a:cubicBezTo>
                    <a:pt x="66477" y="39509"/>
                    <a:pt x="138422" y="67230"/>
                    <a:pt x="209612" y="96084"/>
                  </a:cubicBezTo>
                  <a:cubicBezTo>
                    <a:pt x="228282" y="103628"/>
                    <a:pt x="239786" y="111642"/>
                    <a:pt x="245443" y="130312"/>
                  </a:cubicBezTo>
                  <a:cubicBezTo>
                    <a:pt x="251478" y="150019"/>
                    <a:pt x="265622" y="166803"/>
                    <a:pt x="266942" y="188302"/>
                  </a:cubicBezTo>
                  <a:cubicBezTo>
                    <a:pt x="259870" y="207255"/>
                    <a:pt x="245066" y="214421"/>
                    <a:pt x="225925" y="214798"/>
                  </a:cubicBezTo>
                  <a:close/>
                </a:path>
              </a:pathLst>
            </a:custGeom>
            <a:solidFill>
              <a:srgbClr val="F5C9B1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09">
              <a:extLst>
                <a:ext uri="{FF2B5EF4-FFF2-40B4-BE49-F238E27FC236}">
                  <a16:creationId xmlns:a16="http://schemas.microsoft.com/office/drawing/2014/main" id="{7B1B3129-FB11-484C-B6E4-EFE641AE46C7}"/>
                </a:ext>
              </a:extLst>
            </p:cNvPr>
            <p:cNvSpPr/>
            <p:nvPr/>
          </p:nvSpPr>
          <p:spPr>
            <a:xfrm>
              <a:off x="2879502" y="4654075"/>
              <a:ext cx="80899" cy="55362"/>
            </a:xfrm>
            <a:custGeom>
              <a:avLst/>
              <a:gdLst>
                <a:gd name="connsiteX0" fmla="*/ 0 w 110227"/>
                <a:gd name="connsiteY0" fmla="*/ 0 h 75433"/>
                <a:gd name="connsiteX1" fmla="*/ 110228 w 110227"/>
                <a:gd name="connsiteY1" fmla="*/ 53841 h 75433"/>
                <a:gd name="connsiteX2" fmla="*/ 56293 w 110227"/>
                <a:gd name="connsiteY2" fmla="*/ 75434 h 75433"/>
                <a:gd name="connsiteX3" fmla="*/ 283 w 110227"/>
                <a:gd name="connsiteY3" fmla="*/ 59970 h 75433"/>
                <a:gd name="connsiteX4" fmla="*/ 0 w 110227"/>
                <a:gd name="connsiteY4" fmla="*/ 0 h 75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227" h="75433">
                  <a:moveTo>
                    <a:pt x="0" y="0"/>
                  </a:moveTo>
                  <a:cubicBezTo>
                    <a:pt x="36774" y="17916"/>
                    <a:pt x="73548" y="35925"/>
                    <a:pt x="110228" y="53841"/>
                  </a:cubicBezTo>
                  <a:cubicBezTo>
                    <a:pt x="96461" y="71474"/>
                    <a:pt x="77037" y="75246"/>
                    <a:pt x="56293" y="75434"/>
                  </a:cubicBezTo>
                  <a:cubicBezTo>
                    <a:pt x="37623" y="70342"/>
                    <a:pt x="18953" y="65156"/>
                    <a:pt x="283" y="59970"/>
                  </a:cubicBezTo>
                  <a:cubicBezTo>
                    <a:pt x="189" y="40074"/>
                    <a:pt x="94" y="19990"/>
                    <a:pt x="0" y="0"/>
                  </a:cubicBezTo>
                  <a:close/>
                </a:path>
              </a:pathLst>
            </a:custGeom>
            <a:solidFill>
              <a:srgbClr val="F2CAAF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12">
              <a:extLst>
                <a:ext uri="{FF2B5EF4-FFF2-40B4-BE49-F238E27FC236}">
                  <a16:creationId xmlns:a16="http://schemas.microsoft.com/office/drawing/2014/main" id="{1F1C1131-AA12-4914-A7E5-5C0DE2C5EB5A}"/>
                </a:ext>
              </a:extLst>
            </p:cNvPr>
            <p:cNvSpPr/>
            <p:nvPr/>
          </p:nvSpPr>
          <p:spPr>
            <a:xfrm>
              <a:off x="232828" y="4354979"/>
              <a:ext cx="137" cy="137"/>
            </a:xfrm>
            <a:custGeom>
              <a:avLst/>
              <a:gdLst>
                <a:gd name="connsiteX0" fmla="*/ 188 w 188"/>
                <a:gd name="connsiteY0" fmla="*/ 0 h 188"/>
                <a:gd name="connsiteX1" fmla="*/ 0 w 188"/>
                <a:gd name="connsiteY1" fmla="*/ 189 h 188"/>
                <a:gd name="connsiteX2" fmla="*/ 188 w 188"/>
                <a:gd name="connsiteY2" fmla="*/ 189 h 188"/>
                <a:gd name="connsiteX3" fmla="*/ 188 w 188"/>
                <a:gd name="connsiteY3" fmla="*/ 0 h 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" h="188">
                  <a:moveTo>
                    <a:pt x="188" y="0"/>
                  </a:moveTo>
                  <a:cubicBezTo>
                    <a:pt x="94" y="94"/>
                    <a:pt x="94" y="94"/>
                    <a:pt x="0" y="189"/>
                  </a:cubicBezTo>
                  <a:cubicBezTo>
                    <a:pt x="94" y="189"/>
                    <a:pt x="94" y="189"/>
                    <a:pt x="188" y="189"/>
                  </a:cubicBezTo>
                  <a:cubicBezTo>
                    <a:pt x="188" y="94"/>
                    <a:pt x="188" y="0"/>
                    <a:pt x="188" y="0"/>
                  </a:cubicBezTo>
                  <a:close/>
                </a:path>
              </a:pathLst>
            </a:custGeom>
            <a:noFill/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13">
              <a:extLst>
                <a:ext uri="{FF2B5EF4-FFF2-40B4-BE49-F238E27FC236}">
                  <a16:creationId xmlns:a16="http://schemas.microsoft.com/office/drawing/2014/main" id="{87F95665-0608-465A-B0B9-4E4C08A26095}"/>
                </a:ext>
              </a:extLst>
            </p:cNvPr>
            <p:cNvSpPr/>
            <p:nvPr/>
          </p:nvSpPr>
          <p:spPr>
            <a:xfrm>
              <a:off x="232758" y="4355047"/>
              <a:ext cx="1245" cy="622"/>
            </a:xfrm>
            <a:custGeom>
              <a:avLst/>
              <a:gdLst>
                <a:gd name="connsiteX0" fmla="*/ 189 w 1697"/>
                <a:gd name="connsiteY0" fmla="*/ 0 h 848"/>
                <a:gd name="connsiteX1" fmla="*/ 283 w 1697"/>
                <a:gd name="connsiteY1" fmla="*/ 94 h 848"/>
                <a:gd name="connsiteX2" fmla="*/ 0 w 1697"/>
                <a:gd name="connsiteY2" fmla="*/ 848 h 848"/>
                <a:gd name="connsiteX3" fmla="*/ 1697 w 1697"/>
                <a:gd name="connsiteY3" fmla="*/ 377 h 848"/>
                <a:gd name="connsiteX4" fmla="*/ 283 w 1697"/>
                <a:gd name="connsiteY4" fmla="*/ 94 h 848"/>
                <a:gd name="connsiteX5" fmla="*/ 189 w 1697"/>
                <a:gd name="connsiteY5" fmla="*/ 0 h 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" h="848">
                  <a:moveTo>
                    <a:pt x="189" y="0"/>
                  </a:moveTo>
                  <a:lnTo>
                    <a:pt x="283" y="94"/>
                  </a:lnTo>
                  <a:cubicBezTo>
                    <a:pt x="189" y="377"/>
                    <a:pt x="94" y="660"/>
                    <a:pt x="0" y="848"/>
                  </a:cubicBezTo>
                  <a:cubicBezTo>
                    <a:pt x="566" y="660"/>
                    <a:pt x="1132" y="566"/>
                    <a:pt x="1697" y="377"/>
                  </a:cubicBezTo>
                  <a:cubicBezTo>
                    <a:pt x="1226" y="283"/>
                    <a:pt x="754" y="188"/>
                    <a:pt x="283" y="94"/>
                  </a:cubicBezTo>
                  <a:cubicBezTo>
                    <a:pt x="283" y="94"/>
                    <a:pt x="189" y="0"/>
                    <a:pt x="189" y="0"/>
                  </a:cubicBezTo>
                  <a:close/>
                </a:path>
              </a:pathLst>
            </a:custGeom>
            <a:noFill/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14">
              <a:extLst>
                <a:ext uri="{FF2B5EF4-FFF2-40B4-BE49-F238E27FC236}">
                  <a16:creationId xmlns:a16="http://schemas.microsoft.com/office/drawing/2014/main" id="{7657A855-3D23-43FE-8EA6-1A87FEB84BFF}"/>
                </a:ext>
              </a:extLst>
            </p:cNvPr>
            <p:cNvSpPr/>
            <p:nvPr/>
          </p:nvSpPr>
          <p:spPr>
            <a:xfrm>
              <a:off x="231927" y="4355117"/>
              <a:ext cx="1037" cy="831"/>
            </a:xfrm>
            <a:custGeom>
              <a:avLst/>
              <a:gdLst>
                <a:gd name="connsiteX0" fmla="*/ 0 w 1414"/>
                <a:gd name="connsiteY0" fmla="*/ 1131 h 1131"/>
                <a:gd name="connsiteX1" fmla="*/ 1131 w 1414"/>
                <a:gd name="connsiteY1" fmla="*/ 848 h 1131"/>
                <a:gd name="connsiteX2" fmla="*/ 1414 w 1414"/>
                <a:gd name="connsiteY2" fmla="*/ 94 h 1131"/>
                <a:gd name="connsiteX3" fmla="*/ 1320 w 1414"/>
                <a:gd name="connsiteY3" fmla="*/ 0 h 1131"/>
                <a:gd name="connsiteX4" fmla="*/ 1131 w 1414"/>
                <a:gd name="connsiteY4" fmla="*/ 0 h 1131"/>
                <a:gd name="connsiteX5" fmla="*/ 1037 w 1414"/>
                <a:gd name="connsiteY5" fmla="*/ 94 h 1131"/>
                <a:gd name="connsiteX6" fmla="*/ 0 w 1414"/>
                <a:gd name="connsiteY6" fmla="*/ 1131 h 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" h="1131">
                  <a:moveTo>
                    <a:pt x="0" y="1131"/>
                  </a:moveTo>
                  <a:cubicBezTo>
                    <a:pt x="377" y="1037"/>
                    <a:pt x="754" y="943"/>
                    <a:pt x="1131" y="848"/>
                  </a:cubicBezTo>
                  <a:cubicBezTo>
                    <a:pt x="1226" y="566"/>
                    <a:pt x="1320" y="283"/>
                    <a:pt x="1414" y="94"/>
                  </a:cubicBezTo>
                  <a:lnTo>
                    <a:pt x="1320" y="0"/>
                  </a:lnTo>
                  <a:cubicBezTo>
                    <a:pt x="1226" y="0"/>
                    <a:pt x="1226" y="0"/>
                    <a:pt x="1131" y="0"/>
                  </a:cubicBezTo>
                  <a:cubicBezTo>
                    <a:pt x="1037" y="0"/>
                    <a:pt x="1037" y="94"/>
                    <a:pt x="1037" y="94"/>
                  </a:cubicBezTo>
                  <a:cubicBezTo>
                    <a:pt x="660" y="377"/>
                    <a:pt x="377" y="754"/>
                    <a:pt x="0" y="1131"/>
                  </a:cubicBezTo>
                  <a:close/>
                </a:path>
              </a:pathLst>
            </a:custGeom>
            <a:solidFill>
              <a:srgbClr val="7A9B56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15">
              <a:extLst>
                <a:ext uri="{FF2B5EF4-FFF2-40B4-BE49-F238E27FC236}">
                  <a16:creationId xmlns:a16="http://schemas.microsoft.com/office/drawing/2014/main" id="{9703FE71-1886-4ED4-8318-A6EE696D7FB8}"/>
                </a:ext>
              </a:extLst>
            </p:cNvPr>
            <p:cNvSpPr/>
            <p:nvPr/>
          </p:nvSpPr>
          <p:spPr>
            <a:xfrm>
              <a:off x="230960" y="4355948"/>
              <a:ext cx="970" cy="900"/>
            </a:xfrm>
            <a:custGeom>
              <a:avLst/>
              <a:gdLst>
                <a:gd name="connsiteX0" fmla="*/ 0 w 1320"/>
                <a:gd name="connsiteY0" fmla="*/ 1226 h 1225"/>
                <a:gd name="connsiteX1" fmla="*/ 1320 w 1320"/>
                <a:gd name="connsiteY1" fmla="*/ 0 h 1225"/>
                <a:gd name="connsiteX2" fmla="*/ 754 w 1320"/>
                <a:gd name="connsiteY2" fmla="*/ 188 h 1225"/>
                <a:gd name="connsiteX3" fmla="*/ 0 w 1320"/>
                <a:gd name="connsiteY3" fmla="*/ 1226 h 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" h="1225">
                  <a:moveTo>
                    <a:pt x="0" y="1226"/>
                  </a:moveTo>
                  <a:cubicBezTo>
                    <a:pt x="471" y="848"/>
                    <a:pt x="849" y="377"/>
                    <a:pt x="1320" y="0"/>
                  </a:cubicBezTo>
                  <a:cubicBezTo>
                    <a:pt x="1131" y="94"/>
                    <a:pt x="943" y="94"/>
                    <a:pt x="754" y="188"/>
                  </a:cubicBezTo>
                  <a:cubicBezTo>
                    <a:pt x="566" y="566"/>
                    <a:pt x="283" y="848"/>
                    <a:pt x="0" y="1226"/>
                  </a:cubicBezTo>
                  <a:close/>
                </a:path>
              </a:pathLst>
            </a:custGeom>
            <a:solidFill>
              <a:srgbClr val="7A9B56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89">
              <a:extLst>
                <a:ext uri="{FF2B5EF4-FFF2-40B4-BE49-F238E27FC236}">
                  <a16:creationId xmlns:a16="http://schemas.microsoft.com/office/drawing/2014/main" id="{2BA9C8BE-D05A-4B74-949D-BB539ED64C9A}"/>
                </a:ext>
              </a:extLst>
            </p:cNvPr>
            <p:cNvSpPr/>
            <p:nvPr/>
          </p:nvSpPr>
          <p:spPr>
            <a:xfrm flipH="1">
              <a:off x="4844508" y="4056411"/>
              <a:ext cx="1253395" cy="835548"/>
            </a:xfrm>
            <a:custGeom>
              <a:avLst/>
              <a:gdLst>
                <a:gd name="connsiteX0" fmla="*/ 663410 w 1707806"/>
                <a:gd name="connsiteY0" fmla="*/ 1138471 h 1138470"/>
                <a:gd name="connsiteX1" fmla="*/ 467943 w 1707806"/>
                <a:gd name="connsiteY1" fmla="*/ 890293 h 1138470"/>
                <a:gd name="connsiteX2" fmla="*/ 451347 w 1707806"/>
                <a:gd name="connsiteY2" fmla="*/ 801376 h 1138470"/>
                <a:gd name="connsiteX3" fmla="*/ 482841 w 1707806"/>
                <a:gd name="connsiteY3" fmla="*/ 682850 h 1138470"/>
                <a:gd name="connsiteX4" fmla="*/ 413819 w 1707806"/>
                <a:gd name="connsiteY4" fmla="*/ 731694 h 1138470"/>
                <a:gd name="connsiteX5" fmla="*/ 378365 w 1707806"/>
                <a:gd name="connsiteY5" fmla="*/ 723867 h 1138470"/>
                <a:gd name="connsiteX6" fmla="*/ 326221 w 1707806"/>
                <a:gd name="connsiteY6" fmla="*/ 622786 h 1138470"/>
                <a:gd name="connsiteX7" fmla="*/ 307834 w 1707806"/>
                <a:gd name="connsiteY7" fmla="*/ 598082 h 1138470"/>
                <a:gd name="connsiteX8" fmla="*/ 233249 w 1707806"/>
                <a:gd name="connsiteY8" fmla="*/ 462300 h 1138470"/>
                <a:gd name="connsiteX9" fmla="*/ 100202 w 1707806"/>
                <a:gd name="connsiteY9" fmla="*/ 195642 h 1138470"/>
                <a:gd name="connsiteX10" fmla="*/ 49567 w 1707806"/>
                <a:gd name="connsiteY10" fmla="*/ 98238 h 1138470"/>
                <a:gd name="connsiteX11" fmla="*/ 7230 w 1707806"/>
                <a:gd name="connsiteY11" fmla="*/ 28650 h 1138470"/>
                <a:gd name="connsiteX12" fmla="*/ 2327 w 1707806"/>
                <a:gd name="connsiteY12" fmla="*/ 5643 h 1138470"/>
                <a:gd name="connsiteX13" fmla="*/ 27786 w 1707806"/>
                <a:gd name="connsiteY13" fmla="*/ 5266 h 1138470"/>
                <a:gd name="connsiteX14" fmla="*/ 85493 w 1707806"/>
                <a:gd name="connsiteY14" fmla="*/ 41097 h 1138470"/>
                <a:gd name="connsiteX15" fmla="*/ 194683 w 1707806"/>
                <a:gd name="connsiteY15" fmla="*/ 93994 h 1138470"/>
                <a:gd name="connsiteX16" fmla="*/ 219105 w 1707806"/>
                <a:gd name="connsiteY16" fmla="*/ 98520 h 1138470"/>
                <a:gd name="connsiteX17" fmla="*/ 274077 w 1707806"/>
                <a:gd name="connsiteY17" fmla="*/ 121622 h 1138470"/>
                <a:gd name="connsiteX18" fmla="*/ 824650 w 1707806"/>
                <a:gd name="connsiteY18" fmla="*/ 385075 h 1138470"/>
                <a:gd name="connsiteX19" fmla="*/ 843415 w 1707806"/>
                <a:gd name="connsiteY19" fmla="*/ 396767 h 1138470"/>
                <a:gd name="connsiteX20" fmla="*/ 1083860 w 1707806"/>
                <a:gd name="connsiteY20" fmla="*/ 517839 h 1138470"/>
                <a:gd name="connsiteX21" fmla="*/ 1155522 w 1707806"/>
                <a:gd name="connsiteY21" fmla="*/ 558384 h 1138470"/>
                <a:gd name="connsiteX22" fmla="*/ 1212569 w 1707806"/>
                <a:gd name="connsiteY22" fmla="*/ 705952 h 1138470"/>
                <a:gd name="connsiteX23" fmla="*/ 1191165 w 1707806"/>
                <a:gd name="connsiteY23" fmla="*/ 762244 h 1138470"/>
                <a:gd name="connsiteX24" fmla="*/ 1195691 w 1707806"/>
                <a:gd name="connsiteY24" fmla="*/ 758850 h 1138470"/>
                <a:gd name="connsiteX25" fmla="*/ 1373526 w 1707806"/>
                <a:gd name="connsiteY25" fmla="*/ 747629 h 1138470"/>
                <a:gd name="connsiteX26" fmla="*/ 1527506 w 1707806"/>
                <a:gd name="connsiteY26" fmla="*/ 882373 h 1138470"/>
                <a:gd name="connsiteX27" fmla="*/ 1691857 w 1707806"/>
                <a:gd name="connsiteY27" fmla="*/ 1099528 h 1138470"/>
                <a:gd name="connsiteX28" fmla="*/ 1704587 w 1707806"/>
                <a:gd name="connsiteY28" fmla="*/ 1138471 h 1138470"/>
                <a:gd name="connsiteX29" fmla="*/ 663410 w 1707806"/>
                <a:gd name="connsiteY29" fmla="*/ 1138471 h 113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07806" h="1138470">
                  <a:moveTo>
                    <a:pt x="663410" y="1138471"/>
                  </a:moveTo>
                  <a:cubicBezTo>
                    <a:pt x="598349" y="1055682"/>
                    <a:pt x="534041" y="972328"/>
                    <a:pt x="467943" y="890293"/>
                  </a:cubicBezTo>
                  <a:cubicBezTo>
                    <a:pt x="445501" y="862477"/>
                    <a:pt x="443238" y="833341"/>
                    <a:pt x="451347" y="801376"/>
                  </a:cubicBezTo>
                  <a:cubicBezTo>
                    <a:pt x="461059" y="762810"/>
                    <a:pt x="471714" y="724527"/>
                    <a:pt x="482841" y="682850"/>
                  </a:cubicBezTo>
                  <a:cubicBezTo>
                    <a:pt x="455873" y="695957"/>
                    <a:pt x="435317" y="714721"/>
                    <a:pt x="413819" y="731694"/>
                  </a:cubicBezTo>
                  <a:cubicBezTo>
                    <a:pt x="397789" y="744329"/>
                    <a:pt x="387888" y="744140"/>
                    <a:pt x="378365" y="723867"/>
                  </a:cubicBezTo>
                  <a:cubicBezTo>
                    <a:pt x="362241" y="689545"/>
                    <a:pt x="343948" y="656354"/>
                    <a:pt x="326221" y="622786"/>
                  </a:cubicBezTo>
                  <a:cubicBezTo>
                    <a:pt x="321412" y="613639"/>
                    <a:pt x="318961" y="602607"/>
                    <a:pt x="307834" y="598082"/>
                  </a:cubicBezTo>
                  <a:cubicBezTo>
                    <a:pt x="276340" y="556498"/>
                    <a:pt x="257576" y="507749"/>
                    <a:pt x="233249" y="462300"/>
                  </a:cubicBezTo>
                  <a:cubicBezTo>
                    <a:pt x="186480" y="374703"/>
                    <a:pt x="141879" y="285880"/>
                    <a:pt x="100202" y="195642"/>
                  </a:cubicBezTo>
                  <a:cubicBezTo>
                    <a:pt x="85210" y="162168"/>
                    <a:pt x="70500" y="128600"/>
                    <a:pt x="49567" y="98238"/>
                  </a:cubicBezTo>
                  <a:cubicBezTo>
                    <a:pt x="39007" y="72873"/>
                    <a:pt x="21185" y="51940"/>
                    <a:pt x="7230" y="28650"/>
                  </a:cubicBezTo>
                  <a:cubicBezTo>
                    <a:pt x="2987" y="21578"/>
                    <a:pt x="-3519" y="13657"/>
                    <a:pt x="2327" y="5643"/>
                  </a:cubicBezTo>
                  <a:cubicBezTo>
                    <a:pt x="9587" y="-4258"/>
                    <a:pt x="20242" y="1022"/>
                    <a:pt x="27786" y="5266"/>
                  </a:cubicBezTo>
                  <a:cubicBezTo>
                    <a:pt x="47493" y="16392"/>
                    <a:pt x="72009" y="19975"/>
                    <a:pt x="85493" y="41097"/>
                  </a:cubicBezTo>
                  <a:cubicBezTo>
                    <a:pt x="121890" y="58635"/>
                    <a:pt x="158475" y="75985"/>
                    <a:pt x="194683" y="93994"/>
                  </a:cubicBezTo>
                  <a:cubicBezTo>
                    <a:pt x="202698" y="97955"/>
                    <a:pt x="210619" y="98898"/>
                    <a:pt x="219105" y="98520"/>
                  </a:cubicBezTo>
                  <a:cubicBezTo>
                    <a:pt x="239944" y="100218"/>
                    <a:pt x="256256" y="113136"/>
                    <a:pt x="274077" y="121622"/>
                  </a:cubicBezTo>
                  <a:cubicBezTo>
                    <a:pt x="457853" y="208748"/>
                    <a:pt x="641158" y="297101"/>
                    <a:pt x="824650" y="385075"/>
                  </a:cubicBezTo>
                  <a:cubicBezTo>
                    <a:pt x="831345" y="388281"/>
                    <a:pt x="837286" y="392713"/>
                    <a:pt x="843415" y="396767"/>
                  </a:cubicBezTo>
                  <a:cubicBezTo>
                    <a:pt x="922054" y="440047"/>
                    <a:pt x="1004843" y="475124"/>
                    <a:pt x="1083860" y="517839"/>
                  </a:cubicBezTo>
                  <a:cubicBezTo>
                    <a:pt x="1107999" y="530945"/>
                    <a:pt x="1132232" y="543769"/>
                    <a:pt x="1155522" y="558384"/>
                  </a:cubicBezTo>
                  <a:cubicBezTo>
                    <a:pt x="1208609" y="591575"/>
                    <a:pt x="1229259" y="645133"/>
                    <a:pt x="1212569" y="705952"/>
                  </a:cubicBezTo>
                  <a:cubicBezTo>
                    <a:pt x="1207289" y="725282"/>
                    <a:pt x="1200217" y="744140"/>
                    <a:pt x="1191165" y="762244"/>
                  </a:cubicBezTo>
                  <a:cubicBezTo>
                    <a:pt x="1194465" y="763848"/>
                    <a:pt x="1194371" y="760076"/>
                    <a:pt x="1195691" y="758850"/>
                  </a:cubicBezTo>
                  <a:cubicBezTo>
                    <a:pt x="1268485" y="695768"/>
                    <a:pt x="1284420" y="695391"/>
                    <a:pt x="1373526" y="747629"/>
                  </a:cubicBezTo>
                  <a:cubicBezTo>
                    <a:pt x="1433590" y="782894"/>
                    <a:pt x="1484037" y="828343"/>
                    <a:pt x="1527506" y="882373"/>
                  </a:cubicBezTo>
                  <a:cubicBezTo>
                    <a:pt x="1584458" y="953092"/>
                    <a:pt x="1639336" y="1025509"/>
                    <a:pt x="1691857" y="1099528"/>
                  </a:cubicBezTo>
                  <a:cubicBezTo>
                    <a:pt x="1699683" y="1110560"/>
                    <a:pt x="1714299" y="1121026"/>
                    <a:pt x="1704587" y="1138471"/>
                  </a:cubicBezTo>
                  <a:cubicBezTo>
                    <a:pt x="1357497" y="1138471"/>
                    <a:pt x="1010406" y="1138471"/>
                    <a:pt x="663410" y="1138471"/>
                  </a:cubicBezTo>
                  <a:close/>
                </a:path>
              </a:pathLst>
            </a:custGeom>
            <a:solidFill>
              <a:srgbClr val="55B248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91">
              <a:extLst>
                <a:ext uri="{FF2B5EF4-FFF2-40B4-BE49-F238E27FC236}">
                  <a16:creationId xmlns:a16="http://schemas.microsoft.com/office/drawing/2014/main" id="{82847C29-2EF4-4AD3-A9D9-EBB89F7CED67}"/>
                </a:ext>
              </a:extLst>
            </p:cNvPr>
            <p:cNvSpPr/>
            <p:nvPr/>
          </p:nvSpPr>
          <p:spPr>
            <a:xfrm flipH="1">
              <a:off x="4157600" y="4022801"/>
              <a:ext cx="1003485" cy="872168"/>
            </a:xfrm>
            <a:custGeom>
              <a:avLst/>
              <a:gdLst>
                <a:gd name="connsiteX0" fmla="*/ 326723 w 1367291"/>
                <a:gd name="connsiteY0" fmla="*/ 231299 h 1188366"/>
                <a:gd name="connsiteX1" fmla="*/ 844577 w 1367291"/>
                <a:gd name="connsiteY1" fmla="*/ 604131 h 1188366"/>
                <a:gd name="connsiteX2" fmla="*/ 1013549 w 1367291"/>
                <a:gd name="connsiteY2" fmla="*/ 731803 h 1188366"/>
                <a:gd name="connsiteX3" fmla="*/ 1047211 w 1367291"/>
                <a:gd name="connsiteY3" fmla="*/ 914824 h 1188366"/>
                <a:gd name="connsiteX4" fmla="*/ 1013831 w 1367291"/>
                <a:gd name="connsiteY4" fmla="*/ 965554 h 1188366"/>
                <a:gd name="connsiteX5" fmla="*/ 1104729 w 1367291"/>
                <a:gd name="connsiteY5" fmla="*/ 919068 h 1188366"/>
                <a:gd name="connsiteX6" fmla="*/ 1130094 w 1367291"/>
                <a:gd name="connsiteY6" fmla="*/ 916239 h 1188366"/>
                <a:gd name="connsiteX7" fmla="*/ 1366956 w 1367291"/>
                <a:gd name="connsiteY7" fmla="*/ 1182049 h 1188366"/>
                <a:gd name="connsiteX8" fmla="*/ 1366956 w 1367291"/>
                <a:gd name="connsiteY8" fmla="*/ 1188367 h 1188366"/>
                <a:gd name="connsiteX9" fmla="*/ 427427 w 1367291"/>
                <a:gd name="connsiteY9" fmla="*/ 1188367 h 1188366"/>
                <a:gd name="connsiteX10" fmla="*/ 285894 w 1367291"/>
                <a:gd name="connsiteY10" fmla="*/ 938398 h 1188366"/>
                <a:gd name="connsiteX11" fmla="*/ 287026 w 1367291"/>
                <a:gd name="connsiteY11" fmla="*/ 870601 h 1188366"/>
                <a:gd name="connsiteX12" fmla="*/ 337850 w 1367291"/>
                <a:gd name="connsiteY12" fmla="*/ 760468 h 1188366"/>
                <a:gd name="connsiteX13" fmla="*/ 283443 w 1367291"/>
                <a:gd name="connsiteY13" fmla="*/ 789793 h 1188366"/>
                <a:gd name="connsiteX14" fmla="*/ 232997 w 1367291"/>
                <a:gd name="connsiteY14" fmla="*/ 770557 h 1188366"/>
                <a:gd name="connsiteX15" fmla="*/ 190188 w 1367291"/>
                <a:gd name="connsiteY15" fmla="*/ 638076 h 1188366"/>
                <a:gd name="connsiteX16" fmla="*/ 96273 w 1367291"/>
                <a:gd name="connsiteY16" fmla="*/ 332664 h 1188366"/>
                <a:gd name="connsiteX17" fmla="*/ 89484 w 1367291"/>
                <a:gd name="connsiteY17" fmla="*/ 292401 h 1188366"/>
                <a:gd name="connsiteX18" fmla="*/ 0 w 1367291"/>
                <a:gd name="connsiteY18" fmla="*/ 0 h 1188366"/>
                <a:gd name="connsiteX19" fmla="*/ 326723 w 1367291"/>
                <a:gd name="connsiteY19" fmla="*/ 231299 h 1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67291" h="1188366">
                  <a:moveTo>
                    <a:pt x="326723" y="231299"/>
                  </a:moveTo>
                  <a:cubicBezTo>
                    <a:pt x="499372" y="355482"/>
                    <a:pt x="672305" y="479383"/>
                    <a:pt x="844577" y="604131"/>
                  </a:cubicBezTo>
                  <a:cubicBezTo>
                    <a:pt x="901718" y="645526"/>
                    <a:pt x="958293" y="687863"/>
                    <a:pt x="1013549" y="731803"/>
                  </a:cubicBezTo>
                  <a:cubicBezTo>
                    <a:pt x="1080496" y="784984"/>
                    <a:pt x="1089831" y="839862"/>
                    <a:pt x="1047211" y="914824"/>
                  </a:cubicBezTo>
                  <a:cubicBezTo>
                    <a:pt x="1037876" y="931231"/>
                    <a:pt x="1026467" y="946507"/>
                    <a:pt x="1013831" y="965554"/>
                  </a:cubicBezTo>
                  <a:cubicBezTo>
                    <a:pt x="1048625" y="954427"/>
                    <a:pt x="1074933" y="933305"/>
                    <a:pt x="1104729" y="919068"/>
                  </a:cubicBezTo>
                  <a:cubicBezTo>
                    <a:pt x="1113310" y="915013"/>
                    <a:pt x="1118873" y="910392"/>
                    <a:pt x="1130094" y="916239"/>
                  </a:cubicBezTo>
                  <a:cubicBezTo>
                    <a:pt x="1242490" y="975360"/>
                    <a:pt x="1317641" y="1067201"/>
                    <a:pt x="1366956" y="1182049"/>
                  </a:cubicBezTo>
                  <a:cubicBezTo>
                    <a:pt x="1367711" y="1183840"/>
                    <a:pt x="1366956" y="1186198"/>
                    <a:pt x="1366956" y="1188367"/>
                  </a:cubicBezTo>
                  <a:cubicBezTo>
                    <a:pt x="1053811" y="1188367"/>
                    <a:pt x="740667" y="1188367"/>
                    <a:pt x="427427" y="1188367"/>
                  </a:cubicBezTo>
                  <a:cubicBezTo>
                    <a:pt x="371701" y="1109915"/>
                    <a:pt x="330118" y="1023355"/>
                    <a:pt x="285894" y="938398"/>
                  </a:cubicBezTo>
                  <a:cubicBezTo>
                    <a:pt x="274580" y="916616"/>
                    <a:pt x="279011" y="893043"/>
                    <a:pt x="287026" y="870601"/>
                  </a:cubicBezTo>
                  <a:cubicBezTo>
                    <a:pt x="300510" y="832790"/>
                    <a:pt x="318048" y="796770"/>
                    <a:pt x="337850" y="760468"/>
                  </a:cubicBezTo>
                  <a:cubicBezTo>
                    <a:pt x="319180" y="770557"/>
                    <a:pt x="301547" y="780647"/>
                    <a:pt x="283443" y="789793"/>
                  </a:cubicBezTo>
                  <a:cubicBezTo>
                    <a:pt x="254872" y="804220"/>
                    <a:pt x="243935" y="800637"/>
                    <a:pt x="232997" y="770557"/>
                  </a:cubicBezTo>
                  <a:cubicBezTo>
                    <a:pt x="217061" y="726994"/>
                    <a:pt x="203389" y="682488"/>
                    <a:pt x="190188" y="638076"/>
                  </a:cubicBezTo>
                  <a:cubicBezTo>
                    <a:pt x="159731" y="536052"/>
                    <a:pt x="125692" y="435065"/>
                    <a:pt x="96273" y="332664"/>
                  </a:cubicBezTo>
                  <a:cubicBezTo>
                    <a:pt x="92501" y="319463"/>
                    <a:pt x="87598" y="306545"/>
                    <a:pt x="89484" y="292401"/>
                  </a:cubicBezTo>
                  <a:cubicBezTo>
                    <a:pt x="64402" y="194431"/>
                    <a:pt x="37811" y="96933"/>
                    <a:pt x="0" y="0"/>
                  </a:cubicBezTo>
                  <a:cubicBezTo>
                    <a:pt x="108908" y="77225"/>
                    <a:pt x="217815" y="154262"/>
                    <a:pt x="326723" y="231299"/>
                  </a:cubicBezTo>
                  <a:close/>
                </a:path>
              </a:pathLst>
            </a:custGeom>
            <a:solidFill>
              <a:srgbClr val="55B248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4" name="그룹 183">
            <a:extLst>
              <a:ext uri="{FF2B5EF4-FFF2-40B4-BE49-F238E27FC236}">
                <a16:creationId xmlns:a16="http://schemas.microsoft.com/office/drawing/2014/main" id="{3DDD09B0-CA5F-4040-8C4A-49AD4D096B56}"/>
              </a:ext>
            </a:extLst>
          </p:cNvPr>
          <p:cNvGrpSpPr/>
          <p:nvPr/>
        </p:nvGrpSpPr>
        <p:grpSpPr>
          <a:xfrm>
            <a:off x="2036246" y="3373935"/>
            <a:ext cx="1250334" cy="1880464"/>
            <a:chOff x="286447" y="4150119"/>
            <a:chExt cx="1414785" cy="2127796"/>
          </a:xfrm>
        </p:grpSpPr>
        <p:sp>
          <p:nvSpPr>
            <p:cNvPr id="185" name="Freeform: Shape 393">
              <a:extLst>
                <a:ext uri="{FF2B5EF4-FFF2-40B4-BE49-F238E27FC236}">
                  <a16:creationId xmlns:a16="http://schemas.microsoft.com/office/drawing/2014/main" id="{1D88CE4B-3F61-49BD-A227-50285038D033}"/>
                </a:ext>
              </a:extLst>
            </p:cNvPr>
            <p:cNvSpPr/>
            <p:nvPr/>
          </p:nvSpPr>
          <p:spPr>
            <a:xfrm>
              <a:off x="286447" y="4150119"/>
              <a:ext cx="1414785" cy="2127796"/>
            </a:xfrm>
            <a:custGeom>
              <a:avLst/>
              <a:gdLst>
                <a:gd name="connsiteX0" fmla="*/ 1382768 w 2520742"/>
                <a:gd name="connsiteY0" fmla="*/ 3791123 h 3791122"/>
                <a:gd name="connsiteX1" fmla="*/ 1142742 w 2520742"/>
                <a:gd name="connsiteY1" fmla="*/ 3791123 h 3791122"/>
                <a:gd name="connsiteX2" fmla="*/ 1137277 w 2520742"/>
                <a:gd name="connsiteY2" fmla="*/ 3788846 h 3791122"/>
                <a:gd name="connsiteX3" fmla="*/ 1009293 w 2520742"/>
                <a:gd name="connsiteY3" fmla="*/ 3668605 h 3791122"/>
                <a:gd name="connsiteX4" fmla="*/ 976500 w 2520742"/>
                <a:gd name="connsiteY4" fmla="*/ 3640822 h 3791122"/>
                <a:gd name="connsiteX5" fmla="*/ 775188 w 2520742"/>
                <a:gd name="connsiteY5" fmla="*/ 3416282 h 3791122"/>
                <a:gd name="connsiteX6" fmla="*/ 771545 w 2520742"/>
                <a:gd name="connsiteY6" fmla="*/ 3403073 h 3791122"/>
                <a:gd name="connsiteX7" fmla="*/ 741029 w 2520742"/>
                <a:gd name="connsiteY7" fmla="*/ 3200395 h 3791122"/>
                <a:gd name="connsiteX8" fmla="*/ 737841 w 2520742"/>
                <a:gd name="connsiteY8" fmla="*/ 3138908 h 3791122"/>
                <a:gd name="connsiteX9" fmla="*/ 738752 w 2520742"/>
                <a:gd name="connsiteY9" fmla="*/ 2954448 h 3791122"/>
                <a:gd name="connsiteX10" fmla="*/ 739207 w 2520742"/>
                <a:gd name="connsiteY10" fmla="*/ 2936230 h 3791122"/>
                <a:gd name="connsiteX11" fmla="*/ 742395 w 2520742"/>
                <a:gd name="connsiteY11" fmla="*/ 2717155 h 3791122"/>
                <a:gd name="connsiteX12" fmla="*/ 742851 w 2520742"/>
                <a:gd name="connsiteY12" fmla="*/ 2696204 h 3791122"/>
                <a:gd name="connsiteX13" fmla="*/ 702771 w 2520742"/>
                <a:gd name="connsiteY13" fmla="*/ 2615588 h 3791122"/>
                <a:gd name="connsiteX14" fmla="*/ 645383 w 2520742"/>
                <a:gd name="connsiteY14" fmla="*/ 2476218 h 3791122"/>
                <a:gd name="connsiteX15" fmla="*/ 460467 w 2520742"/>
                <a:gd name="connsiteY15" fmla="*/ 2217063 h 3791122"/>
                <a:gd name="connsiteX16" fmla="*/ 266442 w 2520742"/>
                <a:gd name="connsiteY16" fmla="*/ 2001632 h 3791122"/>
                <a:gd name="connsiteX17" fmla="*/ 8198 w 2520742"/>
                <a:gd name="connsiteY17" fmla="*/ 1384487 h 3791122"/>
                <a:gd name="connsiteX18" fmla="*/ 0 w 2520742"/>
                <a:gd name="connsiteY18" fmla="*/ 1303871 h 3791122"/>
                <a:gd name="connsiteX19" fmla="*/ 0 w 2520742"/>
                <a:gd name="connsiteY19" fmla="*/ 1185453 h 3791122"/>
                <a:gd name="connsiteX20" fmla="*/ 2277 w 2520742"/>
                <a:gd name="connsiteY20" fmla="*/ 1172700 h 3791122"/>
                <a:gd name="connsiteX21" fmla="*/ 165331 w 2520742"/>
                <a:gd name="connsiteY21" fmla="*/ 622052 h 3791122"/>
                <a:gd name="connsiteX22" fmla="*/ 930499 w 2520742"/>
                <a:gd name="connsiteY22" fmla="*/ 38611 h 3791122"/>
                <a:gd name="connsiteX23" fmla="*/ 1477048 w 2520742"/>
                <a:gd name="connsiteY23" fmla="*/ 16294 h 3791122"/>
                <a:gd name="connsiteX24" fmla="*/ 2093281 w 2520742"/>
                <a:gd name="connsiteY24" fmla="*/ 298677 h 3791122"/>
                <a:gd name="connsiteX25" fmla="*/ 2513669 w 2520742"/>
                <a:gd name="connsiteY25" fmla="*/ 1388131 h 3791122"/>
                <a:gd name="connsiteX26" fmla="*/ 2264078 w 2520742"/>
                <a:gd name="connsiteY26" fmla="*/ 1993434 h 3791122"/>
                <a:gd name="connsiteX27" fmla="*/ 2075519 w 2520742"/>
                <a:gd name="connsiteY27" fmla="*/ 2202033 h 3791122"/>
                <a:gd name="connsiteX28" fmla="*/ 1829116 w 2520742"/>
                <a:gd name="connsiteY28" fmla="*/ 2589627 h 3791122"/>
                <a:gd name="connsiteX29" fmla="*/ 1779927 w 2520742"/>
                <a:gd name="connsiteY29" fmla="*/ 2695293 h 3791122"/>
                <a:gd name="connsiteX30" fmla="*/ 1780382 w 2520742"/>
                <a:gd name="connsiteY30" fmla="*/ 2718521 h 3791122"/>
                <a:gd name="connsiteX31" fmla="*/ 1784481 w 2520742"/>
                <a:gd name="connsiteY31" fmla="*/ 2932131 h 3791122"/>
                <a:gd name="connsiteX32" fmla="*/ 1783571 w 2520742"/>
                <a:gd name="connsiteY32" fmla="*/ 2955814 h 3791122"/>
                <a:gd name="connsiteX33" fmla="*/ 1783115 w 2520742"/>
                <a:gd name="connsiteY33" fmla="*/ 3141186 h 3791122"/>
                <a:gd name="connsiteX34" fmla="*/ 1780382 w 2520742"/>
                <a:gd name="connsiteY34" fmla="*/ 3197207 h 3791122"/>
                <a:gd name="connsiteX35" fmla="*/ 1750778 w 2520742"/>
                <a:gd name="connsiteY35" fmla="*/ 3402618 h 3791122"/>
                <a:gd name="connsiteX36" fmla="*/ 1747134 w 2520742"/>
                <a:gd name="connsiteY36" fmla="*/ 3415826 h 3791122"/>
                <a:gd name="connsiteX37" fmla="*/ 1543089 w 2520742"/>
                <a:gd name="connsiteY37" fmla="*/ 3640367 h 3791122"/>
                <a:gd name="connsiteX38" fmla="*/ 1512574 w 2520742"/>
                <a:gd name="connsiteY38" fmla="*/ 3667239 h 3791122"/>
                <a:gd name="connsiteX39" fmla="*/ 1399620 w 2520742"/>
                <a:gd name="connsiteY39" fmla="*/ 3786568 h 3791122"/>
                <a:gd name="connsiteX40" fmla="*/ 1382768 w 2520742"/>
                <a:gd name="connsiteY40" fmla="*/ 3791123 h 3791122"/>
                <a:gd name="connsiteX41" fmla="*/ 1561307 w 2520742"/>
                <a:gd name="connsiteY41" fmla="*/ 1757051 h 3791122"/>
                <a:gd name="connsiteX42" fmla="*/ 1573149 w 2520742"/>
                <a:gd name="connsiteY42" fmla="*/ 1704218 h 3791122"/>
                <a:gd name="connsiteX43" fmla="*/ 1716163 w 2520742"/>
                <a:gd name="connsiteY43" fmla="*/ 1844499 h 3791122"/>
                <a:gd name="connsiteX44" fmla="*/ 1791313 w 2520742"/>
                <a:gd name="connsiteY44" fmla="*/ 1818083 h 3791122"/>
                <a:gd name="connsiteX45" fmla="*/ 1839136 w 2520742"/>
                <a:gd name="connsiteY45" fmla="*/ 1725169 h 3791122"/>
                <a:gd name="connsiteX46" fmla="*/ 1785848 w 2520742"/>
                <a:gd name="connsiteY46" fmla="*/ 1624969 h 3791122"/>
                <a:gd name="connsiteX47" fmla="*/ 1744857 w 2520742"/>
                <a:gd name="connsiteY47" fmla="*/ 1595364 h 3791122"/>
                <a:gd name="connsiteX48" fmla="*/ 1748956 w 2520742"/>
                <a:gd name="connsiteY48" fmla="*/ 1542075 h 3791122"/>
                <a:gd name="connsiteX49" fmla="*/ 1650577 w 2520742"/>
                <a:gd name="connsiteY49" fmla="*/ 1467381 h 3791122"/>
                <a:gd name="connsiteX50" fmla="*/ 1572238 w 2520742"/>
                <a:gd name="connsiteY50" fmla="*/ 1504728 h 3791122"/>
                <a:gd name="connsiteX51" fmla="*/ 1540812 w 2520742"/>
                <a:gd name="connsiteY51" fmla="*/ 1486054 h 3791122"/>
                <a:gd name="connsiteX52" fmla="*/ 1470671 w 2520742"/>
                <a:gd name="connsiteY52" fmla="*/ 1474668 h 3791122"/>
                <a:gd name="connsiteX53" fmla="*/ 1369560 w 2520742"/>
                <a:gd name="connsiteY53" fmla="*/ 1547086 h 3791122"/>
                <a:gd name="connsiteX54" fmla="*/ 1383679 w 2520742"/>
                <a:gd name="connsiteY54" fmla="*/ 1800775 h 3791122"/>
                <a:gd name="connsiteX55" fmla="*/ 1411917 w 2520742"/>
                <a:gd name="connsiteY55" fmla="*/ 1838123 h 3791122"/>
                <a:gd name="connsiteX56" fmla="*/ 1352253 w 2520742"/>
                <a:gd name="connsiteY56" fmla="*/ 1940145 h 3791122"/>
                <a:gd name="connsiteX57" fmla="*/ 1368194 w 2520742"/>
                <a:gd name="connsiteY57" fmla="*/ 2159675 h 3791122"/>
                <a:gd name="connsiteX58" fmla="*/ 1528970 w 2520742"/>
                <a:gd name="connsiteY58" fmla="*/ 2227539 h 3791122"/>
                <a:gd name="connsiteX59" fmla="*/ 1645112 w 2520742"/>
                <a:gd name="connsiteY59" fmla="*/ 2163319 h 3791122"/>
                <a:gd name="connsiteX60" fmla="*/ 1666063 w 2520742"/>
                <a:gd name="connsiteY60" fmla="*/ 2159220 h 3791122"/>
                <a:gd name="connsiteX61" fmla="*/ 1721628 w 2520742"/>
                <a:gd name="connsiteY61" fmla="*/ 2173795 h 3791122"/>
                <a:gd name="connsiteX62" fmla="*/ 1866919 w 2520742"/>
                <a:gd name="connsiteY62" fmla="*/ 2113674 h 3791122"/>
                <a:gd name="connsiteX63" fmla="*/ 1891969 w 2520742"/>
                <a:gd name="connsiteY63" fmla="*/ 2032603 h 3791122"/>
                <a:gd name="connsiteX64" fmla="*/ 1891969 w 2520742"/>
                <a:gd name="connsiteY64" fmla="*/ 1965195 h 3791122"/>
                <a:gd name="connsiteX65" fmla="*/ 1931139 w 2520742"/>
                <a:gd name="connsiteY65" fmla="*/ 1971572 h 3791122"/>
                <a:gd name="connsiteX66" fmla="*/ 2122431 w 2520742"/>
                <a:gd name="connsiteY66" fmla="*/ 1813528 h 3791122"/>
                <a:gd name="connsiteX67" fmla="*/ 2116054 w 2520742"/>
                <a:gd name="connsiteY67" fmla="*/ 1712872 h 3791122"/>
                <a:gd name="connsiteX68" fmla="*/ 2116054 w 2520742"/>
                <a:gd name="connsiteY68" fmla="*/ 1712872 h 3791122"/>
                <a:gd name="connsiteX69" fmla="*/ 2124253 w 2520742"/>
                <a:gd name="connsiteY69" fmla="*/ 1709684 h 3791122"/>
                <a:gd name="connsiteX70" fmla="*/ 2252236 w 2520742"/>
                <a:gd name="connsiteY70" fmla="*/ 1617681 h 3791122"/>
                <a:gd name="connsiteX71" fmla="*/ 2280019 w 2520742"/>
                <a:gd name="connsiteY71" fmla="*/ 1238741 h 3791122"/>
                <a:gd name="connsiteX72" fmla="*/ 2123797 w 2520742"/>
                <a:gd name="connsiteY72" fmla="*/ 1150382 h 3791122"/>
                <a:gd name="connsiteX73" fmla="*/ 2015854 w 2520742"/>
                <a:gd name="connsiteY73" fmla="*/ 1284287 h 3791122"/>
                <a:gd name="connsiteX74" fmla="*/ 2029973 w 2520742"/>
                <a:gd name="connsiteY74" fmla="*/ 1335298 h 3791122"/>
                <a:gd name="connsiteX75" fmla="*/ 1925673 w 2520742"/>
                <a:gd name="connsiteY75" fmla="*/ 1309337 h 3791122"/>
                <a:gd name="connsiteX76" fmla="*/ 1784481 w 2520742"/>
                <a:gd name="connsiteY76" fmla="*/ 1359893 h 3791122"/>
                <a:gd name="connsiteX77" fmla="*/ 1753055 w 2520742"/>
                <a:gd name="connsiteY77" fmla="*/ 1423201 h 3791122"/>
                <a:gd name="connsiteX78" fmla="*/ 1758520 w 2520742"/>
                <a:gd name="connsiteY78" fmla="*/ 1441875 h 3791122"/>
                <a:gd name="connsiteX79" fmla="*/ 1807710 w 2520742"/>
                <a:gd name="connsiteY79" fmla="*/ 1548452 h 3791122"/>
                <a:gd name="connsiteX80" fmla="*/ 1823651 w 2520742"/>
                <a:gd name="connsiteY80" fmla="*/ 1580789 h 3791122"/>
                <a:gd name="connsiteX81" fmla="*/ 1888781 w 2520742"/>
                <a:gd name="connsiteY81" fmla="*/ 1767527 h 3791122"/>
                <a:gd name="connsiteX82" fmla="*/ 1743035 w 2520742"/>
                <a:gd name="connsiteY82" fmla="*/ 1895966 h 3791122"/>
                <a:gd name="connsiteX83" fmla="*/ 1710697 w 2520742"/>
                <a:gd name="connsiteY83" fmla="*/ 1926026 h 3791122"/>
                <a:gd name="connsiteX84" fmla="*/ 1588179 w 2520742"/>
                <a:gd name="connsiteY84" fmla="*/ 2056287 h 3791122"/>
                <a:gd name="connsiteX85" fmla="*/ 1568595 w 2520742"/>
                <a:gd name="connsiteY85" fmla="*/ 2005275 h 3791122"/>
                <a:gd name="connsiteX86" fmla="*/ 1662874 w 2520742"/>
                <a:gd name="connsiteY86" fmla="*/ 1871371 h 3791122"/>
                <a:gd name="connsiteX87" fmla="*/ 1561307 w 2520742"/>
                <a:gd name="connsiteY87" fmla="*/ 1757051 h 3791122"/>
                <a:gd name="connsiteX88" fmla="*/ 776555 w 2520742"/>
                <a:gd name="connsiteY88" fmla="*/ 1591265 h 3791122"/>
                <a:gd name="connsiteX89" fmla="*/ 709602 w 2520742"/>
                <a:gd name="connsiteY89" fmla="*/ 1654118 h 3791122"/>
                <a:gd name="connsiteX90" fmla="*/ 685919 w 2520742"/>
                <a:gd name="connsiteY90" fmla="*/ 1756596 h 3791122"/>
                <a:gd name="connsiteX91" fmla="*/ 805248 w 2520742"/>
                <a:gd name="connsiteY91" fmla="*/ 1843133 h 3791122"/>
                <a:gd name="connsiteX92" fmla="*/ 949173 w 2520742"/>
                <a:gd name="connsiteY92" fmla="*/ 1705585 h 3791122"/>
                <a:gd name="connsiteX93" fmla="*/ 960104 w 2520742"/>
                <a:gd name="connsiteY93" fmla="*/ 1756140 h 3791122"/>
                <a:gd name="connsiteX94" fmla="*/ 858992 w 2520742"/>
                <a:gd name="connsiteY94" fmla="*/ 1861806 h 3791122"/>
                <a:gd name="connsiteX95" fmla="*/ 953272 w 2520742"/>
                <a:gd name="connsiteY95" fmla="*/ 2004820 h 3791122"/>
                <a:gd name="connsiteX96" fmla="*/ 933232 w 2520742"/>
                <a:gd name="connsiteY96" fmla="*/ 2055376 h 3791122"/>
                <a:gd name="connsiteX97" fmla="*/ 804338 w 2520742"/>
                <a:gd name="connsiteY97" fmla="*/ 1901431 h 3791122"/>
                <a:gd name="connsiteX98" fmla="*/ 746494 w 2520742"/>
                <a:gd name="connsiteY98" fmla="*/ 1885946 h 3791122"/>
                <a:gd name="connsiteX99" fmla="*/ 627165 w 2520742"/>
                <a:gd name="connsiteY99" fmla="*/ 1711050 h 3791122"/>
                <a:gd name="connsiteX100" fmla="*/ 703681 w 2520742"/>
                <a:gd name="connsiteY100" fmla="*/ 1573502 h 3791122"/>
                <a:gd name="connsiteX101" fmla="*/ 712791 w 2520742"/>
                <a:gd name="connsiteY101" fmla="*/ 1557561 h 3791122"/>
                <a:gd name="connsiteX102" fmla="*/ 764257 w 2520742"/>
                <a:gd name="connsiteY102" fmla="*/ 1438231 h 3791122"/>
                <a:gd name="connsiteX103" fmla="*/ 768812 w 2520742"/>
                <a:gd name="connsiteY103" fmla="*/ 1426389 h 3791122"/>
                <a:gd name="connsiteX104" fmla="*/ 716890 w 2520742"/>
                <a:gd name="connsiteY104" fmla="*/ 1337120 h 3791122"/>
                <a:gd name="connsiteX105" fmla="*/ 578431 w 2520742"/>
                <a:gd name="connsiteY105" fmla="*/ 1310248 h 3791122"/>
                <a:gd name="connsiteX106" fmla="*/ 490527 w 2520742"/>
                <a:gd name="connsiteY106" fmla="*/ 1335298 h 3791122"/>
                <a:gd name="connsiteX107" fmla="*/ 503736 w 2520742"/>
                <a:gd name="connsiteY107" fmla="*/ 1290208 h 3791122"/>
                <a:gd name="connsiteX108" fmla="*/ 373930 w 2520742"/>
                <a:gd name="connsiteY108" fmla="*/ 1148561 h 3791122"/>
                <a:gd name="connsiteX109" fmla="*/ 227729 w 2520742"/>
                <a:gd name="connsiteY109" fmla="*/ 1266524 h 3791122"/>
                <a:gd name="connsiteX110" fmla="*/ 209966 w 2520742"/>
                <a:gd name="connsiteY110" fmla="*/ 1483777 h 3791122"/>
                <a:gd name="connsiteX111" fmla="*/ 379851 w 2520742"/>
                <a:gd name="connsiteY111" fmla="*/ 1701030 h 3791122"/>
                <a:gd name="connsiteX112" fmla="*/ 408090 w 2520742"/>
                <a:gd name="connsiteY112" fmla="*/ 1711961 h 3791122"/>
                <a:gd name="connsiteX113" fmla="*/ 398981 w 2520742"/>
                <a:gd name="connsiteY113" fmla="*/ 1763883 h 3791122"/>
                <a:gd name="connsiteX114" fmla="*/ 398525 w 2520742"/>
                <a:gd name="connsiteY114" fmla="*/ 1817172 h 3791122"/>
                <a:gd name="connsiteX115" fmla="*/ 564312 w 2520742"/>
                <a:gd name="connsiteY115" fmla="*/ 1971116 h 3791122"/>
                <a:gd name="connsiteX116" fmla="*/ 629442 w 2520742"/>
                <a:gd name="connsiteY116" fmla="*/ 1963829 h 3791122"/>
                <a:gd name="connsiteX117" fmla="*/ 628531 w 2520742"/>
                <a:gd name="connsiteY117" fmla="*/ 1979314 h 3791122"/>
                <a:gd name="connsiteX118" fmla="*/ 633086 w 2520742"/>
                <a:gd name="connsiteY118" fmla="*/ 2057198 h 3791122"/>
                <a:gd name="connsiteX119" fmla="*/ 745128 w 2520742"/>
                <a:gd name="connsiteY119" fmla="*/ 2171517 h 3791122"/>
                <a:gd name="connsiteX120" fmla="*/ 853982 w 2520742"/>
                <a:gd name="connsiteY120" fmla="*/ 2157398 h 3791122"/>
                <a:gd name="connsiteX121" fmla="*/ 877211 w 2520742"/>
                <a:gd name="connsiteY121" fmla="*/ 2162408 h 3791122"/>
                <a:gd name="connsiteX122" fmla="*/ 936876 w 2520742"/>
                <a:gd name="connsiteY122" fmla="*/ 2205677 h 3791122"/>
                <a:gd name="connsiteX123" fmla="*/ 1034799 w 2520742"/>
                <a:gd name="connsiteY123" fmla="*/ 2227539 h 3791122"/>
                <a:gd name="connsiteX124" fmla="*/ 1174169 w 2520742"/>
                <a:gd name="connsiteY124" fmla="*/ 2118684 h 3791122"/>
                <a:gd name="connsiteX125" fmla="*/ 1151851 w 2520742"/>
                <a:gd name="connsiteY125" fmla="*/ 1903253 h 3791122"/>
                <a:gd name="connsiteX126" fmla="*/ 1106761 w 2520742"/>
                <a:gd name="connsiteY126" fmla="*/ 1838123 h 3791122"/>
                <a:gd name="connsiteX127" fmla="*/ 1116326 w 2520742"/>
                <a:gd name="connsiteY127" fmla="*/ 1826736 h 3791122"/>
                <a:gd name="connsiteX128" fmla="*/ 1181912 w 2520742"/>
                <a:gd name="connsiteY128" fmla="*/ 1665504 h 3791122"/>
                <a:gd name="connsiteX129" fmla="*/ 1120880 w 2520742"/>
                <a:gd name="connsiteY129" fmla="*/ 1507916 h 3791122"/>
                <a:gd name="connsiteX130" fmla="*/ 966025 w 2520742"/>
                <a:gd name="connsiteY130" fmla="*/ 1491520 h 3791122"/>
                <a:gd name="connsiteX131" fmla="*/ 947807 w 2520742"/>
                <a:gd name="connsiteY131" fmla="*/ 1503817 h 3791122"/>
                <a:gd name="connsiteX132" fmla="*/ 878122 w 2520742"/>
                <a:gd name="connsiteY132" fmla="*/ 1466925 h 3791122"/>
                <a:gd name="connsiteX133" fmla="*/ 772456 w 2520742"/>
                <a:gd name="connsiteY133" fmla="*/ 1542531 h 3791122"/>
                <a:gd name="connsiteX134" fmla="*/ 776555 w 2520742"/>
                <a:gd name="connsiteY134" fmla="*/ 1591265 h 3791122"/>
                <a:gd name="connsiteX135" fmla="*/ 1617784 w 2520742"/>
                <a:gd name="connsiteY135" fmla="*/ 559199 h 3791122"/>
                <a:gd name="connsiteX136" fmla="*/ 1705687 w 2520742"/>
                <a:gd name="connsiteY136" fmla="*/ 673974 h 3791122"/>
                <a:gd name="connsiteX137" fmla="*/ 1827294 w 2520742"/>
                <a:gd name="connsiteY137" fmla="*/ 661677 h 3791122"/>
                <a:gd name="connsiteX138" fmla="*/ 1961199 w 2520742"/>
                <a:gd name="connsiteY138" fmla="*/ 534149 h 3791122"/>
                <a:gd name="connsiteX139" fmla="*/ 1931594 w 2520742"/>
                <a:gd name="connsiteY139" fmla="*/ 391591 h 3791122"/>
                <a:gd name="connsiteX140" fmla="*/ 1797690 w 2520742"/>
                <a:gd name="connsiteY140" fmla="*/ 358798 h 3791122"/>
                <a:gd name="connsiteX141" fmla="*/ 1781293 w 2520742"/>
                <a:gd name="connsiteY141" fmla="*/ 351966 h 3791122"/>
                <a:gd name="connsiteX142" fmla="*/ 1686103 w 2520742"/>
                <a:gd name="connsiteY142" fmla="*/ 245389 h 3791122"/>
                <a:gd name="connsiteX143" fmla="*/ 1579981 w 2520742"/>
                <a:gd name="connsiteY143" fmla="*/ 201210 h 3791122"/>
                <a:gd name="connsiteX144" fmla="*/ 1431958 w 2520742"/>
                <a:gd name="connsiteY144" fmla="*/ 279093 h 3791122"/>
                <a:gd name="connsiteX145" fmla="*/ 1404630 w 2520742"/>
                <a:gd name="connsiteY145" fmla="*/ 566031 h 3791122"/>
                <a:gd name="connsiteX146" fmla="*/ 1449265 w 2520742"/>
                <a:gd name="connsiteY146" fmla="*/ 651657 h 3791122"/>
                <a:gd name="connsiteX147" fmla="*/ 1373659 w 2520742"/>
                <a:gd name="connsiteY147" fmla="*/ 859345 h 3791122"/>
                <a:gd name="connsiteX148" fmla="*/ 1480236 w 2520742"/>
                <a:gd name="connsiteY148" fmla="*/ 1056103 h 3791122"/>
                <a:gd name="connsiteX149" fmla="*/ 1411462 w 2520742"/>
                <a:gd name="connsiteY149" fmla="*/ 1434588 h 3791122"/>
                <a:gd name="connsiteX150" fmla="*/ 1415561 w 2520742"/>
                <a:gd name="connsiteY150" fmla="*/ 1434132 h 3791122"/>
                <a:gd name="connsiteX151" fmla="*/ 1568139 w 2520742"/>
                <a:gd name="connsiteY151" fmla="*/ 1434588 h 3791122"/>
                <a:gd name="connsiteX152" fmla="*/ 1578615 w 2520742"/>
                <a:gd name="connsiteY152" fmla="*/ 1433221 h 3791122"/>
                <a:gd name="connsiteX153" fmla="*/ 1698400 w 2520742"/>
                <a:gd name="connsiteY153" fmla="*/ 1409537 h 3791122"/>
                <a:gd name="connsiteX154" fmla="*/ 1957555 w 2520742"/>
                <a:gd name="connsiteY154" fmla="*/ 1255593 h 3791122"/>
                <a:gd name="connsiteX155" fmla="*/ 1978506 w 2520742"/>
                <a:gd name="connsiteY155" fmla="*/ 1171333 h 3791122"/>
                <a:gd name="connsiteX156" fmla="*/ 1912009 w 2520742"/>
                <a:gd name="connsiteY156" fmla="*/ 1150382 h 3791122"/>
                <a:gd name="connsiteX157" fmla="*/ 1848701 w 2520742"/>
                <a:gd name="connsiteY157" fmla="*/ 1113035 h 3791122"/>
                <a:gd name="connsiteX158" fmla="*/ 1637824 w 2520742"/>
                <a:gd name="connsiteY158" fmla="*/ 1144006 h 3791122"/>
                <a:gd name="connsiteX159" fmla="*/ 1543089 w 2520742"/>
                <a:gd name="connsiteY159" fmla="*/ 1234642 h 3791122"/>
                <a:gd name="connsiteX160" fmla="*/ 1522593 w 2520742"/>
                <a:gd name="connsiteY160" fmla="*/ 1184542 h 3791122"/>
                <a:gd name="connsiteX161" fmla="*/ 1600021 w 2520742"/>
                <a:gd name="connsiteY161" fmla="*/ 1072044 h 3791122"/>
                <a:gd name="connsiteX162" fmla="*/ 1542634 w 2520742"/>
                <a:gd name="connsiteY162" fmla="*/ 948159 h 3791122"/>
                <a:gd name="connsiteX163" fmla="*/ 1573605 w 2520742"/>
                <a:gd name="connsiteY163" fmla="*/ 903069 h 3791122"/>
                <a:gd name="connsiteX164" fmla="*/ 1585447 w 2520742"/>
                <a:gd name="connsiteY164" fmla="*/ 911267 h 3791122"/>
                <a:gd name="connsiteX165" fmla="*/ 1655587 w 2520742"/>
                <a:gd name="connsiteY165" fmla="*/ 1071588 h 3791122"/>
                <a:gd name="connsiteX166" fmla="*/ 1661508 w 2520742"/>
                <a:gd name="connsiteY166" fmla="*/ 1090717 h 3791122"/>
                <a:gd name="connsiteX167" fmla="*/ 1809076 w 2520742"/>
                <a:gd name="connsiteY167" fmla="*/ 1074321 h 3791122"/>
                <a:gd name="connsiteX168" fmla="*/ 1811809 w 2520742"/>
                <a:gd name="connsiteY168" fmla="*/ 1054281 h 3791122"/>
                <a:gd name="connsiteX169" fmla="*/ 1800878 w 2520742"/>
                <a:gd name="connsiteY169" fmla="*/ 963189 h 3791122"/>
                <a:gd name="connsiteX170" fmla="*/ 1794502 w 2520742"/>
                <a:gd name="connsiteY170" fmla="*/ 948159 h 3791122"/>
                <a:gd name="connsiteX171" fmla="*/ 1733470 w 2520742"/>
                <a:gd name="connsiteY171" fmla="*/ 790116 h 3791122"/>
                <a:gd name="connsiteX172" fmla="*/ 1748045 w 2520742"/>
                <a:gd name="connsiteY172" fmla="*/ 733184 h 3791122"/>
                <a:gd name="connsiteX173" fmla="*/ 1645567 w 2520742"/>
                <a:gd name="connsiteY173" fmla="*/ 704945 h 3791122"/>
                <a:gd name="connsiteX174" fmla="*/ 1563129 w 2520742"/>
                <a:gd name="connsiteY174" fmla="*/ 573318 h 3791122"/>
                <a:gd name="connsiteX175" fmla="*/ 1543089 w 2520742"/>
                <a:gd name="connsiteY175" fmla="*/ 542803 h 3791122"/>
                <a:gd name="connsiteX176" fmla="*/ 1453820 w 2520742"/>
                <a:gd name="connsiteY176" fmla="*/ 433948 h 3791122"/>
                <a:gd name="connsiteX177" fmla="*/ 1506197 w 2520742"/>
                <a:gd name="connsiteY177" fmla="*/ 421651 h 3791122"/>
                <a:gd name="connsiteX178" fmla="*/ 1597289 w 2520742"/>
                <a:gd name="connsiteY178" fmla="*/ 501356 h 3791122"/>
                <a:gd name="connsiteX179" fmla="*/ 1711608 w 2520742"/>
                <a:gd name="connsiteY179" fmla="*/ 453077 h 3791122"/>
                <a:gd name="connsiteX180" fmla="*/ 1752599 w 2520742"/>
                <a:gd name="connsiteY180" fmla="*/ 489514 h 3791122"/>
                <a:gd name="connsiteX181" fmla="*/ 1617784 w 2520742"/>
                <a:gd name="connsiteY181" fmla="*/ 559199 h 3791122"/>
                <a:gd name="connsiteX182" fmla="*/ 1068047 w 2520742"/>
                <a:gd name="connsiteY182" fmla="*/ 433948 h 3791122"/>
                <a:gd name="connsiteX183" fmla="*/ 975134 w 2520742"/>
                <a:gd name="connsiteY183" fmla="*/ 544624 h 3791122"/>
                <a:gd name="connsiteX184" fmla="*/ 959193 w 2520742"/>
                <a:gd name="connsiteY184" fmla="*/ 566942 h 3791122"/>
                <a:gd name="connsiteX185" fmla="*/ 818457 w 2520742"/>
                <a:gd name="connsiteY185" fmla="*/ 726807 h 3791122"/>
                <a:gd name="connsiteX186" fmla="*/ 772000 w 2520742"/>
                <a:gd name="connsiteY186" fmla="*/ 734095 h 3791122"/>
                <a:gd name="connsiteX187" fmla="*/ 775644 w 2520742"/>
                <a:gd name="connsiteY187" fmla="*/ 744570 h 3791122"/>
                <a:gd name="connsiteX188" fmla="*/ 723722 w 2520742"/>
                <a:gd name="connsiteY188" fmla="*/ 949981 h 3791122"/>
                <a:gd name="connsiteX189" fmla="*/ 719622 w 2520742"/>
                <a:gd name="connsiteY189" fmla="*/ 962279 h 3791122"/>
                <a:gd name="connsiteX190" fmla="*/ 709147 w 2520742"/>
                <a:gd name="connsiteY190" fmla="*/ 1056103 h 3791122"/>
                <a:gd name="connsiteX191" fmla="*/ 710969 w 2520742"/>
                <a:gd name="connsiteY191" fmla="*/ 1071588 h 3791122"/>
                <a:gd name="connsiteX192" fmla="*/ 859903 w 2520742"/>
                <a:gd name="connsiteY192" fmla="*/ 1090262 h 3791122"/>
                <a:gd name="connsiteX193" fmla="*/ 865824 w 2520742"/>
                <a:gd name="connsiteY193" fmla="*/ 1077054 h 3791122"/>
                <a:gd name="connsiteX194" fmla="*/ 870834 w 2520742"/>
                <a:gd name="connsiteY194" fmla="*/ 1014201 h 3791122"/>
                <a:gd name="connsiteX195" fmla="*/ 947351 w 2520742"/>
                <a:gd name="connsiteY195" fmla="*/ 902614 h 3791122"/>
                <a:gd name="connsiteX196" fmla="*/ 978322 w 2520742"/>
                <a:gd name="connsiteY196" fmla="*/ 947704 h 3791122"/>
                <a:gd name="connsiteX197" fmla="*/ 920935 w 2520742"/>
                <a:gd name="connsiteY197" fmla="*/ 1070677 h 3791122"/>
                <a:gd name="connsiteX198" fmla="*/ 998362 w 2520742"/>
                <a:gd name="connsiteY198" fmla="*/ 1184086 h 3791122"/>
                <a:gd name="connsiteX199" fmla="*/ 977867 w 2520742"/>
                <a:gd name="connsiteY199" fmla="*/ 1234186 h 3791122"/>
                <a:gd name="connsiteX200" fmla="*/ 883132 w 2520742"/>
                <a:gd name="connsiteY200" fmla="*/ 1143550 h 3791122"/>
                <a:gd name="connsiteX201" fmla="*/ 669978 w 2520742"/>
                <a:gd name="connsiteY201" fmla="*/ 1110758 h 3791122"/>
                <a:gd name="connsiteX202" fmla="*/ 542450 w 2520742"/>
                <a:gd name="connsiteY202" fmla="*/ 1169512 h 3791122"/>
                <a:gd name="connsiteX203" fmla="*/ 564312 w 2520742"/>
                <a:gd name="connsiteY203" fmla="*/ 1256504 h 3791122"/>
                <a:gd name="connsiteX204" fmla="*/ 725088 w 2520742"/>
                <a:gd name="connsiteY204" fmla="*/ 1277000 h 3791122"/>
                <a:gd name="connsiteX205" fmla="*/ 822556 w 2520742"/>
                <a:gd name="connsiteY205" fmla="*/ 1408627 h 3791122"/>
                <a:gd name="connsiteX206" fmla="*/ 943707 w 2520742"/>
                <a:gd name="connsiteY206" fmla="*/ 1432766 h 3791122"/>
                <a:gd name="connsiteX207" fmla="*/ 958282 w 2520742"/>
                <a:gd name="connsiteY207" fmla="*/ 1432310 h 3791122"/>
                <a:gd name="connsiteX208" fmla="*/ 1024323 w 2520742"/>
                <a:gd name="connsiteY208" fmla="*/ 1420013 h 3791122"/>
                <a:gd name="connsiteX209" fmla="*/ 1113137 w 2520742"/>
                <a:gd name="connsiteY209" fmla="*/ 1430944 h 3791122"/>
                <a:gd name="connsiteX210" fmla="*/ 1151851 w 2520742"/>
                <a:gd name="connsiteY210" fmla="*/ 1273356 h 3791122"/>
                <a:gd name="connsiteX211" fmla="*/ 1042086 w 2520742"/>
                <a:gd name="connsiteY211" fmla="*/ 1055647 h 3791122"/>
                <a:gd name="connsiteX212" fmla="*/ 1072602 w 2520742"/>
                <a:gd name="connsiteY212" fmla="*/ 649379 h 3791122"/>
                <a:gd name="connsiteX213" fmla="*/ 1114048 w 2520742"/>
                <a:gd name="connsiteY213" fmla="*/ 569219 h 3791122"/>
                <a:gd name="connsiteX214" fmla="*/ 1095830 w 2520742"/>
                <a:gd name="connsiteY214" fmla="*/ 284103 h 3791122"/>
                <a:gd name="connsiteX215" fmla="*/ 995630 w 2520742"/>
                <a:gd name="connsiteY215" fmla="*/ 206220 h 3791122"/>
                <a:gd name="connsiteX216" fmla="*/ 860359 w 2520742"/>
                <a:gd name="connsiteY216" fmla="*/ 231725 h 3791122"/>
                <a:gd name="connsiteX217" fmla="*/ 741029 w 2520742"/>
                <a:gd name="connsiteY217" fmla="*/ 351510 h 3791122"/>
                <a:gd name="connsiteX218" fmla="*/ 721900 w 2520742"/>
                <a:gd name="connsiteY218" fmla="*/ 357887 h 3791122"/>
                <a:gd name="connsiteX219" fmla="*/ 631264 w 2520742"/>
                <a:gd name="connsiteY219" fmla="*/ 361986 h 3791122"/>
                <a:gd name="connsiteX220" fmla="*/ 579342 w 2520742"/>
                <a:gd name="connsiteY220" fmla="*/ 570585 h 3791122"/>
                <a:gd name="connsiteX221" fmla="*/ 772000 w 2520742"/>
                <a:gd name="connsiteY221" fmla="*/ 678984 h 3791122"/>
                <a:gd name="connsiteX222" fmla="*/ 904538 w 2520742"/>
                <a:gd name="connsiteY222" fmla="*/ 560565 h 3791122"/>
                <a:gd name="connsiteX223" fmla="*/ 769723 w 2520742"/>
                <a:gd name="connsiteY223" fmla="*/ 489059 h 3791122"/>
                <a:gd name="connsiteX224" fmla="*/ 809347 w 2520742"/>
                <a:gd name="connsiteY224" fmla="*/ 454444 h 3791122"/>
                <a:gd name="connsiteX225" fmla="*/ 1016581 w 2520742"/>
                <a:gd name="connsiteY225" fmla="*/ 422562 h 3791122"/>
                <a:gd name="connsiteX226" fmla="*/ 1068047 w 2520742"/>
                <a:gd name="connsiteY226" fmla="*/ 433948 h 3791122"/>
                <a:gd name="connsiteX227" fmla="*/ 637185 w 2520742"/>
                <a:gd name="connsiteY227" fmla="*/ 921743 h 3791122"/>
                <a:gd name="connsiteX228" fmla="*/ 676354 w 2520742"/>
                <a:gd name="connsiteY228" fmla="*/ 912178 h 3791122"/>
                <a:gd name="connsiteX229" fmla="*/ 736019 w 2520742"/>
                <a:gd name="connsiteY229" fmla="*/ 791938 h 3791122"/>
                <a:gd name="connsiteX230" fmla="*/ 671799 w 2520742"/>
                <a:gd name="connsiteY230" fmla="*/ 712688 h 3791122"/>
                <a:gd name="connsiteX231" fmla="*/ 514667 w 2520742"/>
                <a:gd name="connsiteY231" fmla="*/ 565120 h 3791122"/>
                <a:gd name="connsiteX232" fmla="*/ 506468 w 2520742"/>
                <a:gd name="connsiteY232" fmla="*/ 546902 h 3791122"/>
                <a:gd name="connsiteX233" fmla="*/ 383040 w 2520742"/>
                <a:gd name="connsiteY233" fmla="*/ 655756 h 3791122"/>
                <a:gd name="connsiteX234" fmla="*/ 423120 w 2520742"/>
                <a:gd name="connsiteY234" fmla="*/ 810156 h 3791122"/>
                <a:gd name="connsiteX235" fmla="*/ 431773 w 2520742"/>
                <a:gd name="connsiteY235" fmla="*/ 821998 h 3791122"/>
                <a:gd name="connsiteX236" fmla="*/ 242759 w 2520742"/>
                <a:gd name="connsiteY236" fmla="*/ 970932 h 3791122"/>
                <a:gd name="connsiteX237" fmla="*/ 275552 w 2520742"/>
                <a:gd name="connsiteY237" fmla="*/ 1126699 h 3791122"/>
                <a:gd name="connsiteX238" fmla="*/ 465933 w 2520742"/>
                <a:gd name="connsiteY238" fmla="*/ 1108025 h 3791122"/>
                <a:gd name="connsiteX239" fmla="*/ 640373 w 2520742"/>
                <a:gd name="connsiteY239" fmla="*/ 1064301 h 3791122"/>
                <a:gd name="connsiteX240" fmla="*/ 659502 w 2520742"/>
                <a:gd name="connsiteY240" fmla="*/ 955447 h 3791122"/>
                <a:gd name="connsiteX241" fmla="*/ 637185 w 2520742"/>
                <a:gd name="connsiteY241" fmla="*/ 921743 h 3791122"/>
                <a:gd name="connsiteX242" fmla="*/ 2016309 w 2520742"/>
                <a:gd name="connsiteY242" fmla="*/ 546902 h 3791122"/>
                <a:gd name="connsiteX243" fmla="*/ 2013121 w 2520742"/>
                <a:gd name="connsiteY243" fmla="*/ 552823 h 3791122"/>
                <a:gd name="connsiteX244" fmla="*/ 1842325 w 2520742"/>
                <a:gd name="connsiteY244" fmla="*/ 715876 h 3791122"/>
                <a:gd name="connsiteX245" fmla="*/ 1800878 w 2520742"/>
                <a:gd name="connsiteY245" fmla="*/ 751402 h 3791122"/>
                <a:gd name="connsiteX246" fmla="*/ 1785848 w 2520742"/>
                <a:gd name="connsiteY246" fmla="*/ 829741 h 3791122"/>
                <a:gd name="connsiteX247" fmla="*/ 1851434 w 2520742"/>
                <a:gd name="connsiteY247" fmla="*/ 913545 h 3791122"/>
                <a:gd name="connsiteX248" fmla="*/ 1886504 w 2520742"/>
                <a:gd name="connsiteY248" fmla="*/ 920376 h 3791122"/>
                <a:gd name="connsiteX249" fmla="*/ 1880127 w 2520742"/>
                <a:gd name="connsiteY249" fmla="*/ 929030 h 3791122"/>
                <a:gd name="connsiteX250" fmla="*/ 1853711 w 2520742"/>
                <a:gd name="connsiteY250" fmla="*/ 990517 h 3791122"/>
                <a:gd name="connsiteX251" fmla="*/ 1910643 w 2520742"/>
                <a:gd name="connsiteY251" fmla="*/ 1085252 h 3791122"/>
                <a:gd name="connsiteX252" fmla="*/ 2071419 w 2520742"/>
                <a:gd name="connsiteY252" fmla="*/ 1104381 h 3791122"/>
                <a:gd name="connsiteX253" fmla="*/ 2237206 w 2520742"/>
                <a:gd name="connsiteY253" fmla="*/ 1121689 h 3791122"/>
                <a:gd name="connsiteX254" fmla="*/ 2248137 w 2520742"/>
                <a:gd name="connsiteY254" fmla="*/ 1126243 h 3791122"/>
                <a:gd name="connsiteX255" fmla="*/ 2276831 w 2520742"/>
                <a:gd name="connsiteY255" fmla="*/ 958635 h 3791122"/>
                <a:gd name="connsiteX256" fmla="*/ 2092371 w 2520742"/>
                <a:gd name="connsiteY256" fmla="*/ 821998 h 3791122"/>
                <a:gd name="connsiteX257" fmla="*/ 2092371 w 2520742"/>
                <a:gd name="connsiteY257" fmla="*/ 820176 h 3791122"/>
                <a:gd name="connsiteX258" fmla="*/ 2096925 w 2520742"/>
                <a:gd name="connsiteY258" fmla="*/ 814255 h 3791122"/>
                <a:gd name="connsiteX259" fmla="*/ 2142471 w 2520742"/>
                <a:gd name="connsiteY259" fmla="*/ 691737 h 3791122"/>
                <a:gd name="connsiteX260" fmla="*/ 2016309 w 2520742"/>
                <a:gd name="connsiteY260" fmla="*/ 546902 h 3791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</a:cxnLst>
              <a:rect l="l" t="t" r="r" b="b"/>
              <a:pathLst>
                <a:path w="2520742" h="3791122">
                  <a:moveTo>
                    <a:pt x="1382768" y="3791123"/>
                  </a:moveTo>
                  <a:cubicBezTo>
                    <a:pt x="1302608" y="3791123"/>
                    <a:pt x="1222903" y="3791123"/>
                    <a:pt x="1142742" y="3791123"/>
                  </a:cubicBezTo>
                  <a:cubicBezTo>
                    <a:pt x="1140920" y="3790212"/>
                    <a:pt x="1139099" y="3789301"/>
                    <a:pt x="1137277" y="3788846"/>
                  </a:cubicBezTo>
                  <a:cubicBezTo>
                    <a:pt x="1068047" y="3779281"/>
                    <a:pt x="1022957" y="3736923"/>
                    <a:pt x="1009293" y="3668605"/>
                  </a:cubicBezTo>
                  <a:cubicBezTo>
                    <a:pt x="1003828" y="3642644"/>
                    <a:pt x="1003828" y="3642644"/>
                    <a:pt x="976500" y="3640822"/>
                  </a:cubicBezTo>
                  <a:cubicBezTo>
                    <a:pt x="855804" y="3633079"/>
                    <a:pt x="769723" y="3536522"/>
                    <a:pt x="775188" y="3416282"/>
                  </a:cubicBezTo>
                  <a:cubicBezTo>
                    <a:pt x="775188" y="3411727"/>
                    <a:pt x="774277" y="3406262"/>
                    <a:pt x="771545" y="3403073"/>
                  </a:cubicBezTo>
                  <a:cubicBezTo>
                    <a:pt x="715979" y="3342498"/>
                    <a:pt x="711880" y="3272813"/>
                    <a:pt x="741029" y="3200395"/>
                  </a:cubicBezTo>
                  <a:cubicBezTo>
                    <a:pt x="750594" y="3176711"/>
                    <a:pt x="750594" y="3161681"/>
                    <a:pt x="737841" y="3138908"/>
                  </a:cubicBezTo>
                  <a:cubicBezTo>
                    <a:pt x="704137" y="3078333"/>
                    <a:pt x="709602" y="3015935"/>
                    <a:pt x="738752" y="2954448"/>
                  </a:cubicBezTo>
                  <a:cubicBezTo>
                    <a:pt x="741029" y="2949438"/>
                    <a:pt x="741940" y="2940784"/>
                    <a:pt x="739207" y="2936230"/>
                  </a:cubicBezTo>
                  <a:cubicBezTo>
                    <a:pt x="693661" y="2862446"/>
                    <a:pt x="697760" y="2789573"/>
                    <a:pt x="742395" y="2717155"/>
                  </a:cubicBezTo>
                  <a:cubicBezTo>
                    <a:pt x="747405" y="2709412"/>
                    <a:pt x="746950" y="2704402"/>
                    <a:pt x="742851" y="2696204"/>
                  </a:cubicBezTo>
                  <a:cubicBezTo>
                    <a:pt x="728732" y="2669787"/>
                    <a:pt x="714612" y="2642915"/>
                    <a:pt x="702771" y="2615588"/>
                  </a:cubicBezTo>
                  <a:cubicBezTo>
                    <a:pt x="682730" y="2569587"/>
                    <a:pt x="666789" y="2521764"/>
                    <a:pt x="645383" y="2476218"/>
                  </a:cubicBezTo>
                  <a:cubicBezTo>
                    <a:pt x="599382" y="2378750"/>
                    <a:pt x="531974" y="2296313"/>
                    <a:pt x="460467" y="2217063"/>
                  </a:cubicBezTo>
                  <a:cubicBezTo>
                    <a:pt x="395792" y="2145101"/>
                    <a:pt x="327929" y="2076327"/>
                    <a:pt x="266442" y="2001632"/>
                  </a:cubicBezTo>
                  <a:cubicBezTo>
                    <a:pt x="117963" y="1822637"/>
                    <a:pt x="33248" y="1615860"/>
                    <a:pt x="8198" y="1384487"/>
                  </a:cubicBezTo>
                  <a:cubicBezTo>
                    <a:pt x="5465" y="1357615"/>
                    <a:pt x="2733" y="1330743"/>
                    <a:pt x="0" y="1303871"/>
                  </a:cubicBezTo>
                  <a:cubicBezTo>
                    <a:pt x="0" y="1264247"/>
                    <a:pt x="0" y="1225077"/>
                    <a:pt x="0" y="1185453"/>
                  </a:cubicBezTo>
                  <a:cubicBezTo>
                    <a:pt x="911" y="1181354"/>
                    <a:pt x="1822" y="1176799"/>
                    <a:pt x="2277" y="1172700"/>
                  </a:cubicBezTo>
                  <a:cubicBezTo>
                    <a:pt x="14119" y="976398"/>
                    <a:pt x="66952" y="791938"/>
                    <a:pt x="165331" y="622052"/>
                  </a:cubicBezTo>
                  <a:cubicBezTo>
                    <a:pt x="339316" y="321906"/>
                    <a:pt x="592550" y="123782"/>
                    <a:pt x="930499" y="38611"/>
                  </a:cubicBezTo>
                  <a:cubicBezTo>
                    <a:pt x="1110860" y="-6934"/>
                    <a:pt x="1293954" y="-9212"/>
                    <a:pt x="1477048" y="16294"/>
                  </a:cubicBezTo>
                  <a:cubicBezTo>
                    <a:pt x="1710242" y="48631"/>
                    <a:pt x="1918841" y="140634"/>
                    <a:pt x="2093281" y="298677"/>
                  </a:cubicBezTo>
                  <a:cubicBezTo>
                    <a:pt x="2414379" y="590626"/>
                    <a:pt x="2555115" y="955902"/>
                    <a:pt x="2513669" y="1388131"/>
                  </a:cubicBezTo>
                  <a:cubicBezTo>
                    <a:pt x="2491806" y="1614038"/>
                    <a:pt x="2406181" y="1816716"/>
                    <a:pt x="2264078" y="1993434"/>
                  </a:cubicBezTo>
                  <a:cubicBezTo>
                    <a:pt x="2205324" y="2066307"/>
                    <a:pt x="2140194" y="2134170"/>
                    <a:pt x="2075519" y="2202033"/>
                  </a:cubicBezTo>
                  <a:cubicBezTo>
                    <a:pt x="1967575" y="2314986"/>
                    <a:pt x="1880583" y="2440693"/>
                    <a:pt x="1829116" y="2589627"/>
                  </a:cubicBezTo>
                  <a:cubicBezTo>
                    <a:pt x="1816363" y="2626064"/>
                    <a:pt x="1797234" y="2660678"/>
                    <a:pt x="1779927" y="2695293"/>
                  </a:cubicBezTo>
                  <a:cubicBezTo>
                    <a:pt x="1775372" y="2704402"/>
                    <a:pt x="1774917" y="2709868"/>
                    <a:pt x="1780382" y="2718521"/>
                  </a:cubicBezTo>
                  <a:cubicBezTo>
                    <a:pt x="1823195" y="2788662"/>
                    <a:pt x="1827750" y="2860168"/>
                    <a:pt x="1784481" y="2932131"/>
                  </a:cubicBezTo>
                  <a:cubicBezTo>
                    <a:pt x="1779016" y="2941240"/>
                    <a:pt x="1779016" y="2946705"/>
                    <a:pt x="1783571" y="2955814"/>
                  </a:cubicBezTo>
                  <a:cubicBezTo>
                    <a:pt x="1813631" y="3017757"/>
                    <a:pt x="1818185" y="3081065"/>
                    <a:pt x="1783115" y="3141186"/>
                  </a:cubicBezTo>
                  <a:cubicBezTo>
                    <a:pt x="1770818" y="3162137"/>
                    <a:pt x="1771729" y="3175800"/>
                    <a:pt x="1780382" y="3197207"/>
                  </a:cubicBezTo>
                  <a:cubicBezTo>
                    <a:pt x="1809987" y="3270536"/>
                    <a:pt x="1807254" y="3340676"/>
                    <a:pt x="1750778" y="3402618"/>
                  </a:cubicBezTo>
                  <a:cubicBezTo>
                    <a:pt x="1748045" y="3405806"/>
                    <a:pt x="1746679" y="3411727"/>
                    <a:pt x="1747134" y="3415826"/>
                  </a:cubicBezTo>
                  <a:cubicBezTo>
                    <a:pt x="1756699" y="3511928"/>
                    <a:pt x="1682004" y="3631257"/>
                    <a:pt x="1543089" y="3640367"/>
                  </a:cubicBezTo>
                  <a:cubicBezTo>
                    <a:pt x="1517584" y="3642188"/>
                    <a:pt x="1517584" y="3642188"/>
                    <a:pt x="1512574" y="3667239"/>
                  </a:cubicBezTo>
                  <a:cubicBezTo>
                    <a:pt x="1499365" y="3730092"/>
                    <a:pt x="1462929" y="3770627"/>
                    <a:pt x="1399620" y="3786568"/>
                  </a:cubicBezTo>
                  <a:cubicBezTo>
                    <a:pt x="1394155" y="3788390"/>
                    <a:pt x="1388234" y="3789757"/>
                    <a:pt x="1382768" y="3791123"/>
                  </a:cubicBezTo>
                  <a:close/>
                  <a:moveTo>
                    <a:pt x="1561307" y="1757051"/>
                  </a:moveTo>
                  <a:cubicBezTo>
                    <a:pt x="1565407" y="1739289"/>
                    <a:pt x="1569050" y="1721981"/>
                    <a:pt x="1573149" y="1704218"/>
                  </a:cubicBezTo>
                  <a:cubicBezTo>
                    <a:pt x="1649666" y="1722892"/>
                    <a:pt x="1697034" y="1768893"/>
                    <a:pt x="1716163" y="1844499"/>
                  </a:cubicBezTo>
                  <a:cubicBezTo>
                    <a:pt x="1743946" y="1841311"/>
                    <a:pt x="1769451" y="1833568"/>
                    <a:pt x="1791313" y="1818083"/>
                  </a:cubicBezTo>
                  <a:cubicBezTo>
                    <a:pt x="1823195" y="1795765"/>
                    <a:pt x="1840503" y="1765249"/>
                    <a:pt x="1839136" y="1725169"/>
                  </a:cubicBezTo>
                  <a:cubicBezTo>
                    <a:pt x="1837314" y="1683267"/>
                    <a:pt x="1816363" y="1651385"/>
                    <a:pt x="1785848" y="1624969"/>
                  </a:cubicBezTo>
                  <a:cubicBezTo>
                    <a:pt x="1773095" y="1614038"/>
                    <a:pt x="1758065" y="1604929"/>
                    <a:pt x="1744857" y="1595364"/>
                  </a:cubicBezTo>
                  <a:cubicBezTo>
                    <a:pt x="1746223" y="1577146"/>
                    <a:pt x="1749411" y="1559838"/>
                    <a:pt x="1748956" y="1542075"/>
                  </a:cubicBezTo>
                  <a:cubicBezTo>
                    <a:pt x="1747134" y="1483322"/>
                    <a:pt x="1707054" y="1451440"/>
                    <a:pt x="1650577" y="1467381"/>
                  </a:cubicBezTo>
                  <a:cubicBezTo>
                    <a:pt x="1623705" y="1475123"/>
                    <a:pt x="1599566" y="1491520"/>
                    <a:pt x="1572238" y="1504728"/>
                  </a:cubicBezTo>
                  <a:cubicBezTo>
                    <a:pt x="1564496" y="1500174"/>
                    <a:pt x="1553109" y="1491975"/>
                    <a:pt x="1540812" y="1486054"/>
                  </a:cubicBezTo>
                  <a:cubicBezTo>
                    <a:pt x="1518950" y="1475123"/>
                    <a:pt x="1495266" y="1470569"/>
                    <a:pt x="1470671" y="1474668"/>
                  </a:cubicBezTo>
                  <a:cubicBezTo>
                    <a:pt x="1425126" y="1482411"/>
                    <a:pt x="1391877" y="1508372"/>
                    <a:pt x="1369560" y="1547086"/>
                  </a:cubicBezTo>
                  <a:cubicBezTo>
                    <a:pt x="1319915" y="1634078"/>
                    <a:pt x="1331301" y="1718793"/>
                    <a:pt x="1383679" y="1800775"/>
                  </a:cubicBezTo>
                  <a:cubicBezTo>
                    <a:pt x="1392788" y="1815350"/>
                    <a:pt x="1404175" y="1828103"/>
                    <a:pt x="1411917" y="1838123"/>
                  </a:cubicBezTo>
                  <a:cubicBezTo>
                    <a:pt x="1390966" y="1873193"/>
                    <a:pt x="1367283" y="1904619"/>
                    <a:pt x="1352253" y="1940145"/>
                  </a:cubicBezTo>
                  <a:cubicBezTo>
                    <a:pt x="1319915" y="2015295"/>
                    <a:pt x="1319915" y="2090446"/>
                    <a:pt x="1368194" y="2159675"/>
                  </a:cubicBezTo>
                  <a:cubicBezTo>
                    <a:pt x="1406907" y="2214786"/>
                    <a:pt x="1461107" y="2239380"/>
                    <a:pt x="1528970" y="2227539"/>
                  </a:cubicBezTo>
                  <a:cubicBezTo>
                    <a:pt x="1574516" y="2219796"/>
                    <a:pt x="1611863" y="2195201"/>
                    <a:pt x="1645112" y="2163319"/>
                  </a:cubicBezTo>
                  <a:cubicBezTo>
                    <a:pt x="1651943" y="2156943"/>
                    <a:pt x="1656953" y="2156032"/>
                    <a:pt x="1666063" y="2159220"/>
                  </a:cubicBezTo>
                  <a:cubicBezTo>
                    <a:pt x="1684281" y="2165141"/>
                    <a:pt x="1702955" y="2170151"/>
                    <a:pt x="1721628" y="2173795"/>
                  </a:cubicBezTo>
                  <a:cubicBezTo>
                    <a:pt x="1782204" y="2184270"/>
                    <a:pt x="1837770" y="2161497"/>
                    <a:pt x="1866919" y="2113674"/>
                  </a:cubicBezTo>
                  <a:cubicBezTo>
                    <a:pt x="1882405" y="2089080"/>
                    <a:pt x="1890603" y="2061752"/>
                    <a:pt x="1891969" y="2032603"/>
                  </a:cubicBezTo>
                  <a:cubicBezTo>
                    <a:pt x="1892880" y="2010286"/>
                    <a:pt x="1891969" y="1987513"/>
                    <a:pt x="1891969" y="1965195"/>
                  </a:cubicBezTo>
                  <a:cubicBezTo>
                    <a:pt x="1905633" y="1967472"/>
                    <a:pt x="1918386" y="1969750"/>
                    <a:pt x="1931139" y="1971572"/>
                  </a:cubicBezTo>
                  <a:cubicBezTo>
                    <a:pt x="2033617" y="1986602"/>
                    <a:pt x="2119243" y="1916917"/>
                    <a:pt x="2122431" y="1813528"/>
                  </a:cubicBezTo>
                  <a:cubicBezTo>
                    <a:pt x="2123342" y="1780735"/>
                    <a:pt x="2118332" y="1747487"/>
                    <a:pt x="2116054" y="1712872"/>
                  </a:cubicBezTo>
                  <a:cubicBezTo>
                    <a:pt x="2114233" y="1713783"/>
                    <a:pt x="2115143" y="1713327"/>
                    <a:pt x="2116054" y="1712872"/>
                  </a:cubicBezTo>
                  <a:cubicBezTo>
                    <a:pt x="2118787" y="1711961"/>
                    <a:pt x="2121520" y="1711050"/>
                    <a:pt x="2124253" y="1709684"/>
                  </a:cubicBezTo>
                  <a:cubicBezTo>
                    <a:pt x="2175264" y="1690555"/>
                    <a:pt x="2218532" y="1660494"/>
                    <a:pt x="2252236" y="1617681"/>
                  </a:cubicBezTo>
                  <a:cubicBezTo>
                    <a:pt x="2331030" y="1517481"/>
                    <a:pt x="2343783" y="1349417"/>
                    <a:pt x="2280019" y="1238741"/>
                  </a:cubicBezTo>
                  <a:cubicBezTo>
                    <a:pt x="2245404" y="1178621"/>
                    <a:pt x="2193027" y="1149016"/>
                    <a:pt x="2123797" y="1150382"/>
                  </a:cubicBezTo>
                  <a:cubicBezTo>
                    <a:pt x="2045003" y="1151749"/>
                    <a:pt x="2000368" y="1206859"/>
                    <a:pt x="2015854" y="1284287"/>
                  </a:cubicBezTo>
                  <a:cubicBezTo>
                    <a:pt x="2019497" y="1302960"/>
                    <a:pt x="2025874" y="1320723"/>
                    <a:pt x="2029973" y="1335298"/>
                  </a:cubicBezTo>
                  <a:cubicBezTo>
                    <a:pt x="1996269" y="1326644"/>
                    <a:pt x="1961199" y="1314802"/>
                    <a:pt x="1925673" y="1309337"/>
                  </a:cubicBezTo>
                  <a:cubicBezTo>
                    <a:pt x="1870563" y="1300683"/>
                    <a:pt x="1819552" y="1312070"/>
                    <a:pt x="1784481" y="1359893"/>
                  </a:cubicBezTo>
                  <a:cubicBezTo>
                    <a:pt x="1770818" y="1378566"/>
                    <a:pt x="1763075" y="1401795"/>
                    <a:pt x="1753055" y="1423201"/>
                  </a:cubicBezTo>
                  <a:cubicBezTo>
                    <a:pt x="1749411" y="1430488"/>
                    <a:pt x="1751233" y="1435954"/>
                    <a:pt x="1758520" y="1441875"/>
                  </a:cubicBezTo>
                  <a:cubicBezTo>
                    <a:pt x="1790858" y="1469658"/>
                    <a:pt x="1807710" y="1506094"/>
                    <a:pt x="1807710" y="1548452"/>
                  </a:cubicBezTo>
                  <a:cubicBezTo>
                    <a:pt x="1807710" y="1563938"/>
                    <a:pt x="1812720" y="1571680"/>
                    <a:pt x="1823651" y="1580789"/>
                  </a:cubicBezTo>
                  <a:cubicBezTo>
                    <a:pt x="1882405" y="1629979"/>
                    <a:pt x="1908821" y="1691921"/>
                    <a:pt x="1888781" y="1767527"/>
                  </a:cubicBezTo>
                  <a:cubicBezTo>
                    <a:pt x="1869196" y="1841311"/>
                    <a:pt x="1815453" y="1880936"/>
                    <a:pt x="1743035" y="1895966"/>
                  </a:cubicBezTo>
                  <a:cubicBezTo>
                    <a:pt x="1723450" y="1900065"/>
                    <a:pt x="1716163" y="1906441"/>
                    <a:pt x="1710697" y="1926026"/>
                  </a:cubicBezTo>
                  <a:cubicBezTo>
                    <a:pt x="1692935" y="1989334"/>
                    <a:pt x="1649211" y="2030326"/>
                    <a:pt x="1588179" y="2056287"/>
                  </a:cubicBezTo>
                  <a:cubicBezTo>
                    <a:pt x="1581348" y="2038524"/>
                    <a:pt x="1574971" y="2022127"/>
                    <a:pt x="1568595" y="2005275"/>
                  </a:cubicBezTo>
                  <a:cubicBezTo>
                    <a:pt x="1625982" y="1977948"/>
                    <a:pt x="1664241" y="1936501"/>
                    <a:pt x="1662874" y="1871371"/>
                  </a:cubicBezTo>
                  <a:cubicBezTo>
                    <a:pt x="1661508" y="1807607"/>
                    <a:pt x="1618695" y="1775270"/>
                    <a:pt x="1561307" y="1757051"/>
                  </a:cubicBezTo>
                  <a:close/>
                  <a:moveTo>
                    <a:pt x="776555" y="1591265"/>
                  </a:moveTo>
                  <a:cubicBezTo>
                    <a:pt x="752871" y="1613127"/>
                    <a:pt x="728732" y="1631345"/>
                    <a:pt x="709602" y="1654118"/>
                  </a:cubicBezTo>
                  <a:cubicBezTo>
                    <a:pt x="685008" y="1683267"/>
                    <a:pt x="675899" y="1718793"/>
                    <a:pt x="685919" y="1756596"/>
                  </a:cubicBezTo>
                  <a:cubicBezTo>
                    <a:pt x="698671" y="1805330"/>
                    <a:pt x="750138" y="1842222"/>
                    <a:pt x="805248" y="1843133"/>
                  </a:cubicBezTo>
                  <a:cubicBezTo>
                    <a:pt x="838041" y="1757507"/>
                    <a:pt x="887686" y="1710139"/>
                    <a:pt x="949173" y="1705585"/>
                  </a:cubicBezTo>
                  <a:cubicBezTo>
                    <a:pt x="952817" y="1722437"/>
                    <a:pt x="956460" y="1739744"/>
                    <a:pt x="960104" y="1756140"/>
                  </a:cubicBezTo>
                  <a:cubicBezTo>
                    <a:pt x="891330" y="1784834"/>
                    <a:pt x="862181" y="1813528"/>
                    <a:pt x="858992" y="1861806"/>
                  </a:cubicBezTo>
                  <a:cubicBezTo>
                    <a:pt x="854438" y="1931947"/>
                    <a:pt x="893607" y="1975671"/>
                    <a:pt x="953272" y="2004820"/>
                  </a:cubicBezTo>
                  <a:cubicBezTo>
                    <a:pt x="946440" y="2021672"/>
                    <a:pt x="940064" y="2038068"/>
                    <a:pt x="933232" y="2055376"/>
                  </a:cubicBezTo>
                  <a:cubicBezTo>
                    <a:pt x="862636" y="2024860"/>
                    <a:pt x="818001" y="1974304"/>
                    <a:pt x="804338" y="1901431"/>
                  </a:cubicBezTo>
                  <a:cubicBezTo>
                    <a:pt x="783386" y="1895966"/>
                    <a:pt x="764713" y="1892322"/>
                    <a:pt x="746494" y="1885946"/>
                  </a:cubicBezTo>
                  <a:cubicBezTo>
                    <a:pt x="669522" y="1859074"/>
                    <a:pt x="623521" y="1792577"/>
                    <a:pt x="627165" y="1711050"/>
                  </a:cubicBezTo>
                  <a:cubicBezTo>
                    <a:pt x="629897" y="1653207"/>
                    <a:pt x="659047" y="1609028"/>
                    <a:pt x="703681" y="1573502"/>
                  </a:cubicBezTo>
                  <a:cubicBezTo>
                    <a:pt x="708236" y="1569858"/>
                    <a:pt x="712791" y="1563027"/>
                    <a:pt x="712791" y="1557561"/>
                  </a:cubicBezTo>
                  <a:cubicBezTo>
                    <a:pt x="711880" y="1509738"/>
                    <a:pt x="728276" y="1470113"/>
                    <a:pt x="764257" y="1438231"/>
                  </a:cubicBezTo>
                  <a:cubicBezTo>
                    <a:pt x="766990" y="1435499"/>
                    <a:pt x="769723" y="1429578"/>
                    <a:pt x="768812" y="1426389"/>
                  </a:cubicBezTo>
                  <a:cubicBezTo>
                    <a:pt x="759703" y="1391775"/>
                    <a:pt x="745128" y="1360348"/>
                    <a:pt x="716890" y="1337120"/>
                  </a:cubicBezTo>
                  <a:cubicBezTo>
                    <a:pt x="675899" y="1302960"/>
                    <a:pt x="627620" y="1300228"/>
                    <a:pt x="578431" y="1310248"/>
                  </a:cubicBezTo>
                  <a:cubicBezTo>
                    <a:pt x="548371" y="1316624"/>
                    <a:pt x="519221" y="1327100"/>
                    <a:pt x="490527" y="1335298"/>
                  </a:cubicBezTo>
                  <a:cubicBezTo>
                    <a:pt x="494627" y="1321179"/>
                    <a:pt x="500092" y="1305693"/>
                    <a:pt x="503736" y="1290208"/>
                  </a:cubicBezTo>
                  <a:cubicBezTo>
                    <a:pt x="524231" y="1201394"/>
                    <a:pt x="464111" y="1135352"/>
                    <a:pt x="373930" y="1148561"/>
                  </a:cubicBezTo>
                  <a:cubicBezTo>
                    <a:pt x="302424" y="1159036"/>
                    <a:pt x="256422" y="1203215"/>
                    <a:pt x="227729" y="1266524"/>
                  </a:cubicBezTo>
                  <a:cubicBezTo>
                    <a:pt x="195847" y="1336664"/>
                    <a:pt x="195391" y="1409993"/>
                    <a:pt x="209966" y="1483777"/>
                  </a:cubicBezTo>
                  <a:cubicBezTo>
                    <a:pt x="229550" y="1584433"/>
                    <a:pt x="283750" y="1659584"/>
                    <a:pt x="379851" y="1701030"/>
                  </a:cubicBezTo>
                  <a:cubicBezTo>
                    <a:pt x="389416" y="1705129"/>
                    <a:pt x="398981" y="1708317"/>
                    <a:pt x="408090" y="1711961"/>
                  </a:cubicBezTo>
                  <a:cubicBezTo>
                    <a:pt x="404901" y="1730179"/>
                    <a:pt x="400802" y="1747031"/>
                    <a:pt x="398981" y="1763883"/>
                  </a:cubicBezTo>
                  <a:cubicBezTo>
                    <a:pt x="397614" y="1781646"/>
                    <a:pt x="397159" y="1799409"/>
                    <a:pt x="398525" y="1817172"/>
                  </a:cubicBezTo>
                  <a:cubicBezTo>
                    <a:pt x="404901" y="1908718"/>
                    <a:pt x="473220" y="1972027"/>
                    <a:pt x="564312" y="1971116"/>
                  </a:cubicBezTo>
                  <a:cubicBezTo>
                    <a:pt x="585718" y="1971116"/>
                    <a:pt x="607125" y="1966562"/>
                    <a:pt x="629442" y="1963829"/>
                  </a:cubicBezTo>
                  <a:cubicBezTo>
                    <a:pt x="628986" y="1968839"/>
                    <a:pt x="628531" y="1973849"/>
                    <a:pt x="628531" y="1979314"/>
                  </a:cubicBezTo>
                  <a:cubicBezTo>
                    <a:pt x="629897" y="2005275"/>
                    <a:pt x="628076" y="2031692"/>
                    <a:pt x="633086" y="2057198"/>
                  </a:cubicBezTo>
                  <a:cubicBezTo>
                    <a:pt x="644472" y="2120506"/>
                    <a:pt x="685463" y="2161953"/>
                    <a:pt x="745128" y="2171517"/>
                  </a:cubicBezTo>
                  <a:cubicBezTo>
                    <a:pt x="782476" y="2177438"/>
                    <a:pt x="818912" y="2171062"/>
                    <a:pt x="853982" y="2157398"/>
                  </a:cubicBezTo>
                  <a:cubicBezTo>
                    <a:pt x="864002" y="2153755"/>
                    <a:pt x="869468" y="2156032"/>
                    <a:pt x="877211" y="2162408"/>
                  </a:cubicBezTo>
                  <a:cubicBezTo>
                    <a:pt x="896340" y="2177894"/>
                    <a:pt x="915925" y="2192924"/>
                    <a:pt x="936876" y="2205677"/>
                  </a:cubicBezTo>
                  <a:cubicBezTo>
                    <a:pt x="966936" y="2222984"/>
                    <a:pt x="999729" y="2231638"/>
                    <a:pt x="1034799" y="2227539"/>
                  </a:cubicBezTo>
                  <a:cubicBezTo>
                    <a:pt x="1103117" y="2219796"/>
                    <a:pt x="1148663" y="2180627"/>
                    <a:pt x="1174169" y="2118684"/>
                  </a:cubicBezTo>
                  <a:cubicBezTo>
                    <a:pt x="1204684" y="2043534"/>
                    <a:pt x="1191476" y="1971572"/>
                    <a:pt x="1151851" y="1903253"/>
                  </a:cubicBezTo>
                  <a:cubicBezTo>
                    <a:pt x="1138643" y="1880936"/>
                    <a:pt x="1122247" y="1860440"/>
                    <a:pt x="1106761" y="1838123"/>
                  </a:cubicBezTo>
                  <a:cubicBezTo>
                    <a:pt x="1109494" y="1834935"/>
                    <a:pt x="1113137" y="1830835"/>
                    <a:pt x="1116326" y="1826736"/>
                  </a:cubicBezTo>
                  <a:cubicBezTo>
                    <a:pt x="1155495" y="1780280"/>
                    <a:pt x="1180090" y="1727447"/>
                    <a:pt x="1181912" y="1665504"/>
                  </a:cubicBezTo>
                  <a:cubicBezTo>
                    <a:pt x="1183733" y="1604473"/>
                    <a:pt x="1165971" y="1550729"/>
                    <a:pt x="1120880" y="1507916"/>
                  </a:cubicBezTo>
                  <a:cubicBezTo>
                    <a:pt x="1076701" y="1465559"/>
                    <a:pt x="1017491" y="1459638"/>
                    <a:pt x="966025" y="1491520"/>
                  </a:cubicBezTo>
                  <a:cubicBezTo>
                    <a:pt x="958737" y="1496074"/>
                    <a:pt x="951450" y="1501084"/>
                    <a:pt x="947807" y="1503817"/>
                  </a:cubicBezTo>
                  <a:cubicBezTo>
                    <a:pt x="923212" y="1490609"/>
                    <a:pt x="901805" y="1475123"/>
                    <a:pt x="878122" y="1466925"/>
                  </a:cubicBezTo>
                  <a:cubicBezTo>
                    <a:pt x="818457" y="1445974"/>
                    <a:pt x="772911" y="1479678"/>
                    <a:pt x="772456" y="1542531"/>
                  </a:cubicBezTo>
                  <a:cubicBezTo>
                    <a:pt x="772911" y="1561205"/>
                    <a:pt x="775188" y="1578057"/>
                    <a:pt x="776555" y="1591265"/>
                  </a:cubicBezTo>
                  <a:close/>
                  <a:moveTo>
                    <a:pt x="1617784" y="559199"/>
                  </a:moveTo>
                  <a:cubicBezTo>
                    <a:pt x="1614596" y="608388"/>
                    <a:pt x="1655132" y="661221"/>
                    <a:pt x="1705687" y="673974"/>
                  </a:cubicBezTo>
                  <a:cubicBezTo>
                    <a:pt x="1747589" y="684450"/>
                    <a:pt x="1788125" y="677618"/>
                    <a:pt x="1827294" y="661677"/>
                  </a:cubicBezTo>
                  <a:cubicBezTo>
                    <a:pt x="1888326" y="636627"/>
                    <a:pt x="1937971" y="597913"/>
                    <a:pt x="1961199" y="534149"/>
                  </a:cubicBezTo>
                  <a:cubicBezTo>
                    <a:pt x="1980328" y="481316"/>
                    <a:pt x="1969397" y="432582"/>
                    <a:pt x="1931594" y="391591"/>
                  </a:cubicBezTo>
                  <a:cubicBezTo>
                    <a:pt x="1895158" y="351966"/>
                    <a:pt x="1848701" y="342401"/>
                    <a:pt x="1797690" y="358798"/>
                  </a:cubicBezTo>
                  <a:cubicBezTo>
                    <a:pt x="1788581" y="361986"/>
                    <a:pt x="1785392" y="357887"/>
                    <a:pt x="1781293" y="351966"/>
                  </a:cubicBezTo>
                  <a:cubicBezTo>
                    <a:pt x="1753966" y="312341"/>
                    <a:pt x="1724361" y="274994"/>
                    <a:pt x="1686103" y="245389"/>
                  </a:cubicBezTo>
                  <a:cubicBezTo>
                    <a:pt x="1654676" y="221250"/>
                    <a:pt x="1620517" y="202576"/>
                    <a:pt x="1579981" y="201210"/>
                  </a:cubicBezTo>
                  <a:cubicBezTo>
                    <a:pt x="1516217" y="198932"/>
                    <a:pt x="1467483" y="228537"/>
                    <a:pt x="1431958" y="279093"/>
                  </a:cubicBezTo>
                  <a:cubicBezTo>
                    <a:pt x="1368649" y="368818"/>
                    <a:pt x="1365461" y="466286"/>
                    <a:pt x="1404630" y="566031"/>
                  </a:cubicBezTo>
                  <a:cubicBezTo>
                    <a:pt x="1416472" y="595636"/>
                    <a:pt x="1433779" y="622508"/>
                    <a:pt x="1449265" y="651657"/>
                  </a:cubicBezTo>
                  <a:cubicBezTo>
                    <a:pt x="1397798" y="709044"/>
                    <a:pt x="1367283" y="777363"/>
                    <a:pt x="1373659" y="859345"/>
                  </a:cubicBezTo>
                  <a:cubicBezTo>
                    <a:pt x="1380035" y="940417"/>
                    <a:pt x="1421482" y="1003270"/>
                    <a:pt x="1480236" y="1056103"/>
                  </a:cubicBezTo>
                  <a:cubicBezTo>
                    <a:pt x="1355896" y="1164046"/>
                    <a:pt x="1340866" y="1329832"/>
                    <a:pt x="1411462" y="1434588"/>
                  </a:cubicBezTo>
                  <a:cubicBezTo>
                    <a:pt x="1412828" y="1434588"/>
                    <a:pt x="1414195" y="1434588"/>
                    <a:pt x="1415561" y="1434132"/>
                  </a:cubicBezTo>
                  <a:cubicBezTo>
                    <a:pt x="1466572" y="1415458"/>
                    <a:pt x="1517584" y="1413181"/>
                    <a:pt x="1568139" y="1434588"/>
                  </a:cubicBezTo>
                  <a:cubicBezTo>
                    <a:pt x="1570872" y="1435954"/>
                    <a:pt x="1575882" y="1435043"/>
                    <a:pt x="1578615" y="1433221"/>
                  </a:cubicBezTo>
                  <a:cubicBezTo>
                    <a:pt x="1615507" y="1409537"/>
                    <a:pt x="1655587" y="1402250"/>
                    <a:pt x="1698400" y="1409537"/>
                  </a:cubicBezTo>
                  <a:cubicBezTo>
                    <a:pt x="1740758" y="1281099"/>
                    <a:pt x="1830483" y="1234186"/>
                    <a:pt x="1957555" y="1255593"/>
                  </a:cubicBezTo>
                  <a:cubicBezTo>
                    <a:pt x="1964842" y="1226444"/>
                    <a:pt x="1971674" y="1198205"/>
                    <a:pt x="1978506" y="1171333"/>
                  </a:cubicBezTo>
                  <a:cubicBezTo>
                    <a:pt x="1957555" y="1164957"/>
                    <a:pt x="1933871" y="1160402"/>
                    <a:pt x="1912009" y="1150382"/>
                  </a:cubicBezTo>
                  <a:cubicBezTo>
                    <a:pt x="1890148" y="1140362"/>
                    <a:pt x="1870107" y="1125788"/>
                    <a:pt x="1848701" y="1113035"/>
                  </a:cubicBezTo>
                  <a:cubicBezTo>
                    <a:pt x="1794046" y="1172700"/>
                    <a:pt x="1717529" y="1189552"/>
                    <a:pt x="1637824" y="1144006"/>
                  </a:cubicBezTo>
                  <a:cubicBezTo>
                    <a:pt x="1616873" y="1184542"/>
                    <a:pt x="1587268" y="1215968"/>
                    <a:pt x="1543089" y="1234642"/>
                  </a:cubicBezTo>
                  <a:cubicBezTo>
                    <a:pt x="1536257" y="1217790"/>
                    <a:pt x="1529425" y="1201394"/>
                    <a:pt x="1522593" y="1184542"/>
                  </a:cubicBezTo>
                  <a:cubicBezTo>
                    <a:pt x="1569506" y="1160858"/>
                    <a:pt x="1595011" y="1122599"/>
                    <a:pt x="1600021" y="1072044"/>
                  </a:cubicBezTo>
                  <a:cubicBezTo>
                    <a:pt x="1605487" y="1020122"/>
                    <a:pt x="1584536" y="979130"/>
                    <a:pt x="1542634" y="948159"/>
                  </a:cubicBezTo>
                  <a:cubicBezTo>
                    <a:pt x="1553109" y="932674"/>
                    <a:pt x="1563129" y="918099"/>
                    <a:pt x="1573605" y="903069"/>
                  </a:cubicBezTo>
                  <a:cubicBezTo>
                    <a:pt x="1578159" y="906257"/>
                    <a:pt x="1582258" y="908535"/>
                    <a:pt x="1585447" y="911267"/>
                  </a:cubicBezTo>
                  <a:cubicBezTo>
                    <a:pt x="1635091" y="953169"/>
                    <a:pt x="1657864" y="1006913"/>
                    <a:pt x="1655587" y="1071588"/>
                  </a:cubicBezTo>
                  <a:cubicBezTo>
                    <a:pt x="1655132" y="1077965"/>
                    <a:pt x="1656953" y="1087074"/>
                    <a:pt x="1661508" y="1090717"/>
                  </a:cubicBezTo>
                  <a:cubicBezTo>
                    <a:pt x="1708420" y="1128065"/>
                    <a:pt x="1771729" y="1120778"/>
                    <a:pt x="1809076" y="1074321"/>
                  </a:cubicBezTo>
                  <a:cubicBezTo>
                    <a:pt x="1814086" y="1067945"/>
                    <a:pt x="1815453" y="1062479"/>
                    <a:pt x="1811809" y="1054281"/>
                  </a:cubicBezTo>
                  <a:cubicBezTo>
                    <a:pt x="1798601" y="1025132"/>
                    <a:pt x="1795412" y="994616"/>
                    <a:pt x="1800878" y="963189"/>
                  </a:cubicBezTo>
                  <a:cubicBezTo>
                    <a:pt x="1801789" y="958635"/>
                    <a:pt x="1798145" y="950892"/>
                    <a:pt x="1794502" y="948159"/>
                  </a:cubicBezTo>
                  <a:cubicBezTo>
                    <a:pt x="1741213" y="908079"/>
                    <a:pt x="1724361" y="853880"/>
                    <a:pt x="1733470" y="790116"/>
                  </a:cubicBezTo>
                  <a:cubicBezTo>
                    <a:pt x="1736203" y="770987"/>
                    <a:pt x="1743035" y="752313"/>
                    <a:pt x="1748045" y="733184"/>
                  </a:cubicBezTo>
                  <a:cubicBezTo>
                    <a:pt x="1712064" y="731362"/>
                    <a:pt x="1676994" y="724074"/>
                    <a:pt x="1645567" y="704945"/>
                  </a:cubicBezTo>
                  <a:cubicBezTo>
                    <a:pt x="1596378" y="674885"/>
                    <a:pt x="1569506" y="630250"/>
                    <a:pt x="1563129" y="573318"/>
                  </a:cubicBezTo>
                  <a:cubicBezTo>
                    <a:pt x="1561307" y="558744"/>
                    <a:pt x="1558575" y="549634"/>
                    <a:pt x="1543089" y="542803"/>
                  </a:cubicBezTo>
                  <a:cubicBezTo>
                    <a:pt x="1496177" y="522307"/>
                    <a:pt x="1467483" y="484959"/>
                    <a:pt x="1453820" y="433948"/>
                  </a:cubicBezTo>
                  <a:cubicBezTo>
                    <a:pt x="1472038" y="429849"/>
                    <a:pt x="1488890" y="425750"/>
                    <a:pt x="1506197" y="421651"/>
                  </a:cubicBezTo>
                  <a:cubicBezTo>
                    <a:pt x="1519405" y="469018"/>
                    <a:pt x="1549010" y="497257"/>
                    <a:pt x="1597289" y="501356"/>
                  </a:cubicBezTo>
                  <a:cubicBezTo>
                    <a:pt x="1643290" y="505455"/>
                    <a:pt x="1680182" y="485415"/>
                    <a:pt x="1711608" y="453077"/>
                  </a:cubicBezTo>
                  <a:cubicBezTo>
                    <a:pt x="1725727" y="465375"/>
                    <a:pt x="1738936" y="477217"/>
                    <a:pt x="1752599" y="489514"/>
                  </a:cubicBezTo>
                  <a:cubicBezTo>
                    <a:pt x="1715707" y="530505"/>
                    <a:pt x="1671528" y="554189"/>
                    <a:pt x="1617784" y="559199"/>
                  </a:cubicBezTo>
                  <a:close/>
                  <a:moveTo>
                    <a:pt x="1068047" y="433948"/>
                  </a:moveTo>
                  <a:cubicBezTo>
                    <a:pt x="1053928" y="486781"/>
                    <a:pt x="1023412" y="523673"/>
                    <a:pt x="975134" y="544624"/>
                  </a:cubicBezTo>
                  <a:cubicBezTo>
                    <a:pt x="963748" y="549634"/>
                    <a:pt x="960104" y="555555"/>
                    <a:pt x="959193" y="566942"/>
                  </a:cubicBezTo>
                  <a:cubicBezTo>
                    <a:pt x="952817" y="648013"/>
                    <a:pt x="898617" y="709500"/>
                    <a:pt x="818457" y="726807"/>
                  </a:cubicBezTo>
                  <a:cubicBezTo>
                    <a:pt x="803427" y="729995"/>
                    <a:pt x="787941" y="731817"/>
                    <a:pt x="772000" y="734095"/>
                  </a:cubicBezTo>
                  <a:cubicBezTo>
                    <a:pt x="773366" y="738194"/>
                    <a:pt x="774733" y="741382"/>
                    <a:pt x="775644" y="744570"/>
                  </a:cubicBezTo>
                  <a:cubicBezTo>
                    <a:pt x="806615" y="821998"/>
                    <a:pt x="787486" y="908535"/>
                    <a:pt x="723722" y="949981"/>
                  </a:cubicBezTo>
                  <a:cubicBezTo>
                    <a:pt x="720989" y="951803"/>
                    <a:pt x="719167" y="958635"/>
                    <a:pt x="719622" y="962279"/>
                  </a:cubicBezTo>
                  <a:cubicBezTo>
                    <a:pt x="725999" y="994616"/>
                    <a:pt x="721900" y="1026043"/>
                    <a:pt x="709147" y="1056103"/>
                  </a:cubicBezTo>
                  <a:cubicBezTo>
                    <a:pt x="707325" y="1060202"/>
                    <a:pt x="708236" y="1067945"/>
                    <a:pt x="710969" y="1071588"/>
                  </a:cubicBezTo>
                  <a:cubicBezTo>
                    <a:pt x="746039" y="1119867"/>
                    <a:pt x="813447" y="1128520"/>
                    <a:pt x="859903" y="1090262"/>
                  </a:cubicBezTo>
                  <a:cubicBezTo>
                    <a:pt x="863091" y="1087529"/>
                    <a:pt x="865369" y="1081608"/>
                    <a:pt x="865824" y="1077054"/>
                  </a:cubicBezTo>
                  <a:cubicBezTo>
                    <a:pt x="867646" y="1056103"/>
                    <a:pt x="866280" y="1034241"/>
                    <a:pt x="870834" y="1014201"/>
                  </a:cubicBezTo>
                  <a:cubicBezTo>
                    <a:pt x="881310" y="968199"/>
                    <a:pt x="906360" y="930852"/>
                    <a:pt x="947351" y="902614"/>
                  </a:cubicBezTo>
                  <a:cubicBezTo>
                    <a:pt x="957827" y="918099"/>
                    <a:pt x="967847" y="932674"/>
                    <a:pt x="978322" y="947704"/>
                  </a:cubicBezTo>
                  <a:cubicBezTo>
                    <a:pt x="936420" y="978675"/>
                    <a:pt x="915925" y="1019666"/>
                    <a:pt x="920935" y="1070677"/>
                  </a:cubicBezTo>
                  <a:cubicBezTo>
                    <a:pt x="925945" y="1121689"/>
                    <a:pt x="951906" y="1159947"/>
                    <a:pt x="998362" y="1184086"/>
                  </a:cubicBezTo>
                  <a:cubicBezTo>
                    <a:pt x="991530" y="1200938"/>
                    <a:pt x="984699" y="1217335"/>
                    <a:pt x="977867" y="1234186"/>
                  </a:cubicBezTo>
                  <a:cubicBezTo>
                    <a:pt x="933687" y="1215513"/>
                    <a:pt x="904083" y="1183631"/>
                    <a:pt x="883132" y="1143550"/>
                  </a:cubicBezTo>
                  <a:cubicBezTo>
                    <a:pt x="804338" y="1188641"/>
                    <a:pt x="728276" y="1173611"/>
                    <a:pt x="669978" y="1110758"/>
                  </a:cubicBezTo>
                  <a:cubicBezTo>
                    <a:pt x="633541" y="1145372"/>
                    <a:pt x="589362" y="1163591"/>
                    <a:pt x="542450" y="1169512"/>
                  </a:cubicBezTo>
                  <a:cubicBezTo>
                    <a:pt x="549737" y="1198661"/>
                    <a:pt x="557024" y="1226899"/>
                    <a:pt x="564312" y="1256504"/>
                  </a:cubicBezTo>
                  <a:cubicBezTo>
                    <a:pt x="618511" y="1245118"/>
                    <a:pt x="673621" y="1247850"/>
                    <a:pt x="725088" y="1277000"/>
                  </a:cubicBezTo>
                  <a:cubicBezTo>
                    <a:pt x="777010" y="1306604"/>
                    <a:pt x="806159" y="1353061"/>
                    <a:pt x="822556" y="1408627"/>
                  </a:cubicBezTo>
                  <a:cubicBezTo>
                    <a:pt x="869923" y="1403617"/>
                    <a:pt x="900439" y="1406805"/>
                    <a:pt x="943707" y="1432766"/>
                  </a:cubicBezTo>
                  <a:cubicBezTo>
                    <a:pt x="947351" y="1435043"/>
                    <a:pt x="953727" y="1433221"/>
                    <a:pt x="958282" y="1432310"/>
                  </a:cubicBezTo>
                  <a:cubicBezTo>
                    <a:pt x="980599" y="1428211"/>
                    <a:pt x="1002461" y="1419558"/>
                    <a:pt x="1024323" y="1420013"/>
                  </a:cubicBezTo>
                  <a:cubicBezTo>
                    <a:pt x="1053473" y="1420013"/>
                    <a:pt x="1082166" y="1426845"/>
                    <a:pt x="1113137" y="1430944"/>
                  </a:cubicBezTo>
                  <a:cubicBezTo>
                    <a:pt x="1142287" y="1384487"/>
                    <a:pt x="1155495" y="1330743"/>
                    <a:pt x="1151851" y="1273356"/>
                  </a:cubicBezTo>
                  <a:cubicBezTo>
                    <a:pt x="1146386" y="1184997"/>
                    <a:pt x="1106761" y="1113490"/>
                    <a:pt x="1042086" y="1055647"/>
                  </a:cubicBezTo>
                  <a:cubicBezTo>
                    <a:pt x="1165060" y="950437"/>
                    <a:pt x="1192387" y="782373"/>
                    <a:pt x="1072602" y="649379"/>
                  </a:cubicBezTo>
                  <a:cubicBezTo>
                    <a:pt x="1086721" y="622052"/>
                    <a:pt x="1103117" y="596546"/>
                    <a:pt x="1114048" y="569219"/>
                  </a:cubicBezTo>
                  <a:cubicBezTo>
                    <a:pt x="1152307" y="471751"/>
                    <a:pt x="1151396" y="375650"/>
                    <a:pt x="1095830" y="284103"/>
                  </a:cubicBezTo>
                  <a:cubicBezTo>
                    <a:pt x="1072602" y="245844"/>
                    <a:pt x="1039809" y="218062"/>
                    <a:pt x="995630" y="206220"/>
                  </a:cubicBezTo>
                  <a:cubicBezTo>
                    <a:pt x="946440" y="193011"/>
                    <a:pt x="901805" y="205764"/>
                    <a:pt x="860359" y="231725"/>
                  </a:cubicBezTo>
                  <a:cubicBezTo>
                    <a:pt x="811169" y="261785"/>
                    <a:pt x="773822" y="304598"/>
                    <a:pt x="741029" y="351510"/>
                  </a:cubicBezTo>
                  <a:cubicBezTo>
                    <a:pt x="735563" y="359253"/>
                    <a:pt x="731009" y="361075"/>
                    <a:pt x="721900" y="357887"/>
                  </a:cubicBezTo>
                  <a:cubicBezTo>
                    <a:pt x="691384" y="347411"/>
                    <a:pt x="660868" y="348322"/>
                    <a:pt x="631264" y="361986"/>
                  </a:cubicBezTo>
                  <a:cubicBezTo>
                    <a:pt x="553381" y="397512"/>
                    <a:pt x="527875" y="496346"/>
                    <a:pt x="579342" y="570585"/>
                  </a:cubicBezTo>
                  <a:cubicBezTo>
                    <a:pt x="625343" y="637538"/>
                    <a:pt x="691384" y="673519"/>
                    <a:pt x="772000" y="678984"/>
                  </a:cubicBezTo>
                  <a:cubicBezTo>
                    <a:pt x="845784" y="683994"/>
                    <a:pt x="901805" y="632072"/>
                    <a:pt x="904538" y="560565"/>
                  </a:cubicBezTo>
                  <a:cubicBezTo>
                    <a:pt x="835309" y="545535"/>
                    <a:pt x="793406" y="523673"/>
                    <a:pt x="769723" y="489059"/>
                  </a:cubicBezTo>
                  <a:cubicBezTo>
                    <a:pt x="782931" y="477672"/>
                    <a:pt x="796139" y="465830"/>
                    <a:pt x="809347" y="454444"/>
                  </a:cubicBezTo>
                  <a:cubicBezTo>
                    <a:pt x="878122" y="527772"/>
                    <a:pt x="990619" y="517752"/>
                    <a:pt x="1016581" y="422562"/>
                  </a:cubicBezTo>
                  <a:cubicBezTo>
                    <a:pt x="1032977" y="425750"/>
                    <a:pt x="1049829" y="429849"/>
                    <a:pt x="1068047" y="433948"/>
                  </a:cubicBezTo>
                  <a:close/>
                  <a:moveTo>
                    <a:pt x="637185" y="921743"/>
                  </a:moveTo>
                  <a:cubicBezTo>
                    <a:pt x="650848" y="918555"/>
                    <a:pt x="664057" y="917188"/>
                    <a:pt x="676354" y="912178"/>
                  </a:cubicBezTo>
                  <a:cubicBezTo>
                    <a:pt x="720078" y="894871"/>
                    <a:pt x="746039" y="841582"/>
                    <a:pt x="736019" y="791938"/>
                  </a:cubicBezTo>
                  <a:cubicBezTo>
                    <a:pt x="728276" y="754590"/>
                    <a:pt x="710058" y="727263"/>
                    <a:pt x="671799" y="712688"/>
                  </a:cubicBezTo>
                  <a:cubicBezTo>
                    <a:pt x="599382" y="685361"/>
                    <a:pt x="546093" y="636627"/>
                    <a:pt x="514667" y="565120"/>
                  </a:cubicBezTo>
                  <a:cubicBezTo>
                    <a:pt x="511934" y="558744"/>
                    <a:pt x="509201" y="552823"/>
                    <a:pt x="506468" y="546902"/>
                  </a:cubicBezTo>
                  <a:cubicBezTo>
                    <a:pt x="437694" y="554644"/>
                    <a:pt x="392149" y="594725"/>
                    <a:pt x="383040" y="655756"/>
                  </a:cubicBezTo>
                  <a:cubicBezTo>
                    <a:pt x="374386" y="712688"/>
                    <a:pt x="388960" y="764155"/>
                    <a:pt x="423120" y="810156"/>
                  </a:cubicBezTo>
                  <a:cubicBezTo>
                    <a:pt x="425853" y="813800"/>
                    <a:pt x="428585" y="817899"/>
                    <a:pt x="431773" y="821998"/>
                  </a:cubicBezTo>
                  <a:cubicBezTo>
                    <a:pt x="334761" y="829741"/>
                    <a:pt x="270997" y="879385"/>
                    <a:pt x="242759" y="970932"/>
                  </a:cubicBezTo>
                  <a:cubicBezTo>
                    <a:pt x="224996" y="1027864"/>
                    <a:pt x="238204" y="1080242"/>
                    <a:pt x="275552" y="1126699"/>
                  </a:cubicBezTo>
                  <a:cubicBezTo>
                    <a:pt x="354346" y="1091173"/>
                    <a:pt x="382129" y="1087985"/>
                    <a:pt x="465933" y="1108025"/>
                  </a:cubicBezTo>
                  <a:cubicBezTo>
                    <a:pt x="531974" y="1123966"/>
                    <a:pt x="590273" y="1109391"/>
                    <a:pt x="640373" y="1064301"/>
                  </a:cubicBezTo>
                  <a:cubicBezTo>
                    <a:pt x="673621" y="1034696"/>
                    <a:pt x="679998" y="995071"/>
                    <a:pt x="659502" y="955447"/>
                  </a:cubicBezTo>
                  <a:cubicBezTo>
                    <a:pt x="652215" y="943605"/>
                    <a:pt x="644017" y="932674"/>
                    <a:pt x="637185" y="921743"/>
                  </a:cubicBezTo>
                  <a:close/>
                  <a:moveTo>
                    <a:pt x="2016309" y="546902"/>
                  </a:moveTo>
                  <a:cubicBezTo>
                    <a:pt x="2015398" y="548723"/>
                    <a:pt x="2014032" y="551001"/>
                    <a:pt x="2013121" y="552823"/>
                  </a:cubicBezTo>
                  <a:cubicBezTo>
                    <a:pt x="1981239" y="633438"/>
                    <a:pt x="1922485" y="686272"/>
                    <a:pt x="1842325" y="715876"/>
                  </a:cubicBezTo>
                  <a:cubicBezTo>
                    <a:pt x="1823195" y="722708"/>
                    <a:pt x="1810898" y="735461"/>
                    <a:pt x="1800878" y="751402"/>
                  </a:cubicBezTo>
                  <a:cubicBezTo>
                    <a:pt x="1785848" y="775541"/>
                    <a:pt x="1781749" y="802413"/>
                    <a:pt x="1785848" y="829741"/>
                  </a:cubicBezTo>
                  <a:cubicBezTo>
                    <a:pt x="1791769" y="869365"/>
                    <a:pt x="1811809" y="899881"/>
                    <a:pt x="1851434" y="913545"/>
                  </a:cubicBezTo>
                  <a:cubicBezTo>
                    <a:pt x="1862365" y="917188"/>
                    <a:pt x="1873751" y="918099"/>
                    <a:pt x="1886504" y="920376"/>
                  </a:cubicBezTo>
                  <a:cubicBezTo>
                    <a:pt x="1884227" y="923565"/>
                    <a:pt x="1881949" y="926297"/>
                    <a:pt x="1880127" y="929030"/>
                  </a:cubicBezTo>
                  <a:cubicBezTo>
                    <a:pt x="1866464" y="947248"/>
                    <a:pt x="1855077" y="967289"/>
                    <a:pt x="1853711" y="990517"/>
                  </a:cubicBezTo>
                  <a:cubicBezTo>
                    <a:pt x="1850978" y="1035152"/>
                    <a:pt x="1875117" y="1064301"/>
                    <a:pt x="1910643" y="1085252"/>
                  </a:cubicBezTo>
                  <a:cubicBezTo>
                    <a:pt x="1961199" y="1114857"/>
                    <a:pt x="2014943" y="1120778"/>
                    <a:pt x="2071419" y="1104381"/>
                  </a:cubicBezTo>
                  <a:cubicBezTo>
                    <a:pt x="2128807" y="1087529"/>
                    <a:pt x="2184373" y="1092084"/>
                    <a:pt x="2237206" y="1121689"/>
                  </a:cubicBezTo>
                  <a:cubicBezTo>
                    <a:pt x="2240394" y="1123510"/>
                    <a:pt x="2244038" y="1124877"/>
                    <a:pt x="2248137" y="1126243"/>
                  </a:cubicBezTo>
                  <a:cubicBezTo>
                    <a:pt x="2288217" y="1074776"/>
                    <a:pt x="2298693" y="1018755"/>
                    <a:pt x="2276831" y="958635"/>
                  </a:cubicBezTo>
                  <a:cubicBezTo>
                    <a:pt x="2245404" y="873920"/>
                    <a:pt x="2183007" y="827919"/>
                    <a:pt x="2092371" y="821998"/>
                  </a:cubicBezTo>
                  <a:cubicBezTo>
                    <a:pt x="2092371" y="821087"/>
                    <a:pt x="2092371" y="820176"/>
                    <a:pt x="2092371" y="820176"/>
                  </a:cubicBezTo>
                  <a:cubicBezTo>
                    <a:pt x="2093737" y="818354"/>
                    <a:pt x="2095103" y="816077"/>
                    <a:pt x="2096925" y="814255"/>
                  </a:cubicBezTo>
                  <a:cubicBezTo>
                    <a:pt x="2125619" y="778274"/>
                    <a:pt x="2140649" y="737738"/>
                    <a:pt x="2142471" y="691737"/>
                  </a:cubicBezTo>
                  <a:cubicBezTo>
                    <a:pt x="2145204" y="611121"/>
                    <a:pt x="2096470" y="554644"/>
                    <a:pt x="2016309" y="546902"/>
                  </a:cubicBezTo>
                  <a:close/>
                </a:path>
              </a:pathLst>
            </a:custGeom>
            <a:solidFill>
              <a:schemeClr val="accent5"/>
            </a:solidFill>
            <a:ln w="4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자유형: 도형 185">
              <a:extLst>
                <a:ext uri="{FF2B5EF4-FFF2-40B4-BE49-F238E27FC236}">
                  <a16:creationId xmlns:a16="http://schemas.microsoft.com/office/drawing/2014/main" id="{0461A632-757D-4965-95B1-F7C2521FC397}"/>
                </a:ext>
              </a:extLst>
            </p:cNvPr>
            <p:cNvSpPr/>
            <p:nvPr/>
          </p:nvSpPr>
          <p:spPr>
            <a:xfrm>
              <a:off x="397667" y="4264833"/>
              <a:ext cx="1189647" cy="1139731"/>
            </a:xfrm>
            <a:custGeom>
              <a:avLst/>
              <a:gdLst>
                <a:gd name="connsiteX0" fmla="*/ 97204 w 1189647"/>
                <a:gd name="connsiteY0" fmla="*/ 533565 h 1139731"/>
                <a:gd name="connsiteX1" fmla="*/ 170058 w 1189647"/>
                <a:gd name="connsiteY1" fmla="*/ 613065 h 1139731"/>
                <a:gd name="connsiteX2" fmla="*/ 162644 w 1189647"/>
                <a:gd name="connsiteY2" fmla="*/ 638373 h 1139731"/>
                <a:gd name="connsiteX3" fmla="*/ 211981 w 1189647"/>
                <a:gd name="connsiteY3" fmla="*/ 624314 h 1139731"/>
                <a:gd name="connsiteX4" fmla="*/ 289692 w 1189647"/>
                <a:gd name="connsiteY4" fmla="*/ 639395 h 1139731"/>
                <a:gd name="connsiteX5" fmla="*/ 318833 w 1189647"/>
                <a:gd name="connsiteY5" fmla="*/ 689499 h 1139731"/>
                <a:gd name="connsiteX6" fmla="*/ 316277 w 1189647"/>
                <a:gd name="connsiteY6" fmla="*/ 696145 h 1139731"/>
                <a:gd name="connsiteX7" fmla="*/ 287391 w 1189647"/>
                <a:gd name="connsiteY7" fmla="*/ 763120 h 1139731"/>
                <a:gd name="connsiteX8" fmla="*/ 282279 w 1189647"/>
                <a:gd name="connsiteY8" fmla="*/ 772067 h 1139731"/>
                <a:gd name="connsiteX9" fmla="*/ 239333 w 1189647"/>
                <a:gd name="connsiteY9" fmla="*/ 849267 h 1139731"/>
                <a:gd name="connsiteX10" fmla="*/ 306308 w 1189647"/>
                <a:gd name="connsiteY10" fmla="*/ 947428 h 1139731"/>
                <a:gd name="connsiteX11" fmla="*/ 338772 w 1189647"/>
                <a:gd name="connsiteY11" fmla="*/ 956119 h 1139731"/>
                <a:gd name="connsiteX12" fmla="*/ 411115 w 1189647"/>
                <a:gd name="connsiteY12" fmla="*/ 1042521 h 1139731"/>
                <a:gd name="connsiteX13" fmla="*/ 422363 w 1189647"/>
                <a:gd name="connsiteY13" fmla="*/ 1014147 h 1139731"/>
                <a:gd name="connsiteX14" fmla="*/ 369447 w 1189647"/>
                <a:gd name="connsiteY14" fmla="*/ 933879 h 1139731"/>
                <a:gd name="connsiteX15" fmla="*/ 426197 w 1189647"/>
                <a:gd name="connsiteY15" fmla="*/ 874574 h 1139731"/>
                <a:gd name="connsiteX16" fmla="*/ 420062 w 1189647"/>
                <a:gd name="connsiteY16" fmla="*/ 846199 h 1139731"/>
                <a:gd name="connsiteX17" fmla="*/ 339284 w 1189647"/>
                <a:gd name="connsiteY17" fmla="*/ 923399 h 1139731"/>
                <a:gd name="connsiteX18" fmla="*/ 272309 w 1189647"/>
                <a:gd name="connsiteY18" fmla="*/ 874830 h 1139731"/>
                <a:gd name="connsiteX19" fmla="*/ 285601 w 1189647"/>
                <a:gd name="connsiteY19" fmla="*/ 817313 h 1139731"/>
                <a:gd name="connsiteX20" fmla="*/ 322923 w 1189647"/>
                <a:gd name="connsiteY20" fmla="*/ 780758 h 1139731"/>
                <a:gd name="connsiteX21" fmla="*/ 320878 w 1189647"/>
                <a:gd name="connsiteY21" fmla="*/ 754684 h 1139731"/>
                <a:gd name="connsiteX22" fmla="*/ 380184 w 1189647"/>
                <a:gd name="connsiteY22" fmla="*/ 712250 h 1139731"/>
                <a:gd name="connsiteX23" fmla="*/ 419295 w 1189647"/>
                <a:gd name="connsiteY23" fmla="*/ 732956 h 1139731"/>
                <a:gd name="connsiteX24" fmla="*/ 429520 w 1189647"/>
                <a:gd name="connsiteY24" fmla="*/ 726053 h 1139731"/>
                <a:gd name="connsiteX25" fmla="*/ 516434 w 1189647"/>
                <a:gd name="connsiteY25" fmla="*/ 735256 h 1139731"/>
                <a:gd name="connsiteX26" fmla="*/ 550688 w 1189647"/>
                <a:gd name="connsiteY26" fmla="*/ 823704 h 1139731"/>
                <a:gd name="connsiteX27" fmla="*/ 513878 w 1189647"/>
                <a:gd name="connsiteY27" fmla="*/ 914196 h 1139731"/>
                <a:gd name="connsiteX28" fmla="*/ 508509 w 1189647"/>
                <a:gd name="connsiteY28" fmla="*/ 920587 h 1139731"/>
                <a:gd name="connsiteX29" fmla="*/ 533816 w 1189647"/>
                <a:gd name="connsiteY29" fmla="*/ 957142 h 1139731"/>
                <a:gd name="connsiteX30" fmla="*/ 546343 w 1189647"/>
                <a:gd name="connsiteY30" fmla="*/ 1078054 h 1139731"/>
                <a:gd name="connsiteX31" fmla="*/ 468120 w 1189647"/>
                <a:gd name="connsiteY31" fmla="*/ 1139149 h 1139731"/>
                <a:gd name="connsiteX32" fmla="*/ 413160 w 1189647"/>
                <a:gd name="connsiteY32" fmla="*/ 1126879 h 1139731"/>
                <a:gd name="connsiteX33" fmla="*/ 379673 w 1189647"/>
                <a:gd name="connsiteY33" fmla="*/ 1102595 h 1139731"/>
                <a:gd name="connsiteX34" fmla="*/ 366635 w 1189647"/>
                <a:gd name="connsiteY34" fmla="*/ 1099783 h 1139731"/>
                <a:gd name="connsiteX35" fmla="*/ 305540 w 1189647"/>
                <a:gd name="connsiteY35" fmla="*/ 1107707 h 1139731"/>
                <a:gd name="connsiteX36" fmla="*/ 242656 w 1189647"/>
                <a:gd name="connsiteY36" fmla="*/ 1043544 h 1139731"/>
                <a:gd name="connsiteX37" fmla="*/ 240100 w 1189647"/>
                <a:gd name="connsiteY37" fmla="*/ 999832 h 1139731"/>
                <a:gd name="connsiteX38" fmla="*/ 240611 w 1189647"/>
                <a:gd name="connsiteY38" fmla="*/ 991141 h 1139731"/>
                <a:gd name="connsiteX39" fmla="*/ 204056 w 1189647"/>
                <a:gd name="connsiteY39" fmla="*/ 995230 h 1139731"/>
                <a:gd name="connsiteX40" fmla="*/ 111007 w 1189647"/>
                <a:gd name="connsiteY40" fmla="*/ 908828 h 1139731"/>
                <a:gd name="connsiteX41" fmla="*/ 111263 w 1189647"/>
                <a:gd name="connsiteY41" fmla="*/ 878919 h 1139731"/>
                <a:gd name="connsiteX42" fmla="*/ 116376 w 1189647"/>
                <a:gd name="connsiteY42" fmla="*/ 849778 h 1139731"/>
                <a:gd name="connsiteX43" fmla="*/ 100526 w 1189647"/>
                <a:gd name="connsiteY43" fmla="*/ 843643 h 1139731"/>
                <a:gd name="connsiteX44" fmla="*/ 5177 w 1189647"/>
                <a:gd name="connsiteY44" fmla="*/ 721708 h 1139731"/>
                <a:gd name="connsiteX45" fmla="*/ 15147 w 1189647"/>
                <a:gd name="connsiteY45" fmla="*/ 599773 h 1139731"/>
                <a:gd name="connsiteX46" fmla="*/ 97204 w 1189647"/>
                <a:gd name="connsiteY46" fmla="*/ 533565 h 1139731"/>
                <a:gd name="connsiteX47" fmla="*/ 1079074 w 1189647"/>
                <a:gd name="connsiteY47" fmla="*/ 533308 h 1139731"/>
                <a:gd name="connsiteX48" fmla="*/ 1166755 w 1189647"/>
                <a:gd name="connsiteY48" fmla="*/ 582900 h 1139731"/>
                <a:gd name="connsiteX49" fmla="*/ 1151162 w 1189647"/>
                <a:gd name="connsiteY49" fmla="*/ 795583 h 1139731"/>
                <a:gd name="connsiteX50" fmla="*/ 1079330 w 1189647"/>
                <a:gd name="connsiteY50" fmla="*/ 847220 h 1139731"/>
                <a:gd name="connsiteX51" fmla="*/ 1074729 w 1189647"/>
                <a:gd name="connsiteY51" fmla="*/ 849009 h 1139731"/>
                <a:gd name="connsiteX52" fmla="*/ 1078307 w 1189647"/>
                <a:gd name="connsiteY52" fmla="*/ 905503 h 1139731"/>
                <a:gd name="connsiteX53" fmla="*/ 970943 w 1189647"/>
                <a:gd name="connsiteY53" fmla="*/ 994206 h 1139731"/>
                <a:gd name="connsiteX54" fmla="*/ 948959 w 1189647"/>
                <a:gd name="connsiteY54" fmla="*/ 990628 h 1139731"/>
                <a:gd name="connsiteX55" fmla="*/ 948959 w 1189647"/>
                <a:gd name="connsiteY55" fmla="*/ 1028461 h 1139731"/>
                <a:gd name="connsiteX56" fmla="*/ 934900 w 1189647"/>
                <a:gd name="connsiteY56" fmla="*/ 1073963 h 1139731"/>
                <a:gd name="connsiteX57" fmla="*/ 853354 w 1189647"/>
                <a:gd name="connsiteY57" fmla="*/ 1107706 h 1139731"/>
                <a:gd name="connsiteX58" fmla="*/ 822167 w 1189647"/>
                <a:gd name="connsiteY58" fmla="*/ 1099525 h 1139731"/>
                <a:gd name="connsiteX59" fmla="*/ 810408 w 1189647"/>
                <a:gd name="connsiteY59" fmla="*/ 1101826 h 1139731"/>
                <a:gd name="connsiteX60" fmla="*/ 745224 w 1189647"/>
                <a:gd name="connsiteY60" fmla="*/ 1137870 h 1139731"/>
                <a:gd name="connsiteX61" fmla="*/ 654986 w 1189647"/>
                <a:gd name="connsiteY61" fmla="*/ 1099781 h 1139731"/>
                <a:gd name="connsiteX62" fmla="*/ 646039 w 1189647"/>
                <a:gd name="connsiteY62" fmla="*/ 976568 h 1139731"/>
                <a:gd name="connsiteX63" fmla="*/ 679527 w 1189647"/>
                <a:gd name="connsiteY63" fmla="*/ 919307 h 1139731"/>
                <a:gd name="connsiteX64" fmla="*/ 663678 w 1189647"/>
                <a:gd name="connsiteY64" fmla="*/ 898346 h 1139731"/>
                <a:gd name="connsiteX65" fmla="*/ 655754 w 1189647"/>
                <a:gd name="connsiteY65" fmla="*/ 755961 h 1139731"/>
                <a:gd name="connsiteX66" fmla="*/ 712503 w 1189647"/>
                <a:gd name="connsiteY66" fmla="*/ 715315 h 1139731"/>
                <a:gd name="connsiteX67" fmla="*/ 751869 w 1189647"/>
                <a:gd name="connsiteY67" fmla="*/ 721706 h 1139731"/>
                <a:gd name="connsiteX68" fmla="*/ 769508 w 1189647"/>
                <a:gd name="connsiteY68" fmla="*/ 732187 h 1139731"/>
                <a:gd name="connsiteX69" fmla="*/ 813476 w 1189647"/>
                <a:gd name="connsiteY69" fmla="*/ 711226 h 1139731"/>
                <a:gd name="connsiteX70" fmla="*/ 868692 w 1189647"/>
                <a:gd name="connsiteY70" fmla="*/ 753149 h 1139731"/>
                <a:gd name="connsiteX71" fmla="*/ 866391 w 1189647"/>
                <a:gd name="connsiteY71" fmla="*/ 783057 h 1139731"/>
                <a:gd name="connsiteX72" fmla="*/ 889398 w 1189647"/>
                <a:gd name="connsiteY72" fmla="*/ 799673 h 1139731"/>
                <a:gd name="connsiteX73" fmla="*/ 919306 w 1189647"/>
                <a:gd name="connsiteY73" fmla="*/ 855912 h 1139731"/>
                <a:gd name="connsiteX74" fmla="*/ 892465 w 1189647"/>
                <a:gd name="connsiteY74" fmla="*/ 908060 h 1139731"/>
                <a:gd name="connsiteX75" fmla="*/ 850286 w 1189647"/>
                <a:gd name="connsiteY75" fmla="*/ 922886 h 1139731"/>
                <a:gd name="connsiteX76" fmla="*/ 770019 w 1189647"/>
                <a:gd name="connsiteY76" fmla="*/ 844153 h 1139731"/>
                <a:gd name="connsiteX77" fmla="*/ 763373 w 1189647"/>
                <a:gd name="connsiteY77" fmla="*/ 873806 h 1139731"/>
                <a:gd name="connsiteX78" fmla="*/ 820378 w 1189647"/>
                <a:gd name="connsiteY78" fmla="*/ 937968 h 1139731"/>
                <a:gd name="connsiteX79" fmla="*/ 767463 w 1189647"/>
                <a:gd name="connsiteY79" fmla="*/ 1013123 h 1139731"/>
                <a:gd name="connsiteX80" fmla="*/ 778455 w 1189647"/>
                <a:gd name="connsiteY80" fmla="*/ 1041753 h 1139731"/>
                <a:gd name="connsiteX81" fmla="*/ 847219 w 1189647"/>
                <a:gd name="connsiteY81" fmla="*/ 968643 h 1139731"/>
                <a:gd name="connsiteX82" fmla="*/ 865368 w 1189647"/>
                <a:gd name="connsiteY82" fmla="*/ 951772 h 1139731"/>
                <a:gd name="connsiteX83" fmla="*/ 947170 w 1189647"/>
                <a:gd name="connsiteY83" fmla="*/ 879685 h 1139731"/>
                <a:gd name="connsiteX84" fmla="*/ 910615 w 1189647"/>
                <a:gd name="connsiteY84" fmla="*/ 774877 h 1139731"/>
                <a:gd name="connsiteX85" fmla="*/ 901668 w 1189647"/>
                <a:gd name="connsiteY85" fmla="*/ 756727 h 1139731"/>
                <a:gd name="connsiteX86" fmla="*/ 874060 w 1189647"/>
                <a:gd name="connsiteY86" fmla="*/ 696910 h 1139731"/>
                <a:gd name="connsiteX87" fmla="*/ 870992 w 1189647"/>
                <a:gd name="connsiteY87" fmla="*/ 686430 h 1139731"/>
                <a:gd name="connsiteX88" fmla="*/ 888631 w 1189647"/>
                <a:gd name="connsiteY88" fmla="*/ 650897 h 1139731"/>
                <a:gd name="connsiteX89" fmla="*/ 967876 w 1189647"/>
                <a:gd name="connsiteY89" fmla="*/ 622522 h 1139731"/>
                <a:gd name="connsiteX90" fmla="*/ 1026414 w 1189647"/>
                <a:gd name="connsiteY90" fmla="*/ 637093 h 1139731"/>
                <a:gd name="connsiteX91" fmla="*/ 1018490 w 1189647"/>
                <a:gd name="connsiteY91" fmla="*/ 608463 h 1139731"/>
                <a:gd name="connsiteX92" fmla="*/ 1079074 w 1189647"/>
                <a:gd name="connsiteY92" fmla="*/ 533308 h 1139731"/>
                <a:gd name="connsiteX93" fmla="*/ 170824 w 1189647"/>
                <a:gd name="connsiteY93" fmla="*/ 194856 h 1139731"/>
                <a:gd name="connsiteX94" fmla="*/ 175425 w 1189647"/>
                <a:gd name="connsiteY94" fmla="*/ 205081 h 1139731"/>
                <a:gd name="connsiteX95" fmla="*/ 263617 w 1189647"/>
                <a:gd name="connsiteY95" fmla="*/ 287904 h 1139731"/>
                <a:gd name="connsiteX96" fmla="*/ 299661 w 1189647"/>
                <a:gd name="connsiteY96" fmla="*/ 332384 h 1139731"/>
                <a:gd name="connsiteX97" fmla="*/ 266173 w 1189647"/>
                <a:gd name="connsiteY97" fmla="*/ 399870 h 1139731"/>
                <a:gd name="connsiteX98" fmla="*/ 244701 w 1189647"/>
                <a:gd name="connsiteY98" fmla="*/ 404983 h 1139731"/>
                <a:gd name="connsiteX99" fmla="*/ 256715 w 1189647"/>
                <a:gd name="connsiteY99" fmla="*/ 424155 h 1139731"/>
                <a:gd name="connsiteX100" fmla="*/ 245979 w 1189647"/>
                <a:gd name="connsiteY100" fmla="*/ 485250 h 1139731"/>
                <a:gd name="connsiteX101" fmla="*/ 148073 w 1189647"/>
                <a:gd name="connsiteY101" fmla="*/ 509790 h 1139731"/>
                <a:gd name="connsiteX102" fmla="*/ 41221 w 1189647"/>
                <a:gd name="connsiteY102" fmla="*/ 520271 h 1139731"/>
                <a:gd name="connsiteX103" fmla="*/ 22815 w 1189647"/>
                <a:gd name="connsiteY103" fmla="*/ 432846 h 1139731"/>
                <a:gd name="connsiteX104" fmla="*/ 128901 w 1189647"/>
                <a:gd name="connsiteY104" fmla="*/ 349256 h 1139731"/>
                <a:gd name="connsiteX105" fmla="*/ 124044 w 1189647"/>
                <a:gd name="connsiteY105" fmla="*/ 342609 h 1139731"/>
                <a:gd name="connsiteX106" fmla="*/ 101549 w 1189647"/>
                <a:gd name="connsiteY106" fmla="*/ 255951 h 1139731"/>
                <a:gd name="connsiteX107" fmla="*/ 170824 w 1189647"/>
                <a:gd name="connsiteY107" fmla="*/ 194856 h 1139731"/>
                <a:gd name="connsiteX108" fmla="*/ 1018745 w 1189647"/>
                <a:gd name="connsiteY108" fmla="*/ 194600 h 1139731"/>
                <a:gd name="connsiteX109" fmla="*/ 1089299 w 1189647"/>
                <a:gd name="connsiteY109" fmla="*/ 276145 h 1139731"/>
                <a:gd name="connsiteX110" fmla="*/ 1063736 w 1189647"/>
                <a:gd name="connsiteY110" fmla="*/ 344910 h 1139731"/>
                <a:gd name="connsiteX111" fmla="*/ 1061180 w 1189647"/>
                <a:gd name="connsiteY111" fmla="*/ 348233 h 1139731"/>
                <a:gd name="connsiteX112" fmla="*/ 1061180 w 1189647"/>
                <a:gd name="connsiteY112" fmla="*/ 349255 h 1139731"/>
                <a:gd name="connsiteX113" fmla="*/ 1164709 w 1189647"/>
                <a:gd name="connsiteY113" fmla="*/ 425944 h 1139731"/>
                <a:gd name="connsiteX114" fmla="*/ 1148604 w 1189647"/>
                <a:gd name="connsiteY114" fmla="*/ 520015 h 1139731"/>
                <a:gd name="connsiteX115" fmla="*/ 1142469 w 1189647"/>
                <a:gd name="connsiteY115" fmla="*/ 517459 h 1139731"/>
                <a:gd name="connsiteX116" fmla="*/ 1049421 w 1189647"/>
                <a:gd name="connsiteY116" fmla="*/ 507745 h 1139731"/>
                <a:gd name="connsiteX117" fmla="*/ 959183 w 1189647"/>
                <a:gd name="connsiteY117" fmla="*/ 497009 h 1139731"/>
                <a:gd name="connsiteX118" fmla="*/ 927230 w 1189647"/>
                <a:gd name="connsiteY118" fmla="*/ 443838 h 1139731"/>
                <a:gd name="connsiteX119" fmla="*/ 942057 w 1189647"/>
                <a:gd name="connsiteY119" fmla="*/ 409328 h 1139731"/>
                <a:gd name="connsiteX120" fmla="*/ 945635 w 1189647"/>
                <a:gd name="connsiteY120" fmla="*/ 404471 h 1139731"/>
                <a:gd name="connsiteX121" fmla="*/ 925952 w 1189647"/>
                <a:gd name="connsiteY121" fmla="*/ 400636 h 1139731"/>
                <a:gd name="connsiteX122" fmla="*/ 889141 w 1189647"/>
                <a:gd name="connsiteY122" fmla="*/ 353601 h 1139731"/>
                <a:gd name="connsiteX123" fmla="*/ 897577 w 1189647"/>
                <a:gd name="connsiteY123" fmla="*/ 309633 h 1139731"/>
                <a:gd name="connsiteX124" fmla="*/ 920839 w 1189647"/>
                <a:gd name="connsiteY124" fmla="*/ 289694 h 1139731"/>
                <a:gd name="connsiteX125" fmla="*/ 1016700 w 1189647"/>
                <a:gd name="connsiteY125" fmla="*/ 198178 h 1139731"/>
                <a:gd name="connsiteX126" fmla="*/ 1018745 w 1189647"/>
                <a:gd name="connsiteY126" fmla="*/ 194600 h 1139731"/>
                <a:gd name="connsiteX127" fmla="*/ 406387 w 1189647"/>
                <a:gd name="connsiteY127" fmla="*/ 2143 h 1139731"/>
                <a:gd name="connsiteX128" fmla="*/ 445881 w 1189647"/>
                <a:gd name="connsiteY128" fmla="*/ 3134 h 1139731"/>
                <a:gd name="connsiteX129" fmla="*/ 502120 w 1189647"/>
                <a:gd name="connsiteY129" fmla="*/ 46847 h 1139731"/>
                <a:gd name="connsiteX130" fmla="*/ 512345 w 1189647"/>
                <a:gd name="connsiteY130" fmla="*/ 206870 h 1139731"/>
                <a:gd name="connsiteX131" fmla="*/ 489082 w 1189647"/>
                <a:gd name="connsiteY131" fmla="*/ 251860 h 1139731"/>
                <a:gd name="connsiteX132" fmla="*/ 471956 w 1189647"/>
                <a:gd name="connsiteY132" fmla="*/ 479881 h 1139731"/>
                <a:gd name="connsiteX133" fmla="*/ 533562 w 1189647"/>
                <a:gd name="connsiteY133" fmla="*/ 602072 h 1139731"/>
                <a:gd name="connsiteX134" fmla="*/ 511834 w 1189647"/>
                <a:gd name="connsiteY134" fmla="*/ 690520 h 1139731"/>
                <a:gd name="connsiteX135" fmla="*/ 461986 w 1189647"/>
                <a:gd name="connsiteY135" fmla="*/ 684385 h 1139731"/>
                <a:gd name="connsiteX136" fmla="*/ 424920 w 1189647"/>
                <a:gd name="connsiteY136" fmla="*/ 691286 h 1139731"/>
                <a:gd name="connsiteX137" fmla="*/ 416740 w 1189647"/>
                <a:gd name="connsiteY137" fmla="*/ 691542 h 1139731"/>
                <a:gd name="connsiteX138" fmla="*/ 348742 w 1189647"/>
                <a:gd name="connsiteY138" fmla="*/ 677994 h 1139731"/>
                <a:gd name="connsiteX139" fmla="*/ 294038 w 1189647"/>
                <a:gd name="connsiteY139" fmla="*/ 604117 h 1139731"/>
                <a:gd name="connsiteX140" fmla="*/ 203801 w 1189647"/>
                <a:gd name="connsiteY140" fmla="*/ 592614 h 1139731"/>
                <a:gd name="connsiteX141" fmla="*/ 191531 w 1189647"/>
                <a:gd name="connsiteY141" fmla="*/ 543789 h 1139731"/>
                <a:gd name="connsiteX142" fmla="*/ 263107 w 1189647"/>
                <a:gd name="connsiteY142" fmla="*/ 510812 h 1139731"/>
                <a:gd name="connsiteX143" fmla="*/ 382741 w 1189647"/>
                <a:gd name="connsiteY143" fmla="*/ 529217 h 1139731"/>
                <a:gd name="connsiteX144" fmla="*/ 435912 w 1189647"/>
                <a:gd name="connsiteY144" fmla="*/ 580088 h 1139731"/>
                <a:gd name="connsiteX145" fmla="*/ 447415 w 1189647"/>
                <a:gd name="connsiteY145" fmla="*/ 551969 h 1139731"/>
                <a:gd name="connsiteX146" fmla="*/ 403958 w 1189647"/>
                <a:gd name="connsiteY146" fmla="*/ 488317 h 1139731"/>
                <a:gd name="connsiteX147" fmla="*/ 436168 w 1189647"/>
                <a:gd name="connsiteY147" fmla="*/ 419297 h 1139731"/>
                <a:gd name="connsiteX148" fmla="*/ 418784 w 1189647"/>
                <a:gd name="connsiteY148" fmla="*/ 393990 h 1139731"/>
                <a:gd name="connsiteX149" fmla="*/ 375839 w 1189647"/>
                <a:gd name="connsiteY149" fmla="*/ 456619 h 1139731"/>
                <a:gd name="connsiteX150" fmla="*/ 373027 w 1189647"/>
                <a:gd name="connsiteY150" fmla="*/ 491895 h 1139731"/>
                <a:gd name="connsiteX151" fmla="*/ 369704 w 1189647"/>
                <a:gd name="connsiteY151" fmla="*/ 499309 h 1139731"/>
                <a:gd name="connsiteX152" fmla="*/ 286113 w 1189647"/>
                <a:gd name="connsiteY152" fmla="*/ 488828 h 1139731"/>
                <a:gd name="connsiteX153" fmla="*/ 285091 w 1189647"/>
                <a:gd name="connsiteY153" fmla="*/ 480137 h 1139731"/>
                <a:gd name="connsiteX154" fmla="*/ 290971 w 1189647"/>
                <a:gd name="connsiteY154" fmla="*/ 427477 h 1139731"/>
                <a:gd name="connsiteX155" fmla="*/ 293271 w 1189647"/>
                <a:gd name="connsiteY155" fmla="*/ 420575 h 1139731"/>
                <a:gd name="connsiteX156" fmla="*/ 322413 w 1189647"/>
                <a:gd name="connsiteY156" fmla="*/ 305287 h 1139731"/>
                <a:gd name="connsiteX157" fmla="*/ 320368 w 1189647"/>
                <a:gd name="connsiteY157" fmla="*/ 299407 h 1139731"/>
                <a:gd name="connsiteX158" fmla="*/ 346442 w 1189647"/>
                <a:gd name="connsiteY158" fmla="*/ 295317 h 1139731"/>
                <a:gd name="connsiteX159" fmla="*/ 425431 w 1189647"/>
                <a:gd name="connsiteY159" fmla="*/ 205592 h 1139731"/>
                <a:gd name="connsiteX160" fmla="*/ 434378 w 1189647"/>
                <a:gd name="connsiteY160" fmla="*/ 193066 h 1139731"/>
                <a:gd name="connsiteX161" fmla="*/ 486527 w 1189647"/>
                <a:gd name="connsiteY161" fmla="*/ 131204 h 1139731"/>
                <a:gd name="connsiteX162" fmla="*/ 457640 w 1189647"/>
                <a:gd name="connsiteY162" fmla="*/ 124557 h 1139731"/>
                <a:gd name="connsiteX163" fmla="*/ 341329 w 1189647"/>
                <a:gd name="connsiteY163" fmla="*/ 142451 h 1139731"/>
                <a:gd name="connsiteX164" fmla="*/ 319090 w 1189647"/>
                <a:gd name="connsiteY164" fmla="*/ 161879 h 1139731"/>
                <a:gd name="connsiteX165" fmla="*/ 394756 w 1189647"/>
                <a:gd name="connsiteY165" fmla="*/ 202013 h 1139731"/>
                <a:gd name="connsiteX166" fmla="*/ 320368 w 1189647"/>
                <a:gd name="connsiteY166" fmla="*/ 268476 h 1139731"/>
                <a:gd name="connsiteX167" fmla="*/ 212237 w 1189647"/>
                <a:gd name="connsiteY167" fmla="*/ 207637 h 1139731"/>
                <a:gd name="connsiteX168" fmla="*/ 241378 w 1189647"/>
                <a:gd name="connsiteY168" fmla="*/ 90559 h 1139731"/>
                <a:gd name="connsiteX169" fmla="*/ 292249 w 1189647"/>
                <a:gd name="connsiteY169" fmla="*/ 88258 h 1139731"/>
                <a:gd name="connsiteX170" fmla="*/ 302985 w 1189647"/>
                <a:gd name="connsiteY170" fmla="*/ 84679 h 1139731"/>
                <a:gd name="connsiteX171" fmla="*/ 369960 w 1189647"/>
                <a:gd name="connsiteY171" fmla="*/ 17449 h 1139731"/>
                <a:gd name="connsiteX172" fmla="*/ 406387 w 1189647"/>
                <a:gd name="connsiteY172" fmla="*/ 2143 h 1139731"/>
                <a:gd name="connsiteX173" fmla="*/ 774364 w 1189647"/>
                <a:gd name="connsiteY173" fmla="*/ 67 h 1139731"/>
                <a:gd name="connsiteX174" fmla="*/ 833926 w 1189647"/>
                <a:gd name="connsiteY174" fmla="*/ 24862 h 1139731"/>
                <a:gd name="connsiteX175" fmla="*/ 887353 w 1189647"/>
                <a:gd name="connsiteY175" fmla="*/ 84680 h 1139731"/>
                <a:gd name="connsiteX176" fmla="*/ 896555 w 1189647"/>
                <a:gd name="connsiteY176" fmla="*/ 88514 h 1139731"/>
                <a:gd name="connsiteX177" fmla="*/ 971710 w 1189647"/>
                <a:gd name="connsiteY177" fmla="*/ 106919 h 1139731"/>
                <a:gd name="connsiteX178" fmla="*/ 988326 w 1189647"/>
                <a:gd name="connsiteY178" fmla="*/ 186931 h 1139731"/>
                <a:gd name="connsiteX179" fmla="*/ 913171 w 1189647"/>
                <a:gd name="connsiteY179" fmla="*/ 258507 h 1139731"/>
                <a:gd name="connsiteX180" fmla="*/ 844918 w 1189647"/>
                <a:gd name="connsiteY180" fmla="*/ 265409 h 1139731"/>
                <a:gd name="connsiteX181" fmla="*/ 795070 w 1189647"/>
                <a:gd name="connsiteY181" fmla="*/ 201502 h 1139731"/>
                <a:gd name="connsiteX182" fmla="*/ 870992 w 1189647"/>
                <a:gd name="connsiteY182" fmla="*/ 162391 h 1139731"/>
                <a:gd name="connsiteX183" fmla="*/ 847986 w 1189647"/>
                <a:gd name="connsiteY183" fmla="*/ 141941 h 1139731"/>
                <a:gd name="connsiteX184" fmla="*/ 783823 w 1189647"/>
                <a:gd name="connsiteY184" fmla="*/ 169037 h 1139731"/>
                <a:gd name="connsiteX185" fmla="*/ 732697 w 1189647"/>
                <a:gd name="connsiteY185" fmla="*/ 124302 h 1139731"/>
                <a:gd name="connsiteX186" fmla="*/ 703300 w 1189647"/>
                <a:gd name="connsiteY186" fmla="*/ 131204 h 1139731"/>
                <a:gd name="connsiteX187" fmla="*/ 753403 w 1189647"/>
                <a:gd name="connsiteY187" fmla="*/ 192300 h 1139731"/>
                <a:gd name="connsiteX188" fmla="*/ 764651 w 1189647"/>
                <a:gd name="connsiteY188" fmla="*/ 209426 h 1139731"/>
                <a:gd name="connsiteX189" fmla="*/ 810919 w 1189647"/>
                <a:gd name="connsiteY189" fmla="*/ 283303 h 1139731"/>
                <a:gd name="connsiteX190" fmla="*/ 868436 w 1189647"/>
                <a:gd name="connsiteY190" fmla="*/ 299152 h 1139731"/>
                <a:gd name="connsiteX191" fmla="*/ 860256 w 1189647"/>
                <a:gd name="connsiteY191" fmla="*/ 331106 h 1139731"/>
                <a:gd name="connsiteX192" fmla="*/ 894510 w 1189647"/>
                <a:gd name="connsiteY192" fmla="*/ 419809 h 1139731"/>
                <a:gd name="connsiteX193" fmla="*/ 898089 w 1189647"/>
                <a:gd name="connsiteY193" fmla="*/ 428245 h 1139731"/>
                <a:gd name="connsiteX194" fmla="*/ 904224 w 1189647"/>
                <a:gd name="connsiteY194" fmla="*/ 479370 h 1139731"/>
                <a:gd name="connsiteX195" fmla="*/ 902691 w 1189647"/>
                <a:gd name="connsiteY195" fmla="*/ 490618 h 1139731"/>
                <a:gd name="connsiteX196" fmla="*/ 819866 w 1189647"/>
                <a:gd name="connsiteY196" fmla="*/ 499821 h 1139731"/>
                <a:gd name="connsiteX197" fmla="*/ 816544 w 1189647"/>
                <a:gd name="connsiteY197" fmla="*/ 489084 h 1139731"/>
                <a:gd name="connsiteX198" fmla="*/ 777176 w 1189647"/>
                <a:gd name="connsiteY198" fmla="*/ 399103 h 1139731"/>
                <a:gd name="connsiteX199" fmla="*/ 770530 w 1189647"/>
                <a:gd name="connsiteY199" fmla="*/ 394501 h 1139731"/>
                <a:gd name="connsiteX200" fmla="*/ 753147 w 1189647"/>
                <a:gd name="connsiteY200" fmla="*/ 419809 h 1139731"/>
                <a:gd name="connsiteX201" fmla="*/ 785357 w 1189647"/>
                <a:gd name="connsiteY201" fmla="*/ 489340 h 1139731"/>
                <a:gd name="connsiteX202" fmla="*/ 741900 w 1189647"/>
                <a:gd name="connsiteY202" fmla="*/ 552481 h 1139731"/>
                <a:gd name="connsiteX203" fmla="*/ 753403 w 1189647"/>
                <a:gd name="connsiteY203" fmla="*/ 580600 h 1139731"/>
                <a:gd name="connsiteX204" fmla="*/ 806574 w 1189647"/>
                <a:gd name="connsiteY204" fmla="*/ 529729 h 1139731"/>
                <a:gd name="connsiteX205" fmla="*/ 924930 w 1189647"/>
                <a:gd name="connsiteY205" fmla="*/ 512346 h 1139731"/>
                <a:gd name="connsiteX206" fmla="*/ 960463 w 1189647"/>
                <a:gd name="connsiteY206" fmla="*/ 533308 h 1139731"/>
                <a:gd name="connsiteX207" fmla="*/ 997785 w 1189647"/>
                <a:gd name="connsiteY207" fmla="*/ 545067 h 1139731"/>
                <a:gd name="connsiteX208" fmla="*/ 986026 w 1189647"/>
                <a:gd name="connsiteY208" fmla="*/ 592359 h 1139731"/>
                <a:gd name="connsiteX209" fmla="*/ 840573 w 1189647"/>
                <a:gd name="connsiteY209" fmla="*/ 678761 h 1139731"/>
                <a:gd name="connsiteX210" fmla="*/ 773342 w 1189647"/>
                <a:gd name="connsiteY210" fmla="*/ 692054 h 1139731"/>
                <a:gd name="connsiteX211" fmla="*/ 767463 w 1189647"/>
                <a:gd name="connsiteY211" fmla="*/ 692821 h 1139731"/>
                <a:gd name="connsiteX212" fmla="*/ 681827 w 1189647"/>
                <a:gd name="connsiteY212" fmla="*/ 692565 h 1139731"/>
                <a:gd name="connsiteX213" fmla="*/ 679526 w 1189647"/>
                <a:gd name="connsiteY213" fmla="*/ 692821 h 1139731"/>
                <a:gd name="connsiteX214" fmla="*/ 718126 w 1189647"/>
                <a:gd name="connsiteY214" fmla="*/ 480393 h 1139731"/>
                <a:gd name="connsiteX215" fmla="*/ 658309 w 1189647"/>
                <a:gd name="connsiteY215" fmla="*/ 369961 h 1139731"/>
                <a:gd name="connsiteX216" fmla="*/ 700999 w 1189647"/>
                <a:gd name="connsiteY216" fmla="*/ 252883 h 1139731"/>
                <a:gd name="connsiteX217" fmla="*/ 675947 w 1189647"/>
                <a:gd name="connsiteY217" fmla="*/ 204825 h 1139731"/>
                <a:gd name="connsiteX218" fmla="*/ 691285 w 1189647"/>
                <a:gd name="connsiteY218" fmla="*/ 43779 h 1139731"/>
                <a:gd name="connsiteX219" fmla="*/ 774364 w 1189647"/>
                <a:gd name="connsiteY219" fmla="*/ 67 h 1139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1189647" h="1139731">
                  <a:moveTo>
                    <a:pt x="97204" y="533565"/>
                  </a:moveTo>
                  <a:cubicBezTo>
                    <a:pt x="147818" y="526151"/>
                    <a:pt x="181560" y="563218"/>
                    <a:pt x="170058" y="613065"/>
                  </a:cubicBezTo>
                  <a:cubicBezTo>
                    <a:pt x="168012" y="621757"/>
                    <a:pt x="164945" y="630448"/>
                    <a:pt x="162644" y="638373"/>
                  </a:cubicBezTo>
                  <a:cubicBezTo>
                    <a:pt x="178749" y="633772"/>
                    <a:pt x="195109" y="627892"/>
                    <a:pt x="211981" y="624314"/>
                  </a:cubicBezTo>
                  <a:cubicBezTo>
                    <a:pt x="239588" y="618689"/>
                    <a:pt x="266685" y="620223"/>
                    <a:pt x="289692" y="639395"/>
                  </a:cubicBezTo>
                  <a:cubicBezTo>
                    <a:pt x="305540" y="652433"/>
                    <a:pt x="313721" y="670071"/>
                    <a:pt x="318833" y="689499"/>
                  </a:cubicBezTo>
                  <a:cubicBezTo>
                    <a:pt x="319344" y="691544"/>
                    <a:pt x="317811" y="694867"/>
                    <a:pt x="316277" y="696145"/>
                  </a:cubicBezTo>
                  <a:cubicBezTo>
                    <a:pt x="296338" y="714039"/>
                    <a:pt x="286880" y="736279"/>
                    <a:pt x="287391" y="763120"/>
                  </a:cubicBezTo>
                  <a:cubicBezTo>
                    <a:pt x="287391" y="766187"/>
                    <a:pt x="284834" y="770022"/>
                    <a:pt x="282279" y="772067"/>
                  </a:cubicBezTo>
                  <a:cubicBezTo>
                    <a:pt x="257227" y="791750"/>
                    <a:pt x="240611" y="816546"/>
                    <a:pt x="239333" y="849267"/>
                  </a:cubicBezTo>
                  <a:cubicBezTo>
                    <a:pt x="237288" y="894768"/>
                    <a:pt x="263106" y="932090"/>
                    <a:pt x="306308" y="947428"/>
                  </a:cubicBezTo>
                  <a:cubicBezTo>
                    <a:pt x="316277" y="951007"/>
                    <a:pt x="327013" y="953051"/>
                    <a:pt x="338772" y="956119"/>
                  </a:cubicBezTo>
                  <a:cubicBezTo>
                    <a:pt x="346697" y="996764"/>
                    <a:pt x="371493" y="1025139"/>
                    <a:pt x="411115" y="1042521"/>
                  </a:cubicBezTo>
                  <a:cubicBezTo>
                    <a:pt x="414950" y="1032808"/>
                    <a:pt x="418528" y="1023605"/>
                    <a:pt x="422363" y="1014147"/>
                  </a:cubicBezTo>
                  <a:cubicBezTo>
                    <a:pt x="388875" y="997531"/>
                    <a:pt x="366891" y="973247"/>
                    <a:pt x="369447" y="933879"/>
                  </a:cubicBezTo>
                  <a:cubicBezTo>
                    <a:pt x="371237" y="906783"/>
                    <a:pt x="387597" y="890678"/>
                    <a:pt x="426197" y="874574"/>
                  </a:cubicBezTo>
                  <a:cubicBezTo>
                    <a:pt x="424152" y="865115"/>
                    <a:pt x="422107" y="855657"/>
                    <a:pt x="420062" y="846199"/>
                  </a:cubicBezTo>
                  <a:cubicBezTo>
                    <a:pt x="385552" y="848755"/>
                    <a:pt x="357688" y="875341"/>
                    <a:pt x="339284" y="923399"/>
                  </a:cubicBezTo>
                  <a:cubicBezTo>
                    <a:pt x="308352" y="922887"/>
                    <a:pt x="279722" y="902182"/>
                    <a:pt x="272309" y="874830"/>
                  </a:cubicBezTo>
                  <a:cubicBezTo>
                    <a:pt x="266685" y="853356"/>
                    <a:pt x="271798" y="833673"/>
                    <a:pt x="285601" y="817313"/>
                  </a:cubicBezTo>
                  <a:cubicBezTo>
                    <a:pt x="296082" y="803254"/>
                    <a:pt x="309631" y="793028"/>
                    <a:pt x="322923" y="780758"/>
                  </a:cubicBezTo>
                  <a:cubicBezTo>
                    <a:pt x="322412" y="773345"/>
                    <a:pt x="320878" y="764142"/>
                    <a:pt x="320878" y="754684"/>
                  </a:cubicBezTo>
                  <a:cubicBezTo>
                    <a:pt x="321390" y="719151"/>
                    <a:pt x="346697" y="700491"/>
                    <a:pt x="380184" y="712250"/>
                  </a:cubicBezTo>
                  <a:cubicBezTo>
                    <a:pt x="393477" y="716851"/>
                    <a:pt x="405491" y="725542"/>
                    <a:pt x="419295" y="732956"/>
                  </a:cubicBezTo>
                  <a:cubicBezTo>
                    <a:pt x="421340" y="731422"/>
                    <a:pt x="425430" y="728610"/>
                    <a:pt x="429520" y="726053"/>
                  </a:cubicBezTo>
                  <a:cubicBezTo>
                    <a:pt x="458407" y="708159"/>
                    <a:pt x="491638" y="711482"/>
                    <a:pt x="516434" y="735256"/>
                  </a:cubicBezTo>
                  <a:cubicBezTo>
                    <a:pt x="541741" y="759285"/>
                    <a:pt x="551455" y="789705"/>
                    <a:pt x="550688" y="823704"/>
                  </a:cubicBezTo>
                  <a:cubicBezTo>
                    <a:pt x="549666" y="858469"/>
                    <a:pt x="535862" y="887866"/>
                    <a:pt x="513878" y="914196"/>
                  </a:cubicBezTo>
                  <a:cubicBezTo>
                    <a:pt x="511833" y="916497"/>
                    <a:pt x="510043" y="918797"/>
                    <a:pt x="508509" y="920587"/>
                  </a:cubicBezTo>
                  <a:cubicBezTo>
                    <a:pt x="517201" y="933113"/>
                    <a:pt x="526659" y="944616"/>
                    <a:pt x="533816" y="957142"/>
                  </a:cubicBezTo>
                  <a:cubicBezTo>
                    <a:pt x="556056" y="995486"/>
                    <a:pt x="563470" y="1035876"/>
                    <a:pt x="546343" y="1078054"/>
                  </a:cubicBezTo>
                  <a:cubicBezTo>
                    <a:pt x="532283" y="1112819"/>
                    <a:pt x="506465" y="1134804"/>
                    <a:pt x="468120" y="1139149"/>
                  </a:cubicBezTo>
                  <a:cubicBezTo>
                    <a:pt x="448437" y="1141450"/>
                    <a:pt x="430032" y="1136849"/>
                    <a:pt x="413160" y="1126879"/>
                  </a:cubicBezTo>
                  <a:cubicBezTo>
                    <a:pt x="401401" y="1119977"/>
                    <a:pt x="390409" y="1111286"/>
                    <a:pt x="379673" y="1102595"/>
                  </a:cubicBezTo>
                  <a:cubicBezTo>
                    <a:pt x="375327" y="1099016"/>
                    <a:pt x="372260" y="1097737"/>
                    <a:pt x="366635" y="1099783"/>
                  </a:cubicBezTo>
                  <a:cubicBezTo>
                    <a:pt x="346952" y="1107452"/>
                    <a:pt x="326502" y="1111030"/>
                    <a:pt x="305540" y="1107707"/>
                  </a:cubicBezTo>
                  <a:cubicBezTo>
                    <a:pt x="272053" y="1102339"/>
                    <a:pt x="249302" y="1079077"/>
                    <a:pt x="242656" y="1043544"/>
                  </a:cubicBezTo>
                  <a:cubicBezTo>
                    <a:pt x="240100" y="1029229"/>
                    <a:pt x="240866" y="1014402"/>
                    <a:pt x="240100" y="999832"/>
                  </a:cubicBezTo>
                  <a:cubicBezTo>
                    <a:pt x="239844" y="996764"/>
                    <a:pt x="240355" y="993953"/>
                    <a:pt x="240611" y="991141"/>
                  </a:cubicBezTo>
                  <a:cubicBezTo>
                    <a:pt x="228085" y="992674"/>
                    <a:pt x="216070" y="994975"/>
                    <a:pt x="204056" y="995230"/>
                  </a:cubicBezTo>
                  <a:cubicBezTo>
                    <a:pt x="152930" y="995742"/>
                    <a:pt x="114586" y="959954"/>
                    <a:pt x="111007" y="908828"/>
                  </a:cubicBezTo>
                  <a:cubicBezTo>
                    <a:pt x="110241" y="898859"/>
                    <a:pt x="110241" y="888889"/>
                    <a:pt x="111263" y="878919"/>
                  </a:cubicBezTo>
                  <a:cubicBezTo>
                    <a:pt x="112030" y="869461"/>
                    <a:pt x="114330" y="860003"/>
                    <a:pt x="116376" y="849778"/>
                  </a:cubicBezTo>
                  <a:cubicBezTo>
                    <a:pt x="111263" y="847733"/>
                    <a:pt x="105895" y="845943"/>
                    <a:pt x="100526" y="843643"/>
                  </a:cubicBezTo>
                  <a:cubicBezTo>
                    <a:pt x="46589" y="820380"/>
                    <a:pt x="16169" y="778202"/>
                    <a:pt x="5177" y="721708"/>
                  </a:cubicBezTo>
                  <a:cubicBezTo>
                    <a:pt x="-3003" y="680296"/>
                    <a:pt x="-2747" y="638884"/>
                    <a:pt x="15147" y="599773"/>
                  </a:cubicBezTo>
                  <a:cubicBezTo>
                    <a:pt x="31252" y="564240"/>
                    <a:pt x="57070" y="539445"/>
                    <a:pt x="97204" y="533565"/>
                  </a:cubicBezTo>
                  <a:close/>
                  <a:moveTo>
                    <a:pt x="1079074" y="533308"/>
                  </a:moveTo>
                  <a:cubicBezTo>
                    <a:pt x="1117930" y="532796"/>
                    <a:pt x="1147327" y="549157"/>
                    <a:pt x="1166755" y="582900"/>
                  </a:cubicBezTo>
                  <a:cubicBezTo>
                    <a:pt x="1202543" y="645018"/>
                    <a:pt x="1195641" y="739089"/>
                    <a:pt x="1151162" y="795583"/>
                  </a:cubicBezTo>
                  <a:cubicBezTo>
                    <a:pt x="1132245" y="819612"/>
                    <a:pt x="1107960" y="836484"/>
                    <a:pt x="1079330" y="847220"/>
                  </a:cubicBezTo>
                  <a:cubicBezTo>
                    <a:pt x="1077796" y="847731"/>
                    <a:pt x="1076262" y="848242"/>
                    <a:pt x="1074729" y="849009"/>
                  </a:cubicBezTo>
                  <a:cubicBezTo>
                    <a:pt x="1076007" y="868437"/>
                    <a:pt x="1079074" y="887098"/>
                    <a:pt x="1078307" y="905503"/>
                  </a:cubicBezTo>
                  <a:cubicBezTo>
                    <a:pt x="1076518" y="963787"/>
                    <a:pt x="1028460" y="1002898"/>
                    <a:pt x="970943" y="994206"/>
                  </a:cubicBezTo>
                  <a:cubicBezTo>
                    <a:pt x="963785" y="993184"/>
                    <a:pt x="956884" y="991906"/>
                    <a:pt x="948959" y="990628"/>
                  </a:cubicBezTo>
                  <a:cubicBezTo>
                    <a:pt x="948959" y="1003409"/>
                    <a:pt x="949471" y="1015935"/>
                    <a:pt x="948959" y="1028461"/>
                  </a:cubicBezTo>
                  <a:cubicBezTo>
                    <a:pt x="948193" y="1044821"/>
                    <a:pt x="943335" y="1059903"/>
                    <a:pt x="934900" y="1073963"/>
                  </a:cubicBezTo>
                  <a:cubicBezTo>
                    <a:pt x="918539" y="1100548"/>
                    <a:pt x="887353" y="1113585"/>
                    <a:pt x="853354" y="1107706"/>
                  </a:cubicBezTo>
                  <a:cubicBezTo>
                    <a:pt x="842873" y="1105916"/>
                    <a:pt x="832392" y="1103104"/>
                    <a:pt x="822167" y="1099525"/>
                  </a:cubicBezTo>
                  <a:cubicBezTo>
                    <a:pt x="817310" y="1097992"/>
                    <a:pt x="814243" y="1098247"/>
                    <a:pt x="810408" y="1101826"/>
                  </a:cubicBezTo>
                  <a:cubicBezTo>
                    <a:pt x="792003" y="1119720"/>
                    <a:pt x="771042" y="1133524"/>
                    <a:pt x="745224" y="1137870"/>
                  </a:cubicBezTo>
                  <a:cubicBezTo>
                    <a:pt x="707390" y="1144516"/>
                    <a:pt x="676715" y="1130712"/>
                    <a:pt x="654986" y="1099781"/>
                  </a:cubicBezTo>
                  <a:cubicBezTo>
                    <a:pt x="627890" y="1060925"/>
                    <a:pt x="627634" y="1018747"/>
                    <a:pt x="646039" y="976568"/>
                  </a:cubicBezTo>
                  <a:cubicBezTo>
                    <a:pt x="654731" y="956885"/>
                    <a:pt x="667768" y="938991"/>
                    <a:pt x="679527" y="919307"/>
                  </a:cubicBezTo>
                  <a:cubicBezTo>
                    <a:pt x="675181" y="913683"/>
                    <a:pt x="668790" y="906526"/>
                    <a:pt x="663678" y="898346"/>
                  </a:cubicBezTo>
                  <a:cubicBezTo>
                    <a:pt x="634280" y="852332"/>
                    <a:pt x="627890" y="804785"/>
                    <a:pt x="655754" y="755961"/>
                  </a:cubicBezTo>
                  <a:cubicBezTo>
                    <a:pt x="668279" y="734232"/>
                    <a:pt x="686684" y="719406"/>
                    <a:pt x="712503" y="715315"/>
                  </a:cubicBezTo>
                  <a:cubicBezTo>
                    <a:pt x="726307" y="713015"/>
                    <a:pt x="739599" y="715827"/>
                    <a:pt x="751869" y="721706"/>
                  </a:cubicBezTo>
                  <a:cubicBezTo>
                    <a:pt x="758772" y="725030"/>
                    <a:pt x="765162" y="729631"/>
                    <a:pt x="769508" y="732187"/>
                  </a:cubicBezTo>
                  <a:cubicBezTo>
                    <a:pt x="784845" y="724774"/>
                    <a:pt x="798394" y="715315"/>
                    <a:pt x="813476" y="711226"/>
                  </a:cubicBezTo>
                  <a:cubicBezTo>
                    <a:pt x="845174" y="702279"/>
                    <a:pt x="867670" y="720173"/>
                    <a:pt x="868692" y="753149"/>
                  </a:cubicBezTo>
                  <a:cubicBezTo>
                    <a:pt x="868948" y="763118"/>
                    <a:pt x="867414" y="772832"/>
                    <a:pt x="866391" y="783057"/>
                  </a:cubicBezTo>
                  <a:cubicBezTo>
                    <a:pt x="873804" y="788425"/>
                    <a:pt x="881984" y="793282"/>
                    <a:pt x="889398" y="799673"/>
                  </a:cubicBezTo>
                  <a:cubicBezTo>
                    <a:pt x="906525" y="814500"/>
                    <a:pt x="918284" y="832394"/>
                    <a:pt x="919306" y="855912"/>
                  </a:cubicBezTo>
                  <a:cubicBezTo>
                    <a:pt x="920329" y="878407"/>
                    <a:pt x="910615" y="895534"/>
                    <a:pt x="892465" y="908060"/>
                  </a:cubicBezTo>
                  <a:cubicBezTo>
                    <a:pt x="879939" y="916751"/>
                    <a:pt x="865880" y="921352"/>
                    <a:pt x="850286" y="922886"/>
                  </a:cubicBezTo>
                  <a:cubicBezTo>
                    <a:pt x="839550" y="880452"/>
                    <a:pt x="812965" y="854378"/>
                    <a:pt x="770019" y="844153"/>
                  </a:cubicBezTo>
                  <a:cubicBezTo>
                    <a:pt x="767719" y="854122"/>
                    <a:pt x="765673" y="863836"/>
                    <a:pt x="763373" y="873806"/>
                  </a:cubicBezTo>
                  <a:cubicBezTo>
                    <a:pt x="795582" y="884031"/>
                    <a:pt x="819611" y="902180"/>
                    <a:pt x="820378" y="937968"/>
                  </a:cubicBezTo>
                  <a:cubicBezTo>
                    <a:pt x="821145" y="974523"/>
                    <a:pt x="799416" y="997530"/>
                    <a:pt x="767463" y="1013123"/>
                  </a:cubicBezTo>
                  <a:cubicBezTo>
                    <a:pt x="771042" y="1022581"/>
                    <a:pt x="774620" y="1031784"/>
                    <a:pt x="778455" y="1041753"/>
                  </a:cubicBezTo>
                  <a:cubicBezTo>
                    <a:pt x="812709" y="1027183"/>
                    <a:pt x="836994" y="1004176"/>
                    <a:pt x="847219" y="968643"/>
                  </a:cubicBezTo>
                  <a:cubicBezTo>
                    <a:pt x="850286" y="957652"/>
                    <a:pt x="854632" y="953817"/>
                    <a:pt x="865368" y="951772"/>
                  </a:cubicBezTo>
                  <a:cubicBezTo>
                    <a:pt x="906014" y="943336"/>
                    <a:pt x="935922" y="921097"/>
                    <a:pt x="947170" y="879685"/>
                  </a:cubicBezTo>
                  <a:cubicBezTo>
                    <a:pt x="958418" y="837250"/>
                    <a:pt x="943591" y="802485"/>
                    <a:pt x="910615" y="774877"/>
                  </a:cubicBezTo>
                  <a:cubicBezTo>
                    <a:pt x="904480" y="769765"/>
                    <a:pt x="901668" y="765419"/>
                    <a:pt x="901668" y="756727"/>
                  </a:cubicBezTo>
                  <a:cubicBezTo>
                    <a:pt x="901668" y="732954"/>
                    <a:pt x="892209" y="712504"/>
                    <a:pt x="874060" y="696910"/>
                  </a:cubicBezTo>
                  <a:cubicBezTo>
                    <a:pt x="870226" y="693587"/>
                    <a:pt x="869203" y="690520"/>
                    <a:pt x="870992" y="686430"/>
                  </a:cubicBezTo>
                  <a:cubicBezTo>
                    <a:pt x="876617" y="674415"/>
                    <a:pt x="880962" y="661633"/>
                    <a:pt x="888631" y="650897"/>
                  </a:cubicBezTo>
                  <a:cubicBezTo>
                    <a:pt x="908314" y="624056"/>
                    <a:pt x="936689" y="617666"/>
                    <a:pt x="967876" y="622522"/>
                  </a:cubicBezTo>
                  <a:cubicBezTo>
                    <a:pt x="987815" y="625590"/>
                    <a:pt x="1007498" y="632236"/>
                    <a:pt x="1026414" y="637093"/>
                  </a:cubicBezTo>
                  <a:cubicBezTo>
                    <a:pt x="1024114" y="628913"/>
                    <a:pt x="1020535" y="618688"/>
                    <a:pt x="1018490" y="608463"/>
                  </a:cubicBezTo>
                  <a:cubicBezTo>
                    <a:pt x="1010054" y="565006"/>
                    <a:pt x="1035106" y="534075"/>
                    <a:pt x="1079074" y="533308"/>
                  </a:cubicBezTo>
                  <a:close/>
                  <a:moveTo>
                    <a:pt x="170824" y="194856"/>
                  </a:moveTo>
                  <a:cubicBezTo>
                    <a:pt x="172358" y="198179"/>
                    <a:pt x="173892" y="201502"/>
                    <a:pt x="175425" y="205081"/>
                  </a:cubicBezTo>
                  <a:cubicBezTo>
                    <a:pt x="193064" y="245215"/>
                    <a:pt x="223228" y="272822"/>
                    <a:pt x="263617" y="287904"/>
                  </a:cubicBezTo>
                  <a:cubicBezTo>
                    <a:pt x="285346" y="296085"/>
                    <a:pt x="295315" y="311422"/>
                    <a:pt x="299661" y="332384"/>
                  </a:cubicBezTo>
                  <a:cubicBezTo>
                    <a:pt x="305540" y="360248"/>
                    <a:pt x="290714" y="390156"/>
                    <a:pt x="266173" y="399870"/>
                  </a:cubicBezTo>
                  <a:cubicBezTo>
                    <a:pt x="259783" y="402171"/>
                    <a:pt x="252369" y="403194"/>
                    <a:pt x="244701" y="404983"/>
                  </a:cubicBezTo>
                  <a:cubicBezTo>
                    <a:pt x="248535" y="411118"/>
                    <a:pt x="253136" y="417508"/>
                    <a:pt x="256715" y="424155"/>
                  </a:cubicBezTo>
                  <a:cubicBezTo>
                    <a:pt x="267963" y="446395"/>
                    <a:pt x="264384" y="468634"/>
                    <a:pt x="245979" y="485250"/>
                  </a:cubicBezTo>
                  <a:cubicBezTo>
                    <a:pt x="217860" y="510558"/>
                    <a:pt x="185395" y="518482"/>
                    <a:pt x="148073" y="509790"/>
                  </a:cubicBezTo>
                  <a:cubicBezTo>
                    <a:pt x="101038" y="498543"/>
                    <a:pt x="85444" y="500588"/>
                    <a:pt x="41221" y="520271"/>
                  </a:cubicBezTo>
                  <a:cubicBezTo>
                    <a:pt x="20259" y="494197"/>
                    <a:pt x="12846" y="464800"/>
                    <a:pt x="22815" y="432846"/>
                  </a:cubicBezTo>
                  <a:cubicBezTo>
                    <a:pt x="38664" y="381465"/>
                    <a:pt x="74452" y="353857"/>
                    <a:pt x="128901" y="349256"/>
                  </a:cubicBezTo>
                  <a:cubicBezTo>
                    <a:pt x="127111" y="346955"/>
                    <a:pt x="125578" y="344654"/>
                    <a:pt x="124044" y="342609"/>
                  </a:cubicBezTo>
                  <a:cubicBezTo>
                    <a:pt x="105128" y="316791"/>
                    <a:pt x="96948" y="287904"/>
                    <a:pt x="101549" y="255951"/>
                  </a:cubicBezTo>
                  <a:cubicBezTo>
                    <a:pt x="106662" y="221697"/>
                    <a:pt x="132224" y="199202"/>
                    <a:pt x="170824" y="194856"/>
                  </a:cubicBezTo>
                  <a:close/>
                  <a:moveTo>
                    <a:pt x="1018745" y="194600"/>
                  </a:moveTo>
                  <a:cubicBezTo>
                    <a:pt x="1063736" y="198690"/>
                    <a:pt x="1091088" y="230388"/>
                    <a:pt x="1089299" y="276145"/>
                  </a:cubicBezTo>
                  <a:cubicBezTo>
                    <a:pt x="1088276" y="301964"/>
                    <a:pt x="1079840" y="324715"/>
                    <a:pt x="1063736" y="344910"/>
                  </a:cubicBezTo>
                  <a:cubicBezTo>
                    <a:pt x="1062969" y="345932"/>
                    <a:pt x="1062202" y="347210"/>
                    <a:pt x="1061180" y="348233"/>
                  </a:cubicBezTo>
                  <a:cubicBezTo>
                    <a:pt x="1061180" y="348488"/>
                    <a:pt x="1061180" y="348744"/>
                    <a:pt x="1061180" y="349255"/>
                  </a:cubicBezTo>
                  <a:cubicBezTo>
                    <a:pt x="1112050" y="352579"/>
                    <a:pt x="1147070" y="378397"/>
                    <a:pt x="1164709" y="425944"/>
                  </a:cubicBezTo>
                  <a:cubicBezTo>
                    <a:pt x="1177235" y="459431"/>
                    <a:pt x="1171100" y="491129"/>
                    <a:pt x="1148604" y="520015"/>
                  </a:cubicBezTo>
                  <a:cubicBezTo>
                    <a:pt x="1146559" y="518993"/>
                    <a:pt x="1144515" y="518481"/>
                    <a:pt x="1142469" y="517459"/>
                  </a:cubicBezTo>
                  <a:cubicBezTo>
                    <a:pt x="1112816" y="500843"/>
                    <a:pt x="1081630" y="498543"/>
                    <a:pt x="1049421" y="507745"/>
                  </a:cubicBezTo>
                  <a:cubicBezTo>
                    <a:pt x="1017723" y="516947"/>
                    <a:pt x="987558" y="513625"/>
                    <a:pt x="959183" y="497009"/>
                  </a:cubicBezTo>
                  <a:cubicBezTo>
                    <a:pt x="939245" y="485250"/>
                    <a:pt x="925696" y="468890"/>
                    <a:pt x="927230" y="443838"/>
                  </a:cubicBezTo>
                  <a:cubicBezTo>
                    <a:pt x="927997" y="430545"/>
                    <a:pt x="934388" y="419553"/>
                    <a:pt x="942057" y="409328"/>
                  </a:cubicBezTo>
                  <a:cubicBezTo>
                    <a:pt x="943079" y="407794"/>
                    <a:pt x="944357" y="406261"/>
                    <a:pt x="945635" y="404471"/>
                  </a:cubicBezTo>
                  <a:cubicBezTo>
                    <a:pt x="938733" y="403193"/>
                    <a:pt x="932087" y="402682"/>
                    <a:pt x="925952" y="400636"/>
                  </a:cubicBezTo>
                  <a:cubicBezTo>
                    <a:pt x="903712" y="392968"/>
                    <a:pt x="892720" y="375841"/>
                    <a:pt x="889141" y="353601"/>
                  </a:cubicBezTo>
                  <a:cubicBezTo>
                    <a:pt x="886841" y="338263"/>
                    <a:pt x="889141" y="323181"/>
                    <a:pt x="897577" y="309633"/>
                  </a:cubicBezTo>
                  <a:cubicBezTo>
                    <a:pt x="903201" y="300430"/>
                    <a:pt x="910358" y="293528"/>
                    <a:pt x="920839" y="289694"/>
                  </a:cubicBezTo>
                  <a:cubicBezTo>
                    <a:pt x="965830" y="273078"/>
                    <a:pt x="998806" y="243169"/>
                    <a:pt x="1016700" y="198178"/>
                  </a:cubicBezTo>
                  <a:cubicBezTo>
                    <a:pt x="1017467" y="196900"/>
                    <a:pt x="1018234" y="195878"/>
                    <a:pt x="1018745" y="194600"/>
                  </a:cubicBezTo>
                  <a:close/>
                  <a:moveTo>
                    <a:pt x="406387" y="2143"/>
                  </a:moveTo>
                  <a:cubicBezTo>
                    <a:pt x="418977" y="-573"/>
                    <a:pt x="432078" y="-573"/>
                    <a:pt x="445881" y="3134"/>
                  </a:cubicBezTo>
                  <a:cubicBezTo>
                    <a:pt x="470677" y="9780"/>
                    <a:pt x="489082" y="25374"/>
                    <a:pt x="502120" y="46847"/>
                  </a:cubicBezTo>
                  <a:cubicBezTo>
                    <a:pt x="533306" y="98228"/>
                    <a:pt x="533817" y="152165"/>
                    <a:pt x="512345" y="206870"/>
                  </a:cubicBezTo>
                  <a:cubicBezTo>
                    <a:pt x="506210" y="222463"/>
                    <a:pt x="497007" y="236778"/>
                    <a:pt x="489082" y="251860"/>
                  </a:cubicBezTo>
                  <a:cubicBezTo>
                    <a:pt x="556313" y="326760"/>
                    <a:pt x="540720" y="420831"/>
                    <a:pt x="471956" y="479881"/>
                  </a:cubicBezTo>
                  <a:cubicBezTo>
                    <a:pt x="508510" y="512601"/>
                    <a:pt x="530494" y="552736"/>
                    <a:pt x="533562" y="602072"/>
                  </a:cubicBezTo>
                  <a:cubicBezTo>
                    <a:pt x="535607" y="634537"/>
                    <a:pt x="527938" y="664445"/>
                    <a:pt x="511834" y="690520"/>
                  </a:cubicBezTo>
                  <a:cubicBezTo>
                    <a:pt x="494451" y="688219"/>
                    <a:pt x="478091" y="684385"/>
                    <a:pt x="461986" y="684385"/>
                  </a:cubicBezTo>
                  <a:cubicBezTo>
                    <a:pt x="449716" y="684385"/>
                    <a:pt x="437190" y="688986"/>
                    <a:pt x="424920" y="691286"/>
                  </a:cubicBezTo>
                  <a:cubicBezTo>
                    <a:pt x="422108" y="691798"/>
                    <a:pt x="418784" y="692820"/>
                    <a:pt x="416740" y="691542"/>
                  </a:cubicBezTo>
                  <a:cubicBezTo>
                    <a:pt x="392455" y="676971"/>
                    <a:pt x="375328" y="675182"/>
                    <a:pt x="348742" y="677994"/>
                  </a:cubicBezTo>
                  <a:cubicBezTo>
                    <a:pt x="339540" y="646807"/>
                    <a:pt x="323180" y="620477"/>
                    <a:pt x="294038" y="604117"/>
                  </a:cubicBezTo>
                  <a:cubicBezTo>
                    <a:pt x="265152" y="587757"/>
                    <a:pt x="234221" y="586223"/>
                    <a:pt x="203801" y="592614"/>
                  </a:cubicBezTo>
                  <a:cubicBezTo>
                    <a:pt x="199711" y="575998"/>
                    <a:pt x="195621" y="560149"/>
                    <a:pt x="191531" y="543789"/>
                  </a:cubicBezTo>
                  <a:cubicBezTo>
                    <a:pt x="217861" y="540721"/>
                    <a:pt x="242656" y="530495"/>
                    <a:pt x="263107" y="510812"/>
                  </a:cubicBezTo>
                  <a:cubicBezTo>
                    <a:pt x="295828" y="546345"/>
                    <a:pt x="338517" y="554525"/>
                    <a:pt x="382741" y="529217"/>
                  </a:cubicBezTo>
                  <a:cubicBezTo>
                    <a:pt x="394500" y="551713"/>
                    <a:pt x="411116" y="569607"/>
                    <a:pt x="435912" y="580088"/>
                  </a:cubicBezTo>
                  <a:cubicBezTo>
                    <a:pt x="439746" y="570630"/>
                    <a:pt x="443581" y="561683"/>
                    <a:pt x="447415" y="551969"/>
                  </a:cubicBezTo>
                  <a:cubicBezTo>
                    <a:pt x="421086" y="538676"/>
                    <a:pt x="406770" y="517203"/>
                    <a:pt x="403958" y="488317"/>
                  </a:cubicBezTo>
                  <a:cubicBezTo>
                    <a:pt x="401146" y="459687"/>
                    <a:pt x="412650" y="436680"/>
                    <a:pt x="436168" y="419297"/>
                  </a:cubicBezTo>
                  <a:cubicBezTo>
                    <a:pt x="430288" y="410606"/>
                    <a:pt x="424664" y="402681"/>
                    <a:pt x="418784" y="393990"/>
                  </a:cubicBezTo>
                  <a:cubicBezTo>
                    <a:pt x="396034" y="409839"/>
                    <a:pt x="381719" y="430545"/>
                    <a:pt x="375839" y="456619"/>
                  </a:cubicBezTo>
                  <a:cubicBezTo>
                    <a:pt x="373283" y="468122"/>
                    <a:pt x="374050" y="480137"/>
                    <a:pt x="373027" y="491895"/>
                  </a:cubicBezTo>
                  <a:cubicBezTo>
                    <a:pt x="372772" y="494452"/>
                    <a:pt x="371749" y="497775"/>
                    <a:pt x="369704" y="499309"/>
                  </a:cubicBezTo>
                  <a:cubicBezTo>
                    <a:pt x="343375" y="520782"/>
                    <a:pt x="305797" y="515925"/>
                    <a:pt x="286113" y="488828"/>
                  </a:cubicBezTo>
                  <a:cubicBezTo>
                    <a:pt x="284580" y="486783"/>
                    <a:pt x="284069" y="482438"/>
                    <a:pt x="285091" y="480137"/>
                  </a:cubicBezTo>
                  <a:cubicBezTo>
                    <a:pt x="292249" y="463010"/>
                    <a:pt x="294549" y="445627"/>
                    <a:pt x="290971" y="427477"/>
                  </a:cubicBezTo>
                  <a:cubicBezTo>
                    <a:pt x="290459" y="425433"/>
                    <a:pt x="291482" y="421598"/>
                    <a:pt x="293271" y="420575"/>
                  </a:cubicBezTo>
                  <a:cubicBezTo>
                    <a:pt x="329059" y="397569"/>
                    <a:pt x="339795" y="348999"/>
                    <a:pt x="322413" y="305287"/>
                  </a:cubicBezTo>
                  <a:cubicBezTo>
                    <a:pt x="321646" y="303498"/>
                    <a:pt x="321135" y="301708"/>
                    <a:pt x="320368" y="299407"/>
                  </a:cubicBezTo>
                  <a:cubicBezTo>
                    <a:pt x="329315" y="297873"/>
                    <a:pt x="338006" y="297107"/>
                    <a:pt x="346442" y="295317"/>
                  </a:cubicBezTo>
                  <a:cubicBezTo>
                    <a:pt x="391433" y="285603"/>
                    <a:pt x="421852" y="251349"/>
                    <a:pt x="425431" y="205592"/>
                  </a:cubicBezTo>
                  <a:cubicBezTo>
                    <a:pt x="425942" y="199201"/>
                    <a:pt x="427987" y="195622"/>
                    <a:pt x="434378" y="193066"/>
                  </a:cubicBezTo>
                  <a:cubicBezTo>
                    <a:pt x="461475" y="181562"/>
                    <a:pt x="478602" y="160857"/>
                    <a:pt x="486527" y="131204"/>
                  </a:cubicBezTo>
                  <a:cubicBezTo>
                    <a:pt x="476301" y="128903"/>
                    <a:pt x="466843" y="126602"/>
                    <a:pt x="457640" y="124557"/>
                  </a:cubicBezTo>
                  <a:cubicBezTo>
                    <a:pt x="443325" y="177984"/>
                    <a:pt x="379929" y="183608"/>
                    <a:pt x="341329" y="142451"/>
                  </a:cubicBezTo>
                  <a:cubicBezTo>
                    <a:pt x="333916" y="148842"/>
                    <a:pt x="326503" y="155489"/>
                    <a:pt x="319090" y="161879"/>
                  </a:cubicBezTo>
                  <a:cubicBezTo>
                    <a:pt x="332382" y="181307"/>
                    <a:pt x="355900" y="193577"/>
                    <a:pt x="394756" y="202013"/>
                  </a:cubicBezTo>
                  <a:cubicBezTo>
                    <a:pt x="393222" y="242147"/>
                    <a:pt x="361524" y="271288"/>
                    <a:pt x="320368" y="268476"/>
                  </a:cubicBezTo>
                  <a:cubicBezTo>
                    <a:pt x="275122" y="265409"/>
                    <a:pt x="238055" y="245470"/>
                    <a:pt x="212237" y="207637"/>
                  </a:cubicBezTo>
                  <a:cubicBezTo>
                    <a:pt x="183351" y="165714"/>
                    <a:pt x="197666" y="110498"/>
                    <a:pt x="241378" y="90559"/>
                  </a:cubicBezTo>
                  <a:cubicBezTo>
                    <a:pt x="257994" y="82890"/>
                    <a:pt x="275122" y="82379"/>
                    <a:pt x="292249" y="88258"/>
                  </a:cubicBezTo>
                  <a:cubicBezTo>
                    <a:pt x="297361" y="90048"/>
                    <a:pt x="299918" y="89025"/>
                    <a:pt x="302985" y="84679"/>
                  </a:cubicBezTo>
                  <a:cubicBezTo>
                    <a:pt x="321390" y="58350"/>
                    <a:pt x="342096" y="34321"/>
                    <a:pt x="369960" y="17449"/>
                  </a:cubicBezTo>
                  <a:cubicBezTo>
                    <a:pt x="381719" y="10292"/>
                    <a:pt x="393797" y="4859"/>
                    <a:pt x="406387" y="2143"/>
                  </a:cubicBezTo>
                  <a:close/>
                  <a:moveTo>
                    <a:pt x="774364" y="67"/>
                  </a:moveTo>
                  <a:cubicBezTo>
                    <a:pt x="797116" y="833"/>
                    <a:pt x="816288" y="11314"/>
                    <a:pt x="833926" y="24862"/>
                  </a:cubicBezTo>
                  <a:cubicBezTo>
                    <a:pt x="855399" y="41478"/>
                    <a:pt x="872015" y="62440"/>
                    <a:pt x="887353" y="84680"/>
                  </a:cubicBezTo>
                  <a:cubicBezTo>
                    <a:pt x="889653" y="88003"/>
                    <a:pt x="891443" y="90303"/>
                    <a:pt x="896555" y="88514"/>
                  </a:cubicBezTo>
                  <a:cubicBezTo>
                    <a:pt x="925186" y="79312"/>
                    <a:pt x="951004" y="84680"/>
                    <a:pt x="971710" y="106919"/>
                  </a:cubicBezTo>
                  <a:cubicBezTo>
                    <a:pt x="992928" y="129926"/>
                    <a:pt x="999063" y="157534"/>
                    <a:pt x="988326" y="186931"/>
                  </a:cubicBezTo>
                  <a:cubicBezTo>
                    <a:pt x="975289" y="222974"/>
                    <a:pt x="947170" y="244448"/>
                    <a:pt x="913171" y="258507"/>
                  </a:cubicBezTo>
                  <a:cubicBezTo>
                    <a:pt x="891443" y="267454"/>
                    <a:pt x="868692" y="271289"/>
                    <a:pt x="844918" y="265409"/>
                  </a:cubicBezTo>
                  <a:cubicBezTo>
                    <a:pt x="816032" y="258507"/>
                    <a:pt x="793281" y="229110"/>
                    <a:pt x="795070" y="201502"/>
                  </a:cubicBezTo>
                  <a:cubicBezTo>
                    <a:pt x="825235" y="198945"/>
                    <a:pt x="850031" y="185397"/>
                    <a:pt x="870992" y="162391"/>
                  </a:cubicBezTo>
                  <a:cubicBezTo>
                    <a:pt x="863323" y="155489"/>
                    <a:pt x="855910" y="148843"/>
                    <a:pt x="847986" y="141941"/>
                  </a:cubicBezTo>
                  <a:cubicBezTo>
                    <a:pt x="830347" y="160345"/>
                    <a:pt x="809386" y="171338"/>
                    <a:pt x="783823" y="169037"/>
                  </a:cubicBezTo>
                  <a:cubicBezTo>
                    <a:pt x="756726" y="166737"/>
                    <a:pt x="740110" y="150888"/>
                    <a:pt x="732697" y="124302"/>
                  </a:cubicBezTo>
                  <a:cubicBezTo>
                    <a:pt x="722983" y="126603"/>
                    <a:pt x="713269" y="128903"/>
                    <a:pt x="703300" y="131204"/>
                  </a:cubicBezTo>
                  <a:cubicBezTo>
                    <a:pt x="710713" y="159835"/>
                    <a:pt x="727073" y="180796"/>
                    <a:pt x="753403" y="192300"/>
                  </a:cubicBezTo>
                  <a:cubicBezTo>
                    <a:pt x="762094" y="196133"/>
                    <a:pt x="763884" y="201502"/>
                    <a:pt x="764651" y="209426"/>
                  </a:cubicBezTo>
                  <a:cubicBezTo>
                    <a:pt x="768485" y="241124"/>
                    <a:pt x="783311" y="266432"/>
                    <a:pt x="810919" y="283303"/>
                  </a:cubicBezTo>
                  <a:cubicBezTo>
                    <a:pt x="828558" y="294040"/>
                    <a:pt x="848241" y="298385"/>
                    <a:pt x="868436" y="299152"/>
                  </a:cubicBezTo>
                  <a:cubicBezTo>
                    <a:pt x="865624" y="309889"/>
                    <a:pt x="861789" y="320369"/>
                    <a:pt x="860256" y="331106"/>
                  </a:cubicBezTo>
                  <a:cubicBezTo>
                    <a:pt x="855144" y="366894"/>
                    <a:pt x="864602" y="397313"/>
                    <a:pt x="894510" y="419809"/>
                  </a:cubicBezTo>
                  <a:cubicBezTo>
                    <a:pt x="896811" y="421342"/>
                    <a:pt x="898600" y="425688"/>
                    <a:pt x="898089" y="428245"/>
                  </a:cubicBezTo>
                  <a:cubicBezTo>
                    <a:pt x="895022" y="445883"/>
                    <a:pt x="896555" y="463010"/>
                    <a:pt x="904224" y="479370"/>
                  </a:cubicBezTo>
                  <a:cubicBezTo>
                    <a:pt x="906269" y="483971"/>
                    <a:pt x="905503" y="487039"/>
                    <a:pt x="902691" y="490618"/>
                  </a:cubicBezTo>
                  <a:cubicBezTo>
                    <a:pt x="881729" y="516692"/>
                    <a:pt x="846197" y="521038"/>
                    <a:pt x="819866" y="499821"/>
                  </a:cubicBezTo>
                  <a:cubicBezTo>
                    <a:pt x="817566" y="497776"/>
                    <a:pt x="816544" y="492663"/>
                    <a:pt x="816544" y="489084"/>
                  </a:cubicBezTo>
                  <a:cubicBezTo>
                    <a:pt x="817822" y="452785"/>
                    <a:pt x="805040" y="422621"/>
                    <a:pt x="777176" y="399103"/>
                  </a:cubicBezTo>
                  <a:cubicBezTo>
                    <a:pt x="775387" y="397569"/>
                    <a:pt x="773086" y="396291"/>
                    <a:pt x="770530" y="394501"/>
                  </a:cubicBezTo>
                  <a:cubicBezTo>
                    <a:pt x="764651" y="402937"/>
                    <a:pt x="759027" y="411117"/>
                    <a:pt x="753147" y="419809"/>
                  </a:cubicBezTo>
                  <a:cubicBezTo>
                    <a:pt x="776665" y="437192"/>
                    <a:pt x="788424" y="460454"/>
                    <a:pt x="785357" y="489340"/>
                  </a:cubicBezTo>
                  <a:cubicBezTo>
                    <a:pt x="782545" y="517715"/>
                    <a:pt x="768229" y="539188"/>
                    <a:pt x="741900" y="552481"/>
                  </a:cubicBezTo>
                  <a:cubicBezTo>
                    <a:pt x="745734" y="561939"/>
                    <a:pt x="749569" y="571141"/>
                    <a:pt x="753403" y="580600"/>
                  </a:cubicBezTo>
                  <a:cubicBezTo>
                    <a:pt x="778199" y="570375"/>
                    <a:pt x="794815" y="552481"/>
                    <a:pt x="806574" y="529729"/>
                  </a:cubicBezTo>
                  <a:cubicBezTo>
                    <a:pt x="851564" y="555548"/>
                    <a:pt x="894255" y="546090"/>
                    <a:pt x="924930" y="512346"/>
                  </a:cubicBezTo>
                  <a:cubicBezTo>
                    <a:pt x="936689" y="519504"/>
                    <a:pt x="947937" y="527940"/>
                    <a:pt x="960463" y="533308"/>
                  </a:cubicBezTo>
                  <a:cubicBezTo>
                    <a:pt x="972733" y="538677"/>
                    <a:pt x="986026" y="541488"/>
                    <a:pt x="997785" y="545067"/>
                  </a:cubicBezTo>
                  <a:cubicBezTo>
                    <a:pt x="993950" y="560149"/>
                    <a:pt x="990116" y="575999"/>
                    <a:pt x="986026" y="592359"/>
                  </a:cubicBezTo>
                  <a:cubicBezTo>
                    <a:pt x="914705" y="580088"/>
                    <a:pt x="864346" y="606674"/>
                    <a:pt x="840573" y="678761"/>
                  </a:cubicBezTo>
                  <a:cubicBezTo>
                    <a:pt x="816544" y="674416"/>
                    <a:pt x="794048" y="678761"/>
                    <a:pt x="773342" y="692054"/>
                  </a:cubicBezTo>
                  <a:cubicBezTo>
                    <a:pt x="771809" y="693076"/>
                    <a:pt x="768997" y="693332"/>
                    <a:pt x="767463" y="692821"/>
                  </a:cubicBezTo>
                  <a:cubicBezTo>
                    <a:pt x="738832" y="680551"/>
                    <a:pt x="710457" y="682085"/>
                    <a:pt x="681827" y="692565"/>
                  </a:cubicBezTo>
                  <a:cubicBezTo>
                    <a:pt x="681060" y="692821"/>
                    <a:pt x="680293" y="692565"/>
                    <a:pt x="679526" y="692821"/>
                  </a:cubicBezTo>
                  <a:cubicBezTo>
                    <a:pt x="639904" y="634282"/>
                    <a:pt x="648339" y="540977"/>
                    <a:pt x="718126" y="480393"/>
                  </a:cubicBezTo>
                  <a:cubicBezTo>
                    <a:pt x="684894" y="450740"/>
                    <a:pt x="661632" y="415463"/>
                    <a:pt x="658309" y="369961"/>
                  </a:cubicBezTo>
                  <a:cubicBezTo>
                    <a:pt x="654730" y="323948"/>
                    <a:pt x="672113" y="285604"/>
                    <a:pt x="700999" y="252883"/>
                  </a:cubicBezTo>
                  <a:cubicBezTo>
                    <a:pt x="692307" y="236523"/>
                    <a:pt x="682594" y="221185"/>
                    <a:pt x="675947" y="204825"/>
                  </a:cubicBezTo>
                  <a:cubicBezTo>
                    <a:pt x="653707" y="148843"/>
                    <a:pt x="655753" y="94138"/>
                    <a:pt x="691285" y="43779"/>
                  </a:cubicBezTo>
                  <a:cubicBezTo>
                    <a:pt x="711224" y="15660"/>
                    <a:pt x="738321" y="-1211"/>
                    <a:pt x="774364" y="67"/>
                  </a:cubicBezTo>
                  <a:close/>
                </a:path>
              </a:pathLst>
            </a:custGeom>
            <a:solidFill>
              <a:schemeClr val="accent4"/>
            </a:solidFill>
            <a:ln w="453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87" name="Group 17">
            <a:extLst>
              <a:ext uri="{FF2B5EF4-FFF2-40B4-BE49-F238E27FC236}">
                <a16:creationId xmlns:a16="http://schemas.microsoft.com/office/drawing/2014/main" id="{2D331DB6-DEDF-463A-8323-D77BDD6E84BC}"/>
              </a:ext>
            </a:extLst>
          </p:cNvPr>
          <p:cNvGrpSpPr/>
          <p:nvPr/>
        </p:nvGrpSpPr>
        <p:grpSpPr>
          <a:xfrm flipH="1">
            <a:off x="4584669" y="2686863"/>
            <a:ext cx="1467006" cy="2204854"/>
            <a:chOff x="2225389" y="1694816"/>
            <a:chExt cx="2056377" cy="3090656"/>
          </a:xfrm>
        </p:grpSpPr>
        <p:sp>
          <p:nvSpPr>
            <p:cNvPr id="188" name="Freeform: Shape 3">
              <a:extLst>
                <a:ext uri="{FF2B5EF4-FFF2-40B4-BE49-F238E27FC236}">
                  <a16:creationId xmlns:a16="http://schemas.microsoft.com/office/drawing/2014/main" id="{9C24D568-C7CA-4D2F-ACBC-3B8E0827FE32}"/>
                </a:ext>
              </a:extLst>
            </p:cNvPr>
            <p:cNvSpPr/>
            <p:nvPr/>
          </p:nvSpPr>
          <p:spPr>
            <a:xfrm>
              <a:off x="2229066" y="1694816"/>
              <a:ext cx="2050055" cy="3090656"/>
            </a:xfrm>
            <a:custGeom>
              <a:avLst/>
              <a:gdLst>
                <a:gd name="connsiteX0" fmla="*/ 2545595 w 2646483"/>
                <a:gd name="connsiteY0" fmla="*/ 709670 h 3989829"/>
                <a:gd name="connsiteX1" fmla="*/ 2528410 w 2646483"/>
                <a:gd name="connsiteY1" fmla="*/ 658030 h 3989829"/>
                <a:gd name="connsiteX2" fmla="*/ 2514251 w 2646483"/>
                <a:gd name="connsiteY2" fmla="*/ 655330 h 3989829"/>
                <a:gd name="connsiteX3" fmla="*/ 2502222 w 2646483"/>
                <a:gd name="connsiteY3" fmla="*/ 692893 h 3989829"/>
                <a:gd name="connsiteX4" fmla="*/ 2440679 w 2646483"/>
                <a:gd name="connsiteY4" fmla="*/ 861806 h 3989829"/>
                <a:gd name="connsiteX5" fmla="*/ 2241487 w 2646483"/>
                <a:gd name="connsiteY5" fmla="*/ 1083832 h 3989829"/>
                <a:gd name="connsiteX6" fmla="*/ 1851775 w 2646483"/>
                <a:gd name="connsiteY6" fmla="*/ 1372555 h 3989829"/>
                <a:gd name="connsiteX7" fmla="*/ 1474749 w 2646483"/>
                <a:gd name="connsiteY7" fmla="*/ 1711773 h 3989829"/>
                <a:gd name="connsiteX8" fmla="*/ 1153209 w 2646483"/>
                <a:gd name="connsiteY8" fmla="*/ 2321545 h 3989829"/>
                <a:gd name="connsiteX9" fmla="*/ 1138560 w 2646483"/>
                <a:gd name="connsiteY9" fmla="*/ 2370894 h 3989829"/>
                <a:gd name="connsiteX10" fmla="*/ 1136186 w 2646483"/>
                <a:gd name="connsiteY10" fmla="*/ 2370157 h 3989829"/>
                <a:gd name="connsiteX11" fmla="*/ 1138805 w 2646483"/>
                <a:gd name="connsiteY11" fmla="*/ 2159098 h 3989829"/>
                <a:gd name="connsiteX12" fmla="*/ 1152963 w 2646483"/>
                <a:gd name="connsiteY12" fmla="*/ 1352178 h 3989829"/>
                <a:gd name="connsiteX13" fmla="*/ 1198956 w 2646483"/>
                <a:gd name="connsiteY13" fmla="*/ 1231631 h 3989829"/>
                <a:gd name="connsiteX14" fmla="*/ 1227026 w 2646483"/>
                <a:gd name="connsiteY14" fmla="*/ 1203315 h 3989829"/>
                <a:gd name="connsiteX15" fmla="*/ 1358867 w 2646483"/>
                <a:gd name="connsiteY15" fmla="*/ 1127942 h 3989829"/>
                <a:gd name="connsiteX16" fmla="*/ 1617965 w 2646483"/>
                <a:gd name="connsiteY16" fmla="*/ 1030801 h 3989829"/>
                <a:gd name="connsiteX17" fmla="*/ 1989836 w 2646483"/>
                <a:gd name="connsiteY17" fmla="*/ 458674 h 3989829"/>
                <a:gd name="connsiteX18" fmla="*/ 1949326 w 2646483"/>
                <a:gd name="connsiteY18" fmla="*/ 100634 h 3989829"/>
                <a:gd name="connsiteX19" fmla="*/ 1926248 w 2646483"/>
                <a:gd name="connsiteY19" fmla="*/ 9221 h 3989829"/>
                <a:gd name="connsiteX20" fmla="*/ 1917573 w 2646483"/>
                <a:gd name="connsiteY20" fmla="*/ 301 h 3989829"/>
                <a:gd name="connsiteX21" fmla="*/ 1914136 w 2646483"/>
                <a:gd name="connsiteY21" fmla="*/ 9303 h 3989829"/>
                <a:gd name="connsiteX22" fmla="*/ 1911353 w 2646483"/>
                <a:gd name="connsiteY22" fmla="*/ 14949 h 3989829"/>
                <a:gd name="connsiteX23" fmla="*/ 1757007 w 2646483"/>
                <a:gd name="connsiteY23" fmla="*/ 247041 h 3989829"/>
                <a:gd name="connsiteX24" fmla="*/ 1496027 w 2646483"/>
                <a:gd name="connsiteY24" fmla="*/ 441651 h 3989829"/>
                <a:gd name="connsiteX25" fmla="*/ 1200511 w 2646483"/>
                <a:gd name="connsiteY25" fmla="*/ 806484 h 3989829"/>
                <a:gd name="connsiteX26" fmla="*/ 1098623 w 2646483"/>
                <a:gd name="connsiteY26" fmla="*/ 1332455 h 3989829"/>
                <a:gd name="connsiteX27" fmla="*/ 1095595 w 2646483"/>
                <a:gd name="connsiteY27" fmla="*/ 1872256 h 3989829"/>
                <a:gd name="connsiteX28" fmla="*/ 1089784 w 2646483"/>
                <a:gd name="connsiteY28" fmla="*/ 1866691 h 3989829"/>
                <a:gd name="connsiteX29" fmla="*/ 926682 w 2646483"/>
                <a:gd name="connsiteY29" fmla="*/ 1480827 h 3989829"/>
                <a:gd name="connsiteX30" fmla="*/ 655308 w 2646483"/>
                <a:gd name="connsiteY30" fmla="*/ 1216818 h 3989829"/>
                <a:gd name="connsiteX31" fmla="*/ 393591 w 2646483"/>
                <a:gd name="connsiteY31" fmla="*/ 1019835 h 3989829"/>
                <a:gd name="connsiteX32" fmla="*/ 280000 w 2646483"/>
                <a:gd name="connsiteY32" fmla="*/ 854032 h 3989829"/>
                <a:gd name="connsiteX33" fmla="*/ 261996 w 2646483"/>
                <a:gd name="connsiteY33" fmla="*/ 794126 h 3989829"/>
                <a:gd name="connsiteX34" fmla="*/ 254958 w 2646483"/>
                <a:gd name="connsiteY34" fmla="*/ 790935 h 3989829"/>
                <a:gd name="connsiteX35" fmla="*/ 245219 w 2646483"/>
                <a:gd name="connsiteY35" fmla="*/ 816223 h 3989829"/>
                <a:gd name="connsiteX36" fmla="*/ 185478 w 2646483"/>
                <a:gd name="connsiteY36" fmla="*/ 1312568 h 3989829"/>
                <a:gd name="connsiteX37" fmla="*/ 508327 w 2646483"/>
                <a:gd name="connsiteY37" fmla="*/ 1842549 h 3989829"/>
                <a:gd name="connsiteX38" fmla="*/ 785512 w 2646483"/>
                <a:gd name="connsiteY38" fmla="*/ 1956140 h 3989829"/>
                <a:gd name="connsiteX39" fmla="*/ 979467 w 2646483"/>
                <a:gd name="connsiteY39" fmla="*/ 2053363 h 3989829"/>
                <a:gd name="connsiteX40" fmla="*/ 1058850 w 2646483"/>
                <a:gd name="connsiteY40" fmla="*/ 2169982 h 3989829"/>
                <a:gd name="connsiteX41" fmla="*/ 1076118 w 2646483"/>
                <a:gd name="connsiteY41" fmla="*/ 2704710 h 3989829"/>
                <a:gd name="connsiteX42" fmla="*/ 1067443 w 2646483"/>
                <a:gd name="connsiteY42" fmla="*/ 2799641 h 3989829"/>
                <a:gd name="connsiteX43" fmla="*/ 1056722 w 2646483"/>
                <a:gd name="connsiteY43" fmla="*/ 2891791 h 3989829"/>
                <a:gd name="connsiteX44" fmla="*/ 1051894 w 2646483"/>
                <a:gd name="connsiteY44" fmla="*/ 2869776 h 3989829"/>
                <a:gd name="connsiteX45" fmla="*/ 850982 w 2646483"/>
                <a:gd name="connsiteY45" fmla="*/ 2450767 h 3989829"/>
                <a:gd name="connsiteX46" fmla="*/ 556448 w 2646483"/>
                <a:gd name="connsiteY46" fmla="*/ 2174319 h 3989829"/>
                <a:gd name="connsiteX47" fmla="*/ 262160 w 2646483"/>
                <a:gd name="connsiteY47" fmla="*/ 1954503 h 3989829"/>
                <a:gd name="connsiteX48" fmla="*/ 111824 w 2646483"/>
                <a:gd name="connsiteY48" fmla="*/ 1739434 h 3989829"/>
                <a:gd name="connsiteX49" fmla="*/ 93656 w 2646483"/>
                <a:gd name="connsiteY49" fmla="*/ 1677401 h 3989829"/>
                <a:gd name="connsiteX50" fmla="*/ 84163 w 2646483"/>
                <a:gd name="connsiteY50" fmla="*/ 1672736 h 3989829"/>
                <a:gd name="connsiteX51" fmla="*/ 76715 w 2646483"/>
                <a:gd name="connsiteY51" fmla="*/ 1689840 h 3989829"/>
                <a:gd name="connsiteX52" fmla="*/ 44880 w 2646483"/>
                <a:gd name="connsiteY52" fmla="*/ 1824545 h 3989829"/>
                <a:gd name="connsiteX53" fmla="*/ 4698 w 2646483"/>
                <a:gd name="connsiteY53" fmla="*/ 2320973 h 3989829"/>
                <a:gd name="connsiteX54" fmla="*/ 391136 w 2646483"/>
                <a:gd name="connsiteY54" fmla="*/ 2916997 h 3989829"/>
                <a:gd name="connsiteX55" fmla="*/ 703510 w 2646483"/>
                <a:gd name="connsiteY55" fmla="*/ 3044336 h 3989829"/>
                <a:gd name="connsiteX56" fmla="*/ 903685 w 2646483"/>
                <a:gd name="connsiteY56" fmla="*/ 3134685 h 3989829"/>
                <a:gd name="connsiteX57" fmla="*/ 1020877 w 2646483"/>
                <a:gd name="connsiteY57" fmla="*/ 3261124 h 3989829"/>
                <a:gd name="connsiteX58" fmla="*/ 1044692 w 2646483"/>
                <a:gd name="connsiteY58" fmla="*/ 3389773 h 3989829"/>
                <a:gd name="connsiteX59" fmla="*/ 1052221 w 2646483"/>
                <a:gd name="connsiteY59" fmla="*/ 3988661 h 3989829"/>
                <a:gd name="connsiteX60" fmla="*/ 1129394 w 2646483"/>
                <a:gd name="connsiteY60" fmla="*/ 3988661 h 3989829"/>
                <a:gd name="connsiteX61" fmla="*/ 1139705 w 2646483"/>
                <a:gd name="connsiteY61" fmla="*/ 3495753 h 3989829"/>
                <a:gd name="connsiteX62" fmla="*/ 1157219 w 2646483"/>
                <a:gd name="connsiteY62" fmla="*/ 3037216 h 3989829"/>
                <a:gd name="connsiteX63" fmla="*/ 1218270 w 2646483"/>
                <a:gd name="connsiteY63" fmla="*/ 2873623 h 3989829"/>
                <a:gd name="connsiteX64" fmla="*/ 1343563 w 2646483"/>
                <a:gd name="connsiteY64" fmla="*/ 2756267 h 3989829"/>
                <a:gd name="connsiteX65" fmla="*/ 1628276 w 2646483"/>
                <a:gd name="connsiteY65" fmla="*/ 2624672 h 3989829"/>
                <a:gd name="connsiteX66" fmla="*/ 2045649 w 2646483"/>
                <a:gd name="connsiteY66" fmla="*/ 2460015 h 3989829"/>
                <a:gd name="connsiteX67" fmla="*/ 2418420 w 2646483"/>
                <a:gd name="connsiteY67" fmla="*/ 2168591 h 3989829"/>
                <a:gd name="connsiteX68" fmla="*/ 2644292 w 2646483"/>
                <a:gd name="connsiteY68" fmla="*/ 1530257 h 3989829"/>
                <a:gd name="connsiteX69" fmla="*/ 2545595 w 2646483"/>
                <a:gd name="connsiteY69" fmla="*/ 709670 h 398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646483" h="3989829">
                  <a:moveTo>
                    <a:pt x="2545595" y="709670"/>
                  </a:moveTo>
                  <a:cubicBezTo>
                    <a:pt x="2541258" y="691993"/>
                    <a:pt x="2536839" y="674316"/>
                    <a:pt x="2528410" y="658030"/>
                  </a:cubicBezTo>
                  <a:cubicBezTo>
                    <a:pt x="2525545" y="652465"/>
                    <a:pt x="2521944" y="639944"/>
                    <a:pt x="2514251" y="655330"/>
                  </a:cubicBezTo>
                  <a:cubicBezTo>
                    <a:pt x="2507132" y="666869"/>
                    <a:pt x="2505331" y="680126"/>
                    <a:pt x="2502222" y="692893"/>
                  </a:cubicBezTo>
                  <a:cubicBezTo>
                    <a:pt x="2487900" y="751489"/>
                    <a:pt x="2469486" y="808366"/>
                    <a:pt x="2440679" y="861806"/>
                  </a:cubicBezTo>
                  <a:cubicBezTo>
                    <a:pt x="2392150" y="951991"/>
                    <a:pt x="2319560" y="1020326"/>
                    <a:pt x="2241487" y="1083832"/>
                  </a:cubicBezTo>
                  <a:cubicBezTo>
                    <a:pt x="2115947" y="1185883"/>
                    <a:pt x="1981324" y="1275823"/>
                    <a:pt x="1851775" y="1372555"/>
                  </a:cubicBezTo>
                  <a:cubicBezTo>
                    <a:pt x="1715679" y="1474116"/>
                    <a:pt x="1585475" y="1582142"/>
                    <a:pt x="1474749" y="1711773"/>
                  </a:cubicBezTo>
                  <a:cubicBezTo>
                    <a:pt x="1321713" y="1890833"/>
                    <a:pt x="1220725" y="2097392"/>
                    <a:pt x="1153209" y="2321545"/>
                  </a:cubicBezTo>
                  <a:cubicBezTo>
                    <a:pt x="1148298" y="2337995"/>
                    <a:pt x="1143470" y="2354444"/>
                    <a:pt x="1138560" y="2370894"/>
                  </a:cubicBezTo>
                  <a:cubicBezTo>
                    <a:pt x="1137741" y="2370648"/>
                    <a:pt x="1137005" y="2370403"/>
                    <a:pt x="1136186" y="2370157"/>
                  </a:cubicBezTo>
                  <a:cubicBezTo>
                    <a:pt x="1128985" y="2368357"/>
                    <a:pt x="1138560" y="2176775"/>
                    <a:pt x="1138805" y="2159098"/>
                  </a:cubicBezTo>
                  <a:cubicBezTo>
                    <a:pt x="1139624" y="2082497"/>
                    <a:pt x="1141833" y="1444491"/>
                    <a:pt x="1152963" y="1352178"/>
                  </a:cubicBezTo>
                  <a:cubicBezTo>
                    <a:pt x="1158364" y="1307576"/>
                    <a:pt x="1167121" y="1265593"/>
                    <a:pt x="1198956" y="1231631"/>
                  </a:cubicBezTo>
                  <a:cubicBezTo>
                    <a:pt x="1209677" y="1223529"/>
                    <a:pt x="1218924" y="1214036"/>
                    <a:pt x="1227026" y="1203315"/>
                  </a:cubicBezTo>
                  <a:cubicBezTo>
                    <a:pt x="1266963" y="1171153"/>
                    <a:pt x="1311074" y="1146356"/>
                    <a:pt x="1358867" y="1127942"/>
                  </a:cubicBezTo>
                  <a:cubicBezTo>
                    <a:pt x="1444960" y="1094798"/>
                    <a:pt x="1533591" y="1068692"/>
                    <a:pt x="1617965" y="1030801"/>
                  </a:cubicBezTo>
                  <a:cubicBezTo>
                    <a:pt x="1865033" y="919829"/>
                    <a:pt x="1985825" y="727265"/>
                    <a:pt x="1989836" y="458674"/>
                  </a:cubicBezTo>
                  <a:cubicBezTo>
                    <a:pt x="1991636" y="337636"/>
                    <a:pt x="1973795" y="218725"/>
                    <a:pt x="1949326" y="100634"/>
                  </a:cubicBezTo>
                  <a:cubicBezTo>
                    <a:pt x="1942942" y="69863"/>
                    <a:pt x="1936559" y="39010"/>
                    <a:pt x="1926248" y="9221"/>
                  </a:cubicBezTo>
                  <a:cubicBezTo>
                    <a:pt x="1924857" y="5211"/>
                    <a:pt x="1924529" y="-1500"/>
                    <a:pt x="1917573" y="301"/>
                  </a:cubicBezTo>
                  <a:cubicBezTo>
                    <a:pt x="1913808" y="1283"/>
                    <a:pt x="1913890" y="5702"/>
                    <a:pt x="1914136" y="9303"/>
                  </a:cubicBezTo>
                  <a:cubicBezTo>
                    <a:pt x="1913153" y="11185"/>
                    <a:pt x="1911762" y="12985"/>
                    <a:pt x="1911353" y="14949"/>
                  </a:cubicBezTo>
                  <a:cubicBezTo>
                    <a:pt x="1892694" y="114137"/>
                    <a:pt x="1835899" y="187954"/>
                    <a:pt x="1757007" y="247041"/>
                  </a:cubicBezTo>
                  <a:cubicBezTo>
                    <a:pt x="1670096" y="312020"/>
                    <a:pt x="1582284" y="375854"/>
                    <a:pt x="1496027" y="441651"/>
                  </a:cubicBezTo>
                  <a:cubicBezTo>
                    <a:pt x="1368196" y="539202"/>
                    <a:pt x="1266145" y="657867"/>
                    <a:pt x="1200511" y="806484"/>
                  </a:cubicBezTo>
                  <a:cubicBezTo>
                    <a:pt x="1126366" y="974251"/>
                    <a:pt x="1101651" y="1151430"/>
                    <a:pt x="1098623" y="1332455"/>
                  </a:cubicBezTo>
                  <a:cubicBezTo>
                    <a:pt x="1096004" y="1490729"/>
                    <a:pt x="1095595" y="1861863"/>
                    <a:pt x="1095595" y="1872256"/>
                  </a:cubicBezTo>
                  <a:cubicBezTo>
                    <a:pt x="1090930" y="1870374"/>
                    <a:pt x="1090194" y="1868574"/>
                    <a:pt x="1089784" y="1866691"/>
                  </a:cubicBezTo>
                  <a:cubicBezTo>
                    <a:pt x="1059423" y="1727895"/>
                    <a:pt x="1008356" y="1597936"/>
                    <a:pt x="926682" y="1480827"/>
                  </a:cubicBezTo>
                  <a:cubicBezTo>
                    <a:pt x="853110" y="1375420"/>
                    <a:pt x="757196" y="1293091"/>
                    <a:pt x="655308" y="1216818"/>
                  </a:cubicBezTo>
                  <a:cubicBezTo>
                    <a:pt x="567905" y="1151348"/>
                    <a:pt x="476247" y="1091525"/>
                    <a:pt x="393591" y="1019835"/>
                  </a:cubicBezTo>
                  <a:cubicBezTo>
                    <a:pt x="341297" y="974415"/>
                    <a:pt x="300705" y="920975"/>
                    <a:pt x="280000" y="854032"/>
                  </a:cubicBezTo>
                  <a:cubicBezTo>
                    <a:pt x="273862" y="834145"/>
                    <a:pt x="267970" y="814095"/>
                    <a:pt x="261996" y="794126"/>
                  </a:cubicBezTo>
                  <a:cubicBezTo>
                    <a:pt x="261423" y="788971"/>
                    <a:pt x="258641" y="784879"/>
                    <a:pt x="254958" y="790935"/>
                  </a:cubicBezTo>
                  <a:cubicBezTo>
                    <a:pt x="250375" y="798627"/>
                    <a:pt x="247347" y="807466"/>
                    <a:pt x="245219" y="816223"/>
                  </a:cubicBezTo>
                  <a:cubicBezTo>
                    <a:pt x="205201" y="979243"/>
                    <a:pt x="176230" y="1143901"/>
                    <a:pt x="185478" y="1312568"/>
                  </a:cubicBezTo>
                  <a:cubicBezTo>
                    <a:pt x="198408" y="1546379"/>
                    <a:pt x="299969" y="1726994"/>
                    <a:pt x="508327" y="1842549"/>
                  </a:cubicBezTo>
                  <a:cubicBezTo>
                    <a:pt x="596385" y="1891324"/>
                    <a:pt x="690989" y="1923569"/>
                    <a:pt x="785512" y="1956140"/>
                  </a:cubicBezTo>
                  <a:cubicBezTo>
                    <a:pt x="854501" y="1979955"/>
                    <a:pt x="922835" y="2005243"/>
                    <a:pt x="979467" y="2053363"/>
                  </a:cubicBezTo>
                  <a:cubicBezTo>
                    <a:pt x="1016540" y="2084871"/>
                    <a:pt x="1049520" y="2119979"/>
                    <a:pt x="1058850" y="2169982"/>
                  </a:cubicBezTo>
                  <a:cubicBezTo>
                    <a:pt x="1081028" y="2288647"/>
                    <a:pt x="1079964" y="2646850"/>
                    <a:pt x="1076118" y="2704710"/>
                  </a:cubicBezTo>
                  <a:cubicBezTo>
                    <a:pt x="1073990" y="2736381"/>
                    <a:pt x="1070634" y="2768052"/>
                    <a:pt x="1067443" y="2799641"/>
                  </a:cubicBezTo>
                  <a:cubicBezTo>
                    <a:pt x="1065560" y="2818300"/>
                    <a:pt x="1060323" y="2852427"/>
                    <a:pt x="1056722" y="2891791"/>
                  </a:cubicBezTo>
                  <a:cubicBezTo>
                    <a:pt x="1053448" y="2879678"/>
                    <a:pt x="1053694" y="2876405"/>
                    <a:pt x="1051894" y="2869776"/>
                  </a:cubicBezTo>
                  <a:cubicBezTo>
                    <a:pt x="1010565" y="2717804"/>
                    <a:pt x="947305" y="2576306"/>
                    <a:pt x="850982" y="2450767"/>
                  </a:cubicBezTo>
                  <a:cubicBezTo>
                    <a:pt x="767999" y="2342496"/>
                    <a:pt x="664965" y="2255420"/>
                    <a:pt x="556448" y="2174319"/>
                  </a:cubicBezTo>
                  <a:cubicBezTo>
                    <a:pt x="458325" y="2101075"/>
                    <a:pt x="356273" y="2033231"/>
                    <a:pt x="262160" y="1954503"/>
                  </a:cubicBezTo>
                  <a:cubicBezTo>
                    <a:pt x="192598" y="1896317"/>
                    <a:pt x="137439" y="1828228"/>
                    <a:pt x="111824" y="1739434"/>
                  </a:cubicBezTo>
                  <a:cubicBezTo>
                    <a:pt x="105850" y="1718729"/>
                    <a:pt x="99712" y="1698024"/>
                    <a:pt x="93656" y="1677401"/>
                  </a:cubicBezTo>
                  <a:cubicBezTo>
                    <a:pt x="93165" y="1670281"/>
                    <a:pt x="90382" y="1665452"/>
                    <a:pt x="84163" y="1672736"/>
                  </a:cubicBezTo>
                  <a:cubicBezTo>
                    <a:pt x="80234" y="1677237"/>
                    <a:pt x="78434" y="1683866"/>
                    <a:pt x="76715" y="1689840"/>
                  </a:cubicBezTo>
                  <a:cubicBezTo>
                    <a:pt x="63458" y="1734114"/>
                    <a:pt x="53555" y="1779207"/>
                    <a:pt x="44880" y="1824545"/>
                  </a:cubicBezTo>
                  <a:cubicBezTo>
                    <a:pt x="13455" y="1988548"/>
                    <a:pt x="-10524" y="2153287"/>
                    <a:pt x="4698" y="2320973"/>
                  </a:cubicBezTo>
                  <a:cubicBezTo>
                    <a:pt x="28840" y="2587191"/>
                    <a:pt x="153888" y="2788429"/>
                    <a:pt x="391136" y="2916997"/>
                  </a:cubicBezTo>
                  <a:cubicBezTo>
                    <a:pt x="490650" y="2970928"/>
                    <a:pt x="597040" y="3007591"/>
                    <a:pt x="703510" y="3044336"/>
                  </a:cubicBezTo>
                  <a:cubicBezTo>
                    <a:pt x="772991" y="3068315"/>
                    <a:pt x="842389" y="3092538"/>
                    <a:pt x="903685" y="3134685"/>
                  </a:cubicBezTo>
                  <a:cubicBezTo>
                    <a:pt x="952133" y="3167993"/>
                    <a:pt x="995916" y="3206293"/>
                    <a:pt x="1020877" y="3261124"/>
                  </a:cubicBezTo>
                  <a:cubicBezTo>
                    <a:pt x="1039454" y="3301798"/>
                    <a:pt x="1041582" y="3347299"/>
                    <a:pt x="1044692" y="3389773"/>
                  </a:cubicBezTo>
                  <a:cubicBezTo>
                    <a:pt x="1045101" y="3421772"/>
                    <a:pt x="1052630" y="3985879"/>
                    <a:pt x="1052221" y="3988661"/>
                  </a:cubicBezTo>
                  <a:cubicBezTo>
                    <a:pt x="1095431" y="3991853"/>
                    <a:pt x="1119328" y="3987352"/>
                    <a:pt x="1129394" y="3988661"/>
                  </a:cubicBezTo>
                  <a:cubicBezTo>
                    <a:pt x="1135286" y="3891520"/>
                    <a:pt x="1139705" y="3576936"/>
                    <a:pt x="1139705" y="3495753"/>
                  </a:cubicBezTo>
                  <a:cubicBezTo>
                    <a:pt x="1142161" y="3343698"/>
                    <a:pt x="1135041" y="3187798"/>
                    <a:pt x="1157219" y="3037216"/>
                  </a:cubicBezTo>
                  <a:cubicBezTo>
                    <a:pt x="1165975" y="2977884"/>
                    <a:pt x="1179806" y="2921661"/>
                    <a:pt x="1218270" y="2873623"/>
                  </a:cubicBezTo>
                  <a:cubicBezTo>
                    <a:pt x="1254442" y="2828366"/>
                    <a:pt x="1296343" y="2789575"/>
                    <a:pt x="1343563" y="2756267"/>
                  </a:cubicBezTo>
                  <a:cubicBezTo>
                    <a:pt x="1430475" y="2694971"/>
                    <a:pt x="1529007" y="2658962"/>
                    <a:pt x="1628276" y="2624672"/>
                  </a:cubicBezTo>
                  <a:cubicBezTo>
                    <a:pt x="1769774" y="2575815"/>
                    <a:pt x="1911926" y="2528595"/>
                    <a:pt x="2045649" y="2460015"/>
                  </a:cubicBezTo>
                  <a:cubicBezTo>
                    <a:pt x="2188537" y="2386688"/>
                    <a:pt x="2317514" y="2295357"/>
                    <a:pt x="2418420" y="2168591"/>
                  </a:cubicBezTo>
                  <a:cubicBezTo>
                    <a:pt x="2567037" y="1981919"/>
                    <a:pt x="2633407" y="1764967"/>
                    <a:pt x="2644292" y="1530257"/>
                  </a:cubicBezTo>
                  <a:cubicBezTo>
                    <a:pt x="2657222" y="1251681"/>
                    <a:pt x="2611475" y="979243"/>
                    <a:pt x="2545595" y="709670"/>
                  </a:cubicBezTo>
                  <a:close/>
                </a:path>
              </a:pathLst>
            </a:custGeom>
            <a:solidFill>
              <a:srgbClr val="95C23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9">
              <a:extLst>
                <a:ext uri="{FF2B5EF4-FFF2-40B4-BE49-F238E27FC236}">
                  <a16:creationId xmlns:a16="http://schemas.microsoft.com/office/drawing/2014/main" id="{2FE41AE5-BD24-4DB9-B77E-DC2048F00D87}"/>
                </a:ext>
              </a:extLst>
            </p:cNvPr>
            <p:cNvSpPr/>
            <p:nvPr/>
          </p:nvSpPr>
          <p:spPr>
            <a:xfrm>
              <a:off x="3084088" y="2196665"/>
              <a:ext cx="1197678" cy="2587902"/>
            </a:xfrm>
            <a:custGeom>
              <a:avLst/>
              <a:gdLst>
                <a:gd name="connsiteX0" fmla="*/ 25618 w 1546122"/>
                <a:gd name="connsiteY0" fmla="*/ 3340808 h 3340808"/>
                <a:gd name="connsiteX1" fmla="*/ 2 w 1546122"/>
                <a:gd name="connsiteY1" fmla="*/ 3336634 h 3340808"/>
                <a:gd name="connsiteX2" fmla="*/ 23653 w 1546122"/>
                <a:gd name="connsiteY2" fmla="*/ 2402866 h 3340808"/>
                <a:gd name="connsiteX3" fmla="*/ 69892 w 1546122"/>
                <a:gd name="connsiteY3" fmla="*/ 2125600 h 3340808"/>
                <a:gd name="connsiteX4" fmla="*/ 199277 w 1546122"/>
                <a:gd name="connsiteY4" fmla="*/ 1899400 h 3340808"/>
                <a:gd name="connsiteX5" fmla="*/ 306730 w 1546122"/>
                <a:gd name="connsiteY5" fmla="*/ 1779345 h 3340808"/>
                <a:gd name="connsiteX6" fmla="*/ 532193 w 1546122"/>
                <a:gd name="connsiteY6" fmla="*/ 1606422 h 3340808"/>
                <a:gd name="connsiteX7" fmla="*/ 811833 w 1546122"/>
                <a:gd name="connsiteY7" fmla="*/ 1411484 h 3340808"/>
                <a:gd name="connsiteX8" fmla="*/ 972643 w 1546122"/>
                <a:gd name="connsiteY8" fmla="*/ 1277925 h 3340808"/>
                <a:gd name="connsiteX9" fmla="*/ 1080015 w 1546122"/>
                <a:gd name="connsiteY9" fmla="*/ 1178083 h 3340808"/>
                <a:gd name="connsiteX10" fmla="*/ 1297621 w 1546122"/>
                <a:gd name="connsiteY10" fmla="*/ 877739 h 3340808"/>
                <a:gd name="connsiteX11" fmla="*/ 1373485 w 1546122"/>
                <a:gd name="connsiteY11" fmla="*/ 628379 h 3340808"/>
                <a:gd name="connsiteX12" fmla="*/ 1409902 w 1546122"/>
                <a:gd name="connsiteY12" fmla="*/ 409300 h 3340808"/>
                <a:gd name="connsiteX13" fmla="*/ 1413994 w 1546122"/>
                <a:gd name="connsiteY13" fmla="*/ 344648 h 3340808"/>
                <a:gd name="connsiteX14" fmla="*/ 1418250 w 1546122"/>
                <a:gd name="connsiteY14" fmla="*/ 71965 h 3340808"/>
                <a:gd name="connsiteX15" fmla="*/ 1413913 w 1546122"/>
                <a:gd name="connsiteY15" fmla="*/ 7395 h 3340808"/>
                <a:gd name="connsiteX16" fmla="*/ 1428071 w 1546122"/>
                <a:gd name="connsiteY16" fmla="*/ 10095 h 3340808"/>
                <a:gd name="connsiteX17" fmla="*/ 1445256 w 1546122"/>
                <a:gd name="connsiteY17" fmla="*/ 61735 h 3340808"/>
                <a:gd name="connsiteX18" fmla="*/ 1543952 w 1546122"/>
                <a:gd name="connsiteY18" fmla="*/ 882403 h 3340808"/>
                <a:gd name="connsiteX19" fmla="*/ 1318081 w 1546122"/>
                <a:gd name="connsiteY19" fmla="*/ 1520738 h 3340808"/>
                <a:gd name="connsiteX20" fmla="*/ 937126 w 1546122"/>
                <a:gd name="connsiteY20" fmla="*/ 1812161 h 3340808"/>
                <a:gd name="connsiteX21" fmla="*/ 519754 w 1546122"/>
                <a:gd name="connsiteY21" fmla="*/ 1976819 h 3340808"/>
                <a:gd name="connsiteX22" fmla="*/ 234222 w 1546122"/>
                <a:gd name="connsiteY22" fmla="*/ 2115861 h 3340808"/>
                <a:gd name="connsiteX23" fmla="*/ 114330 w 1546122"/>
                <a:gd name="connsiteY23" fmla="*/ 2225769 h 3340808"/>
                <a:gd name="connsiteX24" fmla="*/ 52379 w 1546122"/>
                <a:gd name="connsiteY24" fmla="*/ 2395910 h 3340808"/>
                <a:gd name="connsiteX25" fmla="*/ 25618 w 1546122"/>
                <a:gd name="connsiteY25" fmla="*/ 3340808 h 3340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46122" h="3340808">
                  <a:moveTo>
                    <a:pt x="25618" y="3340808"/>
                  </a:moveTo>
                  <a:cubicBezTo>
                    <a:pt x="14979" y="3339417"/>
                    <a:pt x="10478" y="3339172"/>
                    <a:pt x="2" y="3336634"/>
                  </a:cubicBezTo>
                  <a:cubicBezTo>
                    <a:pt x="-243" y="3263881"/>
                    <a:pt x="17761" y="2469482"/>
                    <a:pt x="23653" y="2402866"/>
                  </a:cubicBezTo>
                  <a:cubicBezTo>
                    <a:pt x="31919" y="2309326"/>
                    <a:pt x="39694" y="2215458"/>
                    <a:pt x="69892" y="2125600"/>
                  </a:cubicBezTo>
                  <a:cubicBezTo>
                    <a:pt x="98044" y="2041880"/>
                    <a:pt x="145101" y="1968472"/>
                    <a:pt x="199277" y="1899400"/>
                  </a:cubicBezTo>
                  <a:cubicBezTo>
                    <a:pt x="232503" y="1857091"/>
                    <a:pt x="267693" y="1816499"/>
                    <a:pt x="306730" y="1779345"/>
                  </a:cubicBezTo>
                  <a:cubicBezTo>
                    <a:pt x="375719" y="1713711"/>
                    <a:pt x="453302" y="1659207"/>
                    <a:pt x="532193" y="1606422"/>
                  </a:cubicBezTo>
                  <a:cubicBezTo>
                    <a:pt x="626716" y="1543325"/>
                    <a:pt x="721565" y="1480555"/>
                    <a:pt x="811833" y="1411484"/>
                  </a:cubicBezTo>
                  <a:cubicBezTo>
                    <a:pt x="867155" y="1369174"/>
                    <a:pt x="921577" y="1325636"/>
                    <a:pt x="972643" y="1277925"/>
                  </a:cubicBezTo>
                  <a:cubicBezTo>
                    <a:pt x="1008325" y="1244535"/>
                    <a:pt x="1046297" y="1213519"/>
                    <a:pt x="1080015" y="1178083"/>
                  </a:cubicBezTo>
                  <a:cubicBezTo>
                    <a:pt x="1166026" y="1087816"/>
                    <a:pt x="1245491" y="992475"/>
                    <a:pt x="1297621" y="877739"/>
                  </a:cubicBezTo>
                  <a:cubicBezTo>
                    <a:pt x="1333793" y="798110"/>
                    <a:pt x="1358099" y="714800"/>
                    <a:pt x="1373485" y="628379"/>
                  </a:cubicBezTo>
                  <a:cubicBezTo>
                    <a:pt x="1386497" y="555707"/>
                    <a:pt x="1401309" y="482381"/>
                    <a:pt x="1409902" y="409300"/>
                  </a:cubicBezTo>
                  <a:cubicBezTo>
                    <a:pt x="1412439" y="387940"/>
                    <a:pt x="1412358" y="366253"/>
                    <a:pt x="1413994" y="344648"/>
                  </a:cubicBezTo>
                  <a:cubicBezTo>
                    <a:pt x="1420705" y="253890"/>
                    <a:pt x="1419559" y="162886"/>
                    <a:pt x="1418250" y="71965"/>
                  </a:cubicBezTo>
                  <a:cubicBezTo>
                    <a:pt x="1417923" y="50605"/>
                    <a:pt x="1414649" y="28918"/>
                    <a:pt x="1413913" y="7395"/>
                  </a:cubicBezTo>
                  <a:cubicBezTo>
                    <a:pt x="1421687" y="-7991"/>
                    <a:pt x="1425206" y="4530"/>
                    <a:pt x="1428071" y="10095"/>
                  </a:cubicBezTo>
                  <a:cubicBezTo>
                    <a:pt x="1436500" y="26299"/>
                    <a:pt x="1440919" y="44058"/>
                    <a:pt x="1445256" y="61735"/>
                  </a:cubicBezTo>
                  <a:cubicBezTo>
                    <a:pt x="1511135" y="331308"/>
                    <a:pt x="1556801" y="603746"/>
                    <a:pt x="1543952" y="882403"/>
                  </a:cubicBezTo>
                  <a:cubicBezTo>
                    <a:pt x="1533150" y="1117032"/>
                    <a:pt x="1466780" y="1334066"/>
                    <a:pt x="1318081" y="1520738"/>
                  </a:cubicBezTo>
                  <a:cubicBezTo>
                    <a:pt x="1217175" y="1647504"/>
                    <a:pt x="1080015" y="1738835"/>
                    <a:pt x="937126" y="1812161"/>
                  </a:cubicBezTo>
                  <a:cubicBezTo>
                    <a:pt x="803403" y="1880742"/>
                    <a:pt x="661251" y="1927880"/>
                    <a:pt x="519754" y="1976819"/>
                  </a:cubicBezTo>
                  <a:cubicBezTo>
                    <a:pt x="420485" y="2011109"/>
                    <a:pt x="321134" y="2054565"/>
                    <a:pt x="234222" y="2115861"/>
                  </a:cubicBezTo>
                  <a:cubicBezTo>
                    <a:pt x="187001" y="2149169"/>
                    <a:pt x="150502" y="2180595"/>
                    <a:pt x="114330" y="2225769"/>
                  </a:cubicBezTo>
                  <a:cubicBezTo>
                    <a:pt x="75948" y="2273808"/>
                    <a:pt x="61135" y="2336578"/>
                    <a:pt x="52379" y="2395910"/>
                  </a:cubicBezTo>
                  <a:cubicBezTo>
                    <a:pt x="30364" y="2546491"/>
                    <a:pt x="31510" y="3243749"/>
                    <a:pt x="25618" y="3340808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1">
              <a:extLst>
                <a:ext uri="{FF2B5EF4-FFF2-40B4-BE49-F238E27FC236}">
                  <a16:creationId xmlns:a16="http://schemas.microsoft.com/office/drawing/2014/main" id="{01D909BD-8665-4E49-A473-48E46BBE5692}"/>
                </a:ext>
              </a:extLst>
            </p:cNvPr>
            <p:cNvSpPr/>
            <p:nvPr/>
          </p:nvSpPr>
          <p:spPr>
            <a:xfrm>
              <a:off x="2225389" y="2987798"/>
              <a:ext cx="816874" cy="1337538"/>
            </a:xfrm>
            <a:custGeom>
              <a:avLst/>
              <a:gdLst>
                <a:gd name="connsiteX0" fmla="*/ 93819 w 1054529"/>
                <a:gd name="connsiteY0" fmla="*/ 8328 h 1726673"/>
                <a:gd name="connsiteX1" fmla="*/ 89891 w 1054529"/>
                <a:gd name="connsiteY1" fmla="*/ 177895 h 1726673"/>
                <a:gd name="connsiteX2" fmla="*/ 143413 w 1054529"/>
                <a:gd name="connsiteY2" fmla="*/ 548457 h 1726673"/>
                <a:gd name="connsiteX3" fmla="*/ 270589 w 1054529"/>
                <a:gd name="connsiteY3" fmla="*/ 765081 h 1726673"/>
                <a:gd name="connsiteX4" fmla="*/ 585091 w 1054529"/>
                <a:gd name="connsiteY4" fmla="*/ 1039647 h 1726673"/>
                <a:gd name="connsiteX5" fmla="*/ 804662 w 1054529"/>
                <a:gd name="connsiteY5" fmla="*/ 1192847 h 1726673"/>
                <a:gd name="connsiteX6" fmla="*/ 986014 w 1054529"/>
                <a:gd name="connsiteY6" fmla="*/ 1398996 h 1726673"/>
                <a:gd name="connsiteX7" fmla="*/ 1048456 w 1054529"/>
                <a:gd name="connsiteY7" fmla="*/ 1594424 h 1726673"/>
                <a:gd name="connsiteX8" fmla="*/ 1051157 w 1054529"/>
                <a:gd name="connsiteY8" fmla="*/ 1726674 h 1726673"/>
                <a:gd name="connsiteX9" fmla="*/ 1020795 w 1054529"/>
                <a:gd name="connsiteY9" fmla="*/ 1591887 h 1726673"/>
                <a:gd name="connsiteX10" fmla="*/ 903604 w 1054529"/>
                <a:gd name="connsiteY10" fmla="*/ 1465448 h 1726673"/>
                <a:gd name="connsiteX11" fmla="*/ 703429 w 1054529"/>
                <a:gd name="connsiteY11" fmla="*/ 1375099 h 1726673"/>
                <a:gd name="connsiteX12" fmla="*/ 391136 w 1054529"/>
                <a:gd name="connsiteY12" fmla="*/ 1247760 h 1726673"/>
                <a:gd name="connsiteX13" fmla="*/ 4698 w 1054529"/>
                <a:gd name="connsiteY13" fmla="*/ 651736 h 1726673"/>
                <a:gd name="connsiteX14" fmla="*/ 44881 w 1054529"/>
                <a:gd name="connsiteY14" fmla="*/ 155308 h 1726673"/>
                <a:gd name="connsiteX15" fmla="*/ 76715 w 1054529"/>
                <a:gd name="connsiteY15" fmla="*/ 20603 h 1726673"/>
                <a:gd name="connsiteX16" fmla="*/ 84163 w 1054529"/>
                <a:gd name="connsiteY16" fmla="*/ 3499 h 1726673"/>
                <a:gd name="connsiteX17" fmla="*/ 93819 w 1054529"/>
                <a:gd name="connsiteY17" fmla="*/ 8328 h 172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4529" h="1726673">
                  <a:moveTo>
                    <a:pt x="93819" y="8328"/>
                  </a:moveTo>
                  <a:cubicBezTo>
                    <a:pt x="85308" y="64714"/>
                    <a:pt x="87109" y="121591"/>
                    <a:pt x="89891" y="177895"/>
                  </a:cubicBezTo>
                  <a:cubicBezTo>
                    <a:pt x="96193" y="302943"/>
                    <a:pt x="102331" y="428319"/>
                    <a:pt x="143413" y="548457"/>
                  </a:cubicBezTo>
                  <a:cubicBezTo>
                    <a:pt x="171074" y="629394"/>
                    <a:pt x="214284" y="700838"/>
                    <a:pt x="270589" y="765081"/>
                  </a:cubicBezTo>
                  <a:cubicBezTo>
                    <a:pt x="363147" y="870815"/>
                    <a:pt x="470600" y="959118"/>
                    <a:pt x="585091" y="1039647"/>
                  </a:cubicBezTo>
                  <a:cubicBezTo>
                    <a:pt x="658090" y="1090959"/>
                    <a:pt x="734363" y="1137606"/>
                    <a:pt x="804662" y="1192847"/>
                  </a:cubicBezTo>
                  <a:cubicBezTo>
                    <a:pt x="877906" y="1250460"/>
                    <a:pt x="937484" y="1319531"/>
                    <a:pt x="986014" y="1398996"/>
                  </a:cubicBezTo>
                  <a:cubicBezTo>
                    <a:pt x="1022923" y="1459392"/>
                    <a:pt x="1039618" y="1525190"/>
                    <a:pt x="1048456" y="1594424"/>
                  </a:cubicBezTo>
                  <a:cubicBezTo>
                    <a:pt x="1053285" y="1632234"/>
                    <a:pt x="1057868" y="1676098"/>
                    <a:pt x="1051157" y="1726674"/>
                  </a:cubicBezTo>
                  <a:cubicBezTo>
                    <a:pt x="1045510" y="1683382"/>
                    <a:pt x="1039372" y="1632561"/>
                    <a:pt x="1020795" y="1591887"/>
                  </a:cubicBezTo>
                  <a:cubicBezTo>
                    <a:pt x="995753" y="1537056"/>
                    <a:pt x="952052" y="1498838"/>
                    <a:pt x="903604" y="1465448"/>
                  </a:cubicBezTo>
                  <a:cubicBezTo>
                    <a:pt x="842389" y="1423302"/>
                    <a:pt x="772991" y="1399078"/>
                    <a:pt x="703429" y="1375099"/>
                  </a:cubicBezTo>
                  <a:cubicBezTo>
                    <a:pt x="596958" y="1338354"/>
                    <a:pt x="490651" y="1301691"/>
                    <a:pt x="391136" y="1247760"/>
                  </a:cubicBezTo>
                  <a:cubicBezTo>
                    <a:pt x="153807" y="1119193"/>
                    <a:pt x="28840" y="917954"/>
                    <a:pt x="4698" y="651736"/>
                  </a:cubicBezTo>
                  <a:cubicBezTo>
                    <a:pt x="-10524" y="484132"/>
                    <a:pt x="13455" y="319311"/>
                    <a:pt x="44881" y="155308"/>
                  </a:cubicBezTo>
                  <a:cubicBezTo>
                    <a:pt x="53555" y="109970"/>
                    <a:pt x="63458" y="64877"/>
                    <a:pt x="76715" y="20603"/>
                  </a:cubicBezTo>
                  <a:cubicBezTo>
                    <a:pt x="78516" y="14629"/>
                    <a:pt x="80316" y="8000"/>
                    <a:pt x="84163" y="3499"/>
                  </a:cubicBezTo>
                  <a:cubicBezTo>
                    <a:pt x="90546" y="-3621"/>
                    <a:pt x="93328" y="1208"/>
                    <a:pt x="93819" y="8328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2">
              <a:extLst>
                <a:ext uri="{FF2B5EF4-FFF2-40B4-BE49-F238E27FC236}">
                  <a16:creationId xmlns:a16="http://schemas.microsoft.com/office/drawing/2014/main" id="{1AA467A5-365A-4C73-A0FD-D3766B326E88}"/>
                </a:ext>
              </a:extLst>
            </p:cNvPr>
            <p:cNvSpPr/>
            <p:nvPr/>
          </p:nvSpPr>
          <p:spPr>
            <a:xfrm>
              <a:off x="2367898" y="2305227"/>
              <a:ext cx="704370" cy="1461417"/>
            </a:xfrm>
            <a:custGeom>
              <a:avLst/>
              <a:gdLst>
                <a:gd name="connsiteX0" fmla="*/ 78190 w 909294"/>
                <a:gd name="connsiteY0" fmla="*/ 6289 h 1886592"/>
                <a:gd name="connsiteX1" fmla="*/ 73525 w 909294"/>
                <a:gd name="connsiteY1" fmla="*/ 112842 h 1886592"/>
                <a:gd name="connsiteX2" fmla="*/ 115999 w 909294"/>
                <a:gd name="connsiteY2" fmla="*/ 451486 h 1886592"/>
                <a:gd name="connsiteX3" fmla="*/ 223697 w 909294"/>
                <a:gd name="connsiteY3" fmla="*/ 643560 h 1886592"/>
                <a:gd name="connsiteX4" fmla="*/ 619710 w 909294"/>
                <a:gd name="connsiteY4" fmla="*/ 966164 h 1886592"/>
                <a:gd name="connsiteX5" fmla="*/ 852866 w 909294"/>
                <a:gd name="connsiteY5" fmla="*/ 1217978 h 1886592"/>
                <a:gd name="connsiteX6" fmla="*/ 889038 w 909294"/>
                <a:gd name="connsiteY6" fmla="*/ 1358739 h 1886592"/>
                <a:gd name="connsiteX7" fmla="*/ 907533 w 909294"/>
                <a:gd name="connsiteY7" fmla="*/ 1788469 h 1886592"/>
                <a:gd name="connsiteX8" fmla="*/ 898204 w 909294"/>
                <a:gd name="connsiteY8" fmla="*/ 1886592 h 1886592"/>
                <a:gd name="connsiteX9" fmla="*/ 875126 w 909294"/>
                <a:gd name="connsiteY9" fmla="*/ 1382063 h 1886592"/>
                <a:gd name="connsiteX10" fmla="*/ 795743 w 909294"/>
                <a:gd name="connsiteY10" fmla="*/ 1265444 h 1886592"/>
                <a:gd name="connsiteX11" fmla="*/ 601788 w 909294"/>
                <a:gd name="connsiteY11" fmla="*/ 1168221 h 1886592"/>
                <a:gd name="connsiteX12" fmla="*/ 324603 w 909294"/>
                <a:gd name="connsiteY12" fmla="*/ 1054630 h 1886592"/>
                <a:gd name="connsiteX13" fmla="*/ 1754 w 909294"/>
                <a:gd name="connsiteY13" fmla="*/ 524649 h 1886592"/>
                <a:gd name="connsiteX14" fmla="*/ 61495 w 909294"/>
                <a:gd name="connsiteY14" fmla="*/ 28304 h 1886592"/>
                <a:gd name="connsiteX15" fmla="*/ 71234 w 909294"/>
                <a:gd name="connsiteY15" fmla="*/ 3016 h 1886592"/>
                <a:gd name="connsiteX16" fmla="*/ 78190 w 909294"/>
                <a:gd name="connsiteY16" fmla="*/ 6289 h 188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9294" h="1886592">
                  <a:moveTo>
                    <a:pt x="78190" y="6289"/>
                  </a:moveTo>
                  <a:cubicBezTo>
                    <a:pt x="74753" y="41725"/>
                    <a:pt x="71479" y="77243"/>
                    <a:pt x="73525" y="112842"/>
                  </a:cubicBezTo>
                  <a:cubicBezTo>
                    <a:pt x="80072" y="226678"/>
                    <a:pt x="82527" y="341169"/>
                    <a:pt x="115999" y="451486"/>
                  </a:cubicBezTo>
                  <a:cubicBezTo>
                    <a:pt x="137768" y="523258"/>
                    <a:pt x="174840" y="586682"/>
                    <a:pt x="223697" y="643560"/>
                  </a:cubicBezTo>
                  <a:cubicBezTo>
                    <a:pt x="336388" y="774827"/>
                    <a:pt x="476740" y="872050"/>
                    <a:pt x="619710" y="966164"/>
                  </a:cubicBezTo>
                  <a:cubicBezTo>
                    <a:pt x="718079" y="1030897"/>
                    <a:pt x="799017" y="1112080"/>
                    <a:pt x="852866" y="1217978"/>
                  </a:cubicBezTo>
                  <a:cubicBezTo>
                    <a:pt x="875289" y="1262007"/>
                    <a:pt x="883800" y="1310128"/>
                    <a:pt x="889038" y="1358739"/>
                  </a:cubicBezTo>
                  <a:cubicBezTo>
                    <a:pt x="900413" y="1463410"/>
                    <a:pt x="914244" y="1738548"/>
                    <a:pt x="907533" y="1788469"/>
                  </a:cubicBezTo>
                  <a:cubicBezTo>
                    <a:pt x="905651" y="1802709"/>
                    <a:pt x="901968" y="1872598"/>
                    <a:pt x="898204" y="1886592"/>
                  </a:cubicBezTo>
                  <a:cubicBezTo>
                    <a:pt x="897631" y="1811465"/>
                    <a:pt x="880527" y="1411443"/>
                    <a:pt x="875126" y="1382063"/>
                  </a:cubicBezTo>
                  <a:cubicBezTo>
                    <a:pt x="865796" y="1332060"/>
                    <a:pt x="832734" y="1296952"/>
                    <a:pt x="795743" y="1265444"/>
                  </a:cubicBezTo>
                  <a:cubicBezTo>
                    <a:pt x="739111" y="1217324"/>
                    <a:pt x="670777" y="1191954"/>
                    <a:pt x="601788" y="1168221"/>
                  </a:cubicBezTo>
                  <a:cubicBezTo>
                    <a:pt x="507265" y="1135650"/>
                    <a:pt x="412661" y="1103406"/>
                    <a:pt x="324603" y="1054630"/>
                  </a:cubicBezTo>
                  <a:cubicBezTo>
                    <a:pt x="116244" y="939157"/>
                    <a:pt x="14602" y="758460"/>
                    <a:pt x="1754" y="524649"/>
                  </a:cubicBezTo>
                  <a:cubicBezTo>
                    <a:pt x="-7576" y="355900"/>
                    <a:pt x="21476" y="191324"/>
                    <a:pt x="61495" y="28304"/>
                  </a:cubicBezTo>
                  <a:cubicBezTo>
                    <a:pt x="63623" y="19547"/>
                    <a:pt x="66651" y="10708"/>
                    <a:pt x="71234" y="3016"/>
                  </a:cubicBezTo>
                  <a:cubicBezTo>
                    <a:pt x="74753" y="-3040"/>
                    <a:pt x="77535" y="1052"/>
                    <a:pt x="78190" y="6289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4">
              <a:extLst>
                <a:ext uri="{FF2B5EF4-FFF2-40B4-BE49-F238E27FC236}">
                  <a16:creationId xmlns:a16="http://schemas.microsoft.com/office/drawing/2014/main" id="{AFE8C14C-80D0-48C6-B687-3F183D4CE674}"/>
                </a:ext>
              </a:extLst>
            </p:cNvPr>
            <p:cNvSpPr/>
            <p:nvPr/>
          </p:nvSpPr>
          <p:spPr>
            <a:xfrm>
              <a:off x="3099459" y="1694941"/>
              <a:ext cx="673950" cy="1795762"/>
            </a:xfrm>
            <a:custGeom>
              <a:avLst/>
              <a:gdLst>
                <a:gd name="connsiteX0" fmla="*/ 11257 w 870023"/>
                <a:gd name="connsiteY0" fmla="*/ 2318190 h 2318208"/>
                <a:gd name="connsiteX1" fmla="*/ 16249 w 870023"/>
                <a:gd name="connsiteY1" fmla="*/ 1303730 h 2318208"/>
                <a:gd name="connsiteX2" fmla="*/ 125502 w 870023"/>
                <a:gd name="connsiteY2" fmla="*/ 1044550 h 2318208"/>
                <a:gd name="connsiteX3" fmla="*/ 366514 w 870023"/>
                <a:gd name="connsiteY3" fmla="*/ 851904 h 2318208"/>
                <a:gd name="connsiteX4" fmla="*/ 557605 w 870023"/>
                <a:gd name="connsiteY4" fmla="*/ 702877 h 2318208"/>
                <a:gd name="connsiteX5" fmla="*/ 713833 w 870023"/>
                <a:gd name="connsiteY5" fmla="*/ 515960 h 2318208"/>
                <a:gd name="connsiteX6" fmla="*/ 768583 w 870023"/>
                <a:gd name="connsiteY6" fmla="*/ 356376 h 2318208"/>
                <a:gd name="connsiteX7" fmla="*/ 786587 w 870023"/>
                <a:gd name="connsiteY7" fmla="*/ 194747 h 2318208"/>
                <a:gd name="connsiteX8" fmla="*/ 797717 w 870023"/>
                <a:gd name="connsiteY8" fmla="*/ 18714 h 2318208"/>
                <a:gd name="connsiteX9" fmla="*/ 794198 w 870023"/>
                <a:gd name="connsiteY9" fmla="*/ 9303 h 2318208"/>
                <a:gd name="connsiteX10" fmla="*/ 797636 w 870023"/>
                <a:gd name="connsiteY10" fmla="*/ 301 h 2318208"/>
                <a:gd name="connsiteX11" fmla="*/ 806310 w 870023"/>
                <a:gd name="connsiteY11" fmla="*/ 9221 h 2318208"/>
                <a:gd name="connsiteX12" fmla="*/ 829389 w 870023"/>
                <a:gd name="connsiteY12" fmla="*/ 100634 h 2318208"/>
                <a:gd name="connsiteX13" fmla="*/ 869898 w 870023"/>
                <a:gd name="connsiteY13" fmla="*/ 458674 h 2318208"/>
                <a:gd name="connsiteX14" fmla="*/ 489844 w 870023"/>
                <a:gd name="connsiteY14" fmla="*/ 1030801 h 2318208"/>
                <a:gd name="connsiteX15" fmla="*/ 230746 w 870023"/>
                <a:gd name="connsiteY15" fmla="*/ 1127942 h 2318208"/>
                <a:gd name="connsiteX16" fmla="*/ 75500 w 870023"/>
                <a:gd name="connsiteY16" fmla="*/ 1231549 h 2318208"/>
                <a:gd name="connsiteX17" fmla="*/ 30489 w 870023"/>
                <a:gd name="connsiteY17" fmla="*/ 1344076 h 2318208"/>
                <a:gd name="connsiteX18" fmla="*/ 19195 w 870023"/>
                <a:gd name="connsiteY18" fmla="*/ 1701788 h 2318208"/>
                <a:gd name="connsiteX19" fmla="*/ 11257 w 870023"/>
                <a:gd name="connsiteY19" fmla="*/ 2318190 h 231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0023" h="2318208">
                  <a:moveTo>
                    <a:pt x="11257" y="2318190"/>
                  </a:moveTo>
                  <a:cubicBezTo>
                    <a:pt x="-14113" y="2142157"/>
                    <a:pt x="10520" y="1380985"/>
                    <a:pt x="16249" y="1303730"/>
                  </a:cubicBezTo>
                  <a:cubicBezTo>
                    <a:pt x="23614" y="1205197"/>
                    <a:pt x="61914" y="1120495"/>
                    <a:pt x="125502" y="1044550"/>
                  </a:cubicBezTo>
                  <a:cubicBezTo>
                    <a:pt x="193264" y="963694"/>
                    <a:pt x="281648" y="910418"/>
                    <a:pt x="366514" y="851904"/>
                  </a:cubicBezTo>
                  <a:cubicBezTo>
                    <a:pt x="433130" y="805911"/>
                    <a:pt x="497209" y="757054"/>
                    <a:pt x="557605" y="702877"/>
                  </a:cubicBezTo>
                  <a:cubicBezTo>
                    <a:pt x="618984" y="647882"/>
                    <a:pt x="673242" y="587732"/>
                    <a:pt x="713833" y="515960"/>
                  </a:cubicBezTo>
                  <a:cubicBezTo>
                    <a:pt x="741904" y="466366"/>
                    <a:pt x="757944" y="412108"/>
                    <a:pt x="768583" y="356376"/>
                  </a:cubicBezTo>
                  <a:cubicBezTo>
                    <a:pt x="778813" y="303018"/>
                    <a:pt x="782168" y="248923"/>
                    <a:pt x="786587" y="194747"/>
                  </a:cubicBezTo>
                  <a:cubicBezTo>
                    <a:pt x="791498" y="135906"/>
                    <a:pt x="795753" y="77310"/>
                    <a:pt x="797717" y="18714"/>
                  </a:cubicBezTo>
                  <a:cubicBezTo>
                    <a:pt x="797799" y="15604"/>
                    <a:pt x="795426" y="12413"/>
                    <a:pt x="794198" y="9303"/>
                  </a:cubicBezTo>
                  <a:cubicBezTo>
                    <a:pt x="793871" y="5702"/>
                    <a:pt x="793789" y="1283"/>
                    <a:pt x="797636" y="301"/>
                  </a:cubicBezTo>
                  <a:cubicBezTo>
                    <a:pt x="804592" y="-1500"/>
                    <a:pt x="804919" y="5211"/>
                    <a:pt x="806310" y="9221"/>
                  </a:cubicBezTo>
                  <a:cubicBezTo>
                    <a:pt x="816622" y="39010"/>
                    <a:pt x="823005" y="69863"/>
                    <a:pt x="829389" y="100634"/>
                  </a:cubicBezTo>
                  <a:cubicBezTo>
                    <a:pt x="853858" y="218725"/>
                    <a:pt x="871699" y="337636"/>
                    <a:pt x="869898" y="458674"/>
                  </a:cubicBezTo>
                  <a:cubicBezTo>
                    <a:pt x="865888" y="727265"/>
                    <a:pt x="736912" y="919829"/>
                    <a:pt x="489844" y="1030801"/>
                  </a:cubicBezTo>
                  <a:cubicBezTo>
                    <a:pt x="405469" y="1068692"/>
                    <a:pt x="316757" y="1094798"/>
                    <a:pt x="230746" y="1127942"/>
                  </a:cubicBezTo>
                  <a:cubicBezTo>
                    <a:pt x="182952" y="1146356"/>
                    <a:pt x="111835" y="1193904"/>
                    <a:pt x="75500" y="1231549"/>
                  </a:cubicBezTo>
                  <a:cubicBezTo>
                    <a:pt x="43255" y="1265102"/>
                    <a:pt x="35890" y="1299474"/>
                    <a:pt x="30489" y="1344076"/>
                  </a:cubicBezTo>
                  <a:cubicBezTo>
                    <a:pt x="26151" y="1380166"/>
                    <a:pt x="19686" y="1643274"/>
                    <a:pt x="19195" y="1701788"/>
                  </a:cubicBezTo>
                  <a:cubicBezTo>
                    <a:pt x="18622" y="1765458"/>
                    <a:pt x="11830" y="2321873"/>
                    <a:pt x="11257" y="2318190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3" name="Group 16">
            <a:extLst>
              <a:ext uri="{FF2B5EF4-FFF2-40B4-BE49-F238E27FC236}">
                <a16:creationId xmlns:a16="http://schemas.microsoft.com/office/drawing/2014/main" id="{F3F63ADD-156E-4BEF-805C-5C1AE9CA25A0}"/>
              </a:ext>
            </a:extLst>
          </p:cNvPr>
          <p:cNvGrpSpPr/>
          <p:nvPr/>
        </p:nvGrpSpPr>
        <p:grpSpPr>
          <a:xfrm flipH="1">
            <a:off x="7320363" y="1654636"/>
            <a:ext cx="2304932" cy="1215050"/>
            <a:chOff x="0" y="4209406"/>
            <a:chExt cx="5305910" cy="2797022"/>
          </a:xfrm>
        </p:grpSpPr>
        <p:sp>
          <p:nvSpPr>
            <p:cNvPr id="194" name="Freeform: Shape 6">
              <a:extLst>
                <a:ext uri="{FF2B5EF4-FFF2-40B4-BE49-F238E27FC236}">
                  <a16:creationId xmlns:a16="http://schemas.microsoft.com/office/drawing/2014/main" id="{C9FC0C38-AEA4-4D7B-9539-F298714A2B59}"/>
                </a:ext>
              </a:extLst>
            </p:cNvPr>
            <p:cNvSpPr/>
            <p:nvPr/>
          </p:nvSpPr>
          <p:spPr>
            <a:xfrm>
              <a:off x="0" y="4350704"/>
              <a:ext cx="5305910" cy="2655724"/>
            </a:xfrm>
            <a:custGeom>
              <a:avLst/>
              <a:gdLst>
                <a:gd name="connsiteX0" fmla="*/ 6847555 w 6849572"/>
                <a:gd name="connsiteY0" fmla="*/ 124465 h 3428362"/>
                <a:gd name="connsiteX1" fmla="*/ 6835443 w 6849572"/>
                <a:gd name="connsiteY1" fmla="*/ 76181 h 3428362"/>
                <a:gd name="connsiteX2" fmla="*/ 6737647 w 6849572"/>
                <a:gd name="connsiteY2" fmla="*/ 1954 h 3428362"/>
                <a:gd name="connsiteX3" fmla="*/ 6674959 w 6849572"/>
                <a:gd name="connsiteY3" fmla="*/ 2036 h 3428362"/>
                <a:gd name="connsiteX4" fmla="*/ 6581582 w 6849572"/>
                <a:gd name="connsiteY4" fmla="*/ 38863 h 3428362"/>
                <a:gd name="connsiteX5" fmla="*/ 6565951 w 6849572"/>
                <a:gd name="connsiteY5" fmla="*/ 27406 h 3428362"/>
                <a:gd name="connsiteX6" fmla="*/ 6566687 w 6849572"/>
                <a:gd name="connsiteY6" fmla="*/ 25442 h 3428362"/>
                <a:gd name="connsiteX7" fmla="*/ 6564723 w 6849572"/>
                <a:gd name="connsiteY7" fmla="*/ 22414 h 3428362"/>
                <a:gd name="connsiteX8" fmla="*/ 6553594 w 6849572"/>
                <a:gd name="connsiteY8" fmla="*/ 40745 h 3428362"/>
                <a:gd name="connsiteX9" fmla="*/ 6541154 w 6849572"/>
                <a:gd name="connsiteY9" fmla="*/ 61614 h 3428362"/>
                <a:gd name="connsiteX10" fmla="*/ 6338933 w 6849572"/>
                <a:gd name="connsiteY10" fmla="*/ 276356 h 3428362"/>
                <a:gd name="connsiteX11" fmla="*/ 6059212 w 6849572"/>
                <a:gd name="connsiteY11" fmla="*/ 705349 h 3428362"/>
                <a:gd name="connsiteX12" fmla="*/ 5716066 w 6849572"/>
                <a:gd name="connsiteY12" fmla="*/ 1260945 h 3428362"/>
                <a:gd name="connsiteX13" fmla="*/ 5513682 w 6849572"/>
                <a:gd name="connsiteY13" fmla="*/ 1507195 h 3428362"/>
                <a:gd name="connsiteX14" fmla="*/ 5331920 w 6849572"/>
                <a:gd name="connsiteY14" fmla="*/ 1659086 h 3428362"/>
                <a:gd name="connsiteX15" fmla="*/ 5071103 w 6849572"/>
                <a:gd name="connsiteY15" fmla="*/ 1802302 h 3428362"/>
                <a:gd name="connsiteX16" fmla="*/ 5055064 w 6849572"/>
                <a:gd name="connsiteY16" fmla="*/ 1814005 h 3428362"/>
                <a:gd name="connsiteX17" fmla="*/ 4980100 w 6849572"/>
                <a:gd name="connsiteY17" fmla="*/ 1874483 h 3428362"/>
                <a:gd name="connsiteX18" fmla="*/ 4623943 w 6849572"/>
                <a:gd name="connsiteY18" fmla="*/ 1976043 h 3428362"/>
                <a:gd name="connsiteX19" fmla="*/ 4397497 w 6849572"/>
                <a:gd name="connsiteY19" fmla="*/ 1969251 h 3428362"/>
                <a:gd name="connsiteX20" fmla="*/ 3964576 w 6849572"/>
                <a:gd name="connsiteY20" fmla="*/ 1887822 h 3428362"/>
                <a:gd name="connsiteX21" fmla="*/ 3480342 w 6849572"/>
                <a:gd name="connsiteY21" fmla="*/ 1773004 h 3428362"/>
                <a:gd name="connsiteX22" fmla="*/ 3381318 w 6849572"/>
                <a:gd name="connsiteY22" fmla="*/ 1755573 h 3428362"/>
                <a:gd name="connsiteX23" fmla="*/ 3390402 w 6849572"/>
                <a:gd name="connsiteY23" fmla="*/ 1755736 h 3428362"/>
                <a:gd name="connsiteX24" fmla="*/ 3411107 w 6849572"/>
                <a:gd name="connsiteY24" fmla="*/ 1752790 h 3428362"/>
                <a:gd name="connsiteX25" fmla="*/ 3423710 w 6849572"/>
                <a:gd name="connsiteY25" fmla="*/ 1752381 h 3428362"/>
                <a:gd name="connsiteX26" fmla="*/ 3454399 w 6849572"/>
                <a:gd name="connsiteY26" fmla="*/ 1755327 h 3428362"/>
                <a:gd name="connsiteX27" fmla="*/ 3584849 w 6849572"/>
                <a:gd name="connsiteY27" fmla="*/ 1763838 h 3428362"/>
                <a:gd name="connsiteX28" fmla="*/ 3597288 w 6849572"/>
                <a:gd name="connsiteY28" fmla="*/ 1763920 h 3428362"/>
                <a:gd name="connsiteX29" fmla="*/ 3631005 w 6849572"/>
                <a:gd name="connsiteY29" fmla="*/ 1768094 h 3428362"/>
                <a:gd name="connsiteX30" fmla="*/ 3666114 w 6849572"/>
                <a:gd name="connsiteY30" fmla="*/ 1772922 h 3428362"/>
                <a:gd name="connsiteX31" fmla="*/ 3945917 w 6849572"/>
                <a:gd name="connsiteY31" fmla="*/ 1819652 h 3428362"/>
                <a:gd name="connsiteX32" fmla="*/ 4348477 w 6849572"/>
                <a:gd name="connsiteY32" fmla="*/ 1891096 h 3428362"/>
                <a:gd name="connsiteX33" fmla="*/ 4593990 w 6849572"/>
                <a:gd name="connsiteY33" fmla="*/ 1910737 h 3428362"/>
                <a:gd name="connsiteX34" fmla="*/ 4760611 w 6849572"/>
                <a:gd name="connsiteY34" fmla="*/ 1898625 h 3428362"/>
                <a:gd name="connsiteX35" fmla="*/ 4968152 w 6849572"/>
                <a:gd name="connsiteY35" fmla="*/ 1844284 h 3428362"/>
                <a:gd name="connsiteX36" fmla="*/ 5028057 w 6849572"/>
                <a:gd name="connsiteY36" fmla="*/ 1816378 h 3428362"/>
                <a:gd name="connsiteX37" fmla="*/ 5085589 w 6849572"/>
                <a:gd name="connsiteY37" fmla="*/ 1780124 h 3428362"/>
                <a:gd name="connsiteX38" fmla="*/ 5107194 w 6849572"/>
                <a:gd name="connsiteY38" fmla="*/ 1757373 h 3428362"/>
                <a:gd name="connsiteX39" fmla="*/ 5224467 w 6849572"/>
                <a:gd name="connsiteY39" fmla="*/ 1503185 h 3428362"/>
                <a:gd name="connsiteX40" fmla="*/ 5224140 w 6849572"/>
                <a:gd name="connsiteY40" fmla="*/ 1473887 h 3428362"/>
                <a:gd name="connsiteX41" fmla="*/ 5138128 w 6849572"/>
                <a:gd name="connsiteY41" fmla="*/ 1310621 h 3428362"/>
                <a:gd name="connsiteX42" fmla="*/ 4994503 w 6849572"/>
                <a:gd name="connsiteY42" fmla="*/ 1252680 h 3428362"/>
                <a:gd name="connsiteX43" fmla="*/ 4509370 w 6849572"/>
                <a:gd name="connsiteY43" fmla="*/ 1178044 h 3428362"/>
                <a:gd name="connsiteX44" fmla="*/ 4219418 w 6849572"/>
                <a:gd name="connsiteY44" fmla="*/ 1145800 h 3428362"/>
                <a:gd name="connsiteX45" fmla="*/ 3745578 w 6849572"/>
                <a:gd name="connsiteY45" fmla="*/ 1033109 h 3428362"/>
                <a:gd name="connsiteX46" fmla="*/ 3470276 w 6849572"/>
                <a:gd name="connsiteY46" fmla="*/ 938669 h 3428362"/>
                <a:gd name="connsiteX47" fmla="*/ 3312575 w 6849572"/>
                <a:gd name="connsiteY47" fmla="*/ 876553 h 3428362"/>
                <a:gd name="connsiteX48" fmla="*/ 3169768 w 6849572"/>
                <a:gd name="connsiteY48" fmla="*/ 817549 h 3428362"/>
                <a:gd name="connsiteX49" fmla="*/ 2636841 w 6849572"/>
                <a:gd name="connsiteY49" fmla="*/ 587748 h 3428362"/>
                <a:gd name="connsiteX50" fmla="*/ 2470710 w 6849572"/>
                <a:gd name="connsiteY50" fmla="*/ 514995 h 3428362"/>
                <a:gd name="connsiteX51" fmla="*/ 2460726 w 6849572"/>
                <a:gd name="connsiteY51" fmla="*/ 512212 h 3428362"/>
                <a:gd name="connsiteX52" fmla="*/ 2041308 w 6849572"/>
                <a:gd name="connsiteY52" fmla="*/ 373906 h 3428362"/>
                <a:gd name="connsiteX53" fmla="*/ 1784747 w 6849572"/>
                <a:gd name="connsiteY53" fmla="*/ 325459 h 3428362"/>
                <a:gd name="connsiteX54" fmla="*/ 1632692 w 6849572"/>
                <a:gd name="connsiteY54" fmla="*/ 312119 h 3428362"/>
                <a:gd name="connsiteX55" fmla="*/ 1357145 w 6849572"/>
                <a:gd name="connsiteY55" fmla="*/ 323985 h 3428362"/>
                <a:gd name="connsiteX56" fmla="*/ 1181930 w 6849572"/>
                <a:gd name="connsiteY56" fmla="*/ 363922 h 3428362"/>
                <a:gd name="connsiteX57" fmla="*/ 754901 w 6849572"/>
                <a:gd name="connsiteY57" fmla="*/ 553622 h 3428362"/>
                <a:gd name="connsiteX58" fmla="*/ 380657 w 6849572"/>
                <a:gd name="connsiteY58" fmla="*/ 900041 h 3428362"/>
                <a:gd name="connsiteX59" fmla="*/ 104209 w 6849572"/>
                <a:gd name="connsiteY59" fmla="*/ 1436815 h 3428362"/>
                <a:gd name="connsiteX60" fmla="*/ 15906 w 6849572"/>
                <a:gd name="connsiteY60" fmla="*/ 1978580 h 3428362"/>
                <a:gd name="connsiteX61" fmla="*/ 6495 w 6849572"/>
                <a:gd name="connsiteY61" fmla="*/ 2200524 h 3428362"/>
                <a:gd name="connsiteX62" fmla="*/ 2812 w 6849572"/>
                <a:gd name="connsiteY62" fmla="*/ 2218529 h 3428362"/>
                <a:gd name="connsiteX63" fmla="*/ 2321 w 6849572"/>
                <a:gd name="connsiteY63" fmla="*/ 2260184 h 3428362"/>
                <a:gd name="connsiteX64" fmla="*/ 766 w 6849572"/>
                <a:gd name="connsiteY64" fmla="*/ 2353724 h 3428362"/>
                <a:gd name="connsiteX65" fmla="*/ 2239 w 6849572"/>
                <a:gd name="connsiteY65" fmla="*/ 2491130 h 3428362"/>
                <a:gd name="connsiteX66" fmla="*/ 2730 w 6849572"/>
                <a:gd name="connsiteY66" fmla="*/ 2537123 h 3428362"/>
                <a:gd name="connsiteX67" fmla="*/ 4613 w 6849572"/>
                <a:gd name="connsiteY67" fmla="*/ 2561756 h 3428362"/>
                <a:gd name="connsiteX68" fmla="*/ 6413 w 6849572"/>
                <a:gd name="connsiteY68" fmla="*/ 2667735 h 3428362"/>
                <a:gd name="connsiteX69" fmla="*/ 6986 w 6849572"/>
                <a:gd name="connsiteY69" fmla="*/ 2692696 h 3428362"/>
                <a:gd name="connsiteX70" fmla="*/ 8868 w 6849572"/>
                <a:gd name="connsiteY70" fmla="*/ 2715120 h 3428362"/>
                <a:gd name="connsiteX71" fmla="*/ 10587 w 6849572"/>
                <a:gd name="connsiteY71" fmla="*/ 2781245 h 3428362"/>
                <a:gd name="connsiteX72" fmla="*/ 11160 w 6849572"/>
                <a:gd name="connsiteY72" fmla="*/ 2801950 h 3428362"/>
                <a:gd name="connsiteX73" fmla="*/ 14842 w 6849572"/>
                <a:gd name="connsiteY73" fmla="*/ 2873803 h 3428362"/>
                <a:gd name="connsiteX74" fmla="*/ 15333 w 6849572"/>
                <a:gd name="connsiteY74" fmla="*/ 2890252 h 3428362"/>
                <a:gd name="connsiteX75" fmla="*/ 19016 w 6849572"/>
                <a:gd name="connsiteY75" fmla="*/ 2949421 h 3428362"/>
                <a:gd name="connsiteX76" fmla="*/ 19507 w 6849572"/>
                <a:gd name="connsiteY76" fmla="*/ 2965952 h 3428362"/>
                <a:gd name="connsiteX77" fmla="*/ 23108 w 6849572"/>
                <a:gd name="connsiteY77" fmla="*/ 3020865 h 3428362"/>
                <a:gd name="connsiteX78" fmla="*/ 23763 w 6849572"/>
                <a:gd name="connsiteY78" fmla="*/ 3041489 h 3428362"/>
                <a:gd name="connsiteX79" fmla="*/ 27445 w 6849572"/>
                <a:gd name="connsiteY79" fmla="*/ 3088136 h 3428362"/>
                <a:gd name="connsiteX80" fmla="*/ 27936 w 6849572"/>
                <a:gd name="connsiteY80" fmla="*/ 3100493 h 3428362"/>
                <a:gd name="connsiteX81" fmla="*/ 31537 w 6849572"/>
                <a:gd name="connsiteY81" fmla="*/ 3151151 h 3428362"/>
                <a:gd name="connsiteX82" fmla="*/ 32110 w 6849572"/>
                <a:gd name="connsiteY82" fmla="*/ 3163508 h 3428362"/>
                <a:gd name="connsiteX83" fmla="*/ 35957 w 6849572"/>
                <a:gd name="connsiteY83" fmla="*/ 3210074 h 3428362"/>
                <a:gd name="connsiteX84" fmla="*/ 36366 w 6849572"/>
                <a:gd name="connsiteY84" fmla="*/ 3222268 h 3428362"/>
                <a:gd name="connsiteX85" fmla="*/ 39967 w 6849572"/>
                <a:gd name="connsiteY85" fmla="*/ 3264660 h 3428362"/>
                <a:gd name="connsiteX86" fmla="*/ 40539 w 6849572"/>
                <a:gd name="connsiteY86" fmla="*/ 3276935 h 3428362"/>
                <a:gd name="connsiteX87" fmla="*/ 43977 w 6849572"/>
                <a:gd name="connsiteY87" fmla="*/ 3310898 h 3428362"/>
                <a:gd name="connsiteX88" fmla="*/ 44631 w 6849572"/>
                <a:gd name="connsiteY88" fmla="*/ 3323420 h 3428362"/>
                <a:gd name="connsiteX89" fmla="*/ 48232 w 6849572"/>
                <a:gd name="connsiteY89" fmla="*/ 3357137 h 3428362"/>
                <a:gd name="connsiteX90" fmla="*/ 48887 w 6849572"/>
                <a:gd name="connsiteY90" fmla="*/ 3369494 h 3428362"/>
                <a:gd name="connsiteX91" fmla="*/ 50933 w 6849572"/>
                <a:gd name="connsiteY91" fmla="*/ 3388808 h 3428362"/>
                <a:gd name="connsiteX92" fmla="*/ 53634 w 6849572"/>
                <a:gd name="connsiteY92" fmla="*/ 3408121 h 3428362"/>
                <a:gd name="connsiteX93" fmla="*/ 64272 w 6849572"/>
                <a:gd name="connsiteY93" fmla="*/ 3428090 h 3428362"/>
                <a:gd name="connsiteX94" fmla="*/ 83913 w 6849572"/>
                <a:gd name="connsiteY94" fmla="*/ 3412377 h 3428362"/>
                <a:gd name="connsiteX95" fmla="*/ 180809 w 6849572"/>
                <a:gd name="connsiteY95" fmla="*/ 3243791 h 3428362"/>
                <a:gd name="connsiteX96" fmla="*/ 357742 w 6849572"/>
                <a:gd name="connsiteY96" fmla="*/ 2995987 h 3428362"/>
                <a:gd name="connsiteX97" fmla="*/ 500631 w 6849572"/>
                <a:gd name="connsiteY97" fmla="*/ 2851707 h 3428362"/>
                <a:gd name="connsiteX98" fmla="*/ 642129 w 6849572"/>
                <a:gd name="connsiteY98" fmla="*/ 2734515 h 3428362"/>
                <a:gd name="connsiteX99" fmla="*/ 907528 w 6849572"/>
                <a:gd name="connsiteY99" fmla="*/ 2561428 h 3428362"/>
                <a:gd name="connsiteX100" fmla="*/ 1219166 w 6849572"/>
                <a:gd name="connsiteY100" fmla="*/ 2425496 h 3428362"/>
                <a:gd name="connsiteX101" fmla="*/ 1498560 w 6849572"/>
                <a:gd name="connsiteY101" fmla="*/ 2360599 h 3428362"/>
                <a:gd name="connsiteX102" fmla="*/ 1520165 w 6849572"/>
                <a:gd name="connsiteY102" fmla="*/ 2356752 h 3428362"/>
                <a:gd name="connsiteX103" fmla="*/ 1522129 w 6849572"/>
                <a:gd name="connsiteY103" fmla="*/ 2356425 h 3428362"/>
                <a:gd name="connsiteX104" fmla="*/ 1524093 w 6849572"/>
                <a:gd name="connsiteY104" fmla="*/ 2356507 h 3428362"/>
                <a:gd name="connsiteX105" fmla="*/ 1549545 w 6849572"/>
                <a:gd name="connsiteY105" fmla="*/ 2352824 h 3428362"/>
                <a:gd name="connsiteX106" fmla="*/ 1557729 w 6849572"/>
                <a:gd name="connsiteY106" fmla="*/ 2352333 h 3428362"/>
                <a:gd name="connsiteX107" fmla="*/ 1587518 w 6849572"/>
                <a:gd name="connsiteY107" fmla="*/ 2348405 h 3428362"/>
                <a:gd name="connsiteX108" fmla="*/ 1595538 w 6849572"/>
                <a:gd name="connsiteY108" fmla="*/ 2348077 h 3428362"/>
                <a:gd name="connsiteX109" fmla="*/ 1629500 w 6849572"/>
                <a:gd name="connsiteY109" fmla="*/ 2344395 h 3428362"/>
                <a:gd name="connsiteX110" fmla="*/ 1641776 w 6849572"/>
                <a:gd name="connsiteY110" fmla="*/ 2343822 h 3428362"/>
                <a:gd name="connsiteX111" fmla="*/ 1688424 w 6849572"/>
                <a:gd name="connsiteY111" fmla="*/ 2340057 h 3428362"/>
                <a:gd name="connsiteX112" fmla="*/ 1709047 w 6849572"/>
                <a:gd name="connsiteY112" fmla="*/ 2339566 h 3428362"/>
                <a:gd name="connsiteX113" fmla="*/ 1884998 w 6849572"/>
                <a:gd name="connsiteY113" fmla="*/ 2337848 h 3428362"/>
                <a:gd name="connsiteX114" fmla="*/ 1937047 w 6849572"/>
                <a:gd name="connsiteY114" fmla="*/ 2339566 h 3428362"/>
                <a:gd name="connsiteX115" fmla="*/ 1957752 w 6849572"/>
                <a:gd name="connsiteY115" fmla="*/ 2340139 h 3428362"/>
                <a:gd name="connsiteX116" fmla="*/ 2012665 w 6849572"/>
                <a:gd name="connsiteY116" fmla="*/ 2343822 h 3428362"/>
                <a:gd name="connsiteX117" fmla="*/ 2025022 w 6849572"/>
                <a:gd name="connsiteY117" fmla="*/ 2344313 h 3428362"/>
                <a:gd name="connsiteX118" fmla="*/ 2063240 w 6849572"/>
                <a:gd name="connsiteY118" fmla="*/ 2347914 h 3428362"/>
                <a:gd name="connsiteX119" fmla="*/ 2075516 w 6849572"/>
                <a:gd name="connsiteY119" fmla="*/ 2348487 h 3428362"/>
                <a:gd name="connsiteX120" fmla="*/ 2109315 w 6849572"/>
                <a:gd name="connsiteY120" fmla="*/ 2352251 h 3428362"/>
                <a:gd name="connsiteX121" fmla="*/ 2117499 w 6849572"/>
                <a:gd name="connsiteY121" fmla="*/ 2352660 h 3428362"/>
                <a:gd name="connsiteX122" fmla="*/ 2147206 w 6849572"/>
                <a:gd name="connsiteY122" fmla="*/ 2356425 h 3428362"/>
                <a:gd name="connsiteX123" fmla="*/ 2155390 w 6849572"/>
                <a:gd name="connsiteY123" fmla="*/ 2356916 h 3428362"/>
                <a:gd name="connsiteX124" fmla="*/ 2185015 w 6849572"/>
                <a:gd name="connsiteY124" fmla="*/ 2360599 h 3428362"/>
                <a:gd name="connsiteX125" fmla="*/ 2186979 w 6849572"/>
                <a:gd name="connsiteY125" fmla="*/ 2360517 h 3428362"/>
                <a:gd name="connsiteX126" fmla="*/ 2188943 w 6849572"/>
                <a:gd name="connsiteY126" fmla="*/ 2360844 h 3428362"/>
                <a:gd name="connsiteX127" fmla="*/ 2218650 w 6849572"/>
                <a:gd name="connsiteY127" fmla="*/ 2364855 h 3428362"/>
                <a:gd name="connsiteX128" fmla="*/ 2226916 w 6849572"/>
                <a:gd name="connsiteY128" fmla="*/ 2365509 h 3428362"/>
                <a:gd name="connsiteX129" fmla="*/ 2248112 w 6849572"/>
                <a:gd name="connsiteY129" fmla="*/ 2369028 h 3428362"/>
                <a:gd name="connsiteX130" fmla="*/ 2256296 w 6849572"/>
                <a:gd name="connsiteY130" fmla="*/ 2369601 h 3428362"/>
                <a:gd name="connsiteX131" fmla="*/ 2277491 w 6849572"/>
                <a:gd name="connsiteY131" fmla="*/ 2373202 h 3428362"/>
                <a:gd name="connsiteX132" fmla="*/ 2309981 w 6849572"/>
                <a:gd name="connsiteY132" fmla="*/ 2379258 h 3428362"/>
                <a:gd name="connsiteX133" fmla="*/ 2699529 w 6849572"/>
                <a:gd name="connsiteY133" fmla="*/ 2489984 h 3428362"/>
                <a:gd name="connsiteX134" fmla="*/ 3107408 w 6849572"/>
                <a:gd name="connsiteY134" fmla="*/ 2622479 h 3428362"/>
                <a:gd name="connsiteX135" fmla="*/ 3753353 w 6849572"/>
                <a:gd name="connsiteY135" fmla="*/ 2821100 h 3428362"/>
                <a:gd name="connsiteX136" fmla="*/ 3937733 w 6849572"/>
                <a:gd name="connsiteY136" fmla="*/ 2860873 h 3428362"/>
                <a:gd name="connsiteX137" fmla="*/ 3959174 w 6849572"/>
                <a:gd name="connsiteY137" fmla="*/ 2864965 h 3428362"/>
                <a:gd name="connsiteX138" fmla="*/ 4013597 w 6849572"/>
                <a:gd name="connsiteY138" fmla="*/ 2873885 h 3428362"/>
                <a:gd name="connsiteX139" fmla="*/ 4034874 w 6849572"/>
                <a:gd name="connsiteY139" fmla="*/ 2877567 h 3428362"/>
                <a:gd name="connsiteX140" fmla="*/ 4043140 w 6849572"/>
                <a:gd name="connsiteY140" fmla="*/ 2878140 h 3428362"/>
                <a:gd name="connsiteX141" fmla="*/ 4064336 w 6849572"/>
                <a:gd name="connsiteY141" fmla="*/ 2881741 h 3428362"/>
                <a:gd name="connsiteX142" fmla="*/ 4072602 w 6849572"/>
                <a:gd name="connsiteY142" fmla="*/ 2882314 h 3428362"/>
                <a:gd name="connsiteX143" fmla="*/ 4097971 w 6849572"/>
                <a:gd name="connsiteY143" fmla="*/ 2885915 h 3428362"/>
                <a:gd name="connsiteX144" fmla="*/ 4106237 w 6849572"/>
                <a:gd name="connsiteY144" fmla="*/ 2886406 h 3428362"/>
                <a:gd name="connsiteX145" fmla="*/ 4135944 w 6849572"/>
                <a:gd name="connsiteY145" fmla="*/ 2890007 h 3428362"/>
                <a:gd name="connsiteX146" fmla="*/ 4144046 w 6849572"/>
                <a:gd name="connsiteY146" fmla="*/ 2890334 h 3428362"/>
                <a:gd name="connsiteX147" fmla="*/ 4182182 w 6849572"/>
                <a:gd name="connsiteY147" fmla="*/ 2894181 h 3428362"/>
                <a:gd name="connsiteX148" fmla="*/ 4194622 w 6849572"/>
                <a:gd name="connsiteY148" fmla="*/ 2894754 h 3428362"/>
                <a:gd name="connsiteX149" fmla="*/ 4249535 w 6849572"/>
                <a:gd name="connsiteY149" fmla="*/ 2898355 h 3428362"/>
                <a:gd name="connsiteX150" fmla="*/ 4270240 w 6849572"/>
                <a:gd name="connsiteY150" fmla="*/ 2898764 h 3428362"/>
                <a:gd name="connsiteX151" fmla="*/ 4366726 w 6849572"/>
                <a:gd name="connsiteY151" fmla="*/ 2898927 h 3428362"/>
                <a:gd name="connsiteX152" fmla="*/ 4387513 w 6849572"/>
                <a:gd name="connsiteY152" fmla="*/ 2898355 h 3428362"/>
                <a:gd name="connsiteX153" fmla="*/ 4434079 w 6849572"/>
                <a:gd name="connsiteY153" fmla="*/ 2894590 h 3428362"/>
                <a:gd name="connsiteX154" fmla="*/ 4446273 w 6849572"/>
                <a:gd name="connsiteY154" fmla="*/ 2894099 h 3428362"/>
                <a:gd name="connsiteX155" fmla="*/ 4471970 w 6849572"/>
                <a:gd name="connsiteY155" fmla="*/ 2890334 h 3428362"/>
                <a:gd name="connsiteX156" fmla="*/ 4479990 w 6849572"/>
                <a:gd name="connsiteY156" fmla="*/ 2889925 h 3428362"/>
                <a:gd name="connsiteX157" fmla="*/ 4501431 w 6849572"/>
                <a:gd name="connsiteY157" fmla="*/ 2886079 h 3428362"/>
                <a:gd name="connsiteX158" fmla="*/ 4503395 w 6849572"/>
                <a:gd name="connsiteY158" fmla="*/ 2885751 h 3428362"/>
                <a:gd name="connsiteX159" fmla="*/ 4505441 w 6849572"/>
                <a:gd name="connsiteY159" fmla="*/ 2885833 h 3428362"/>
                <a:gd name="connsiteX160" fmla="*/ 4526719 w 6849572"/>
                <a:gd name="connsiteY160" fmla="*/ 2881905 h 3428362"/>
                <a:gd name="connsiteX161" fmla="*/ 4597509 w 6849572"/>
                <a:gd name="connsiteY161" fmla="*/ 2865701 h 3428362"/>
                <a:gd name="connsiteX162" fmla="*/ 4985911 w 6849572"/>
                <a:gd name="connsiteY162" fmla="*/ 2692860 h 3428362"/>
                <a:gd name="connsiteX163" fmla="*/ 5238216 w 6849572"/>
                <a:gd name="connsiteY163" fmla="*/ 2525829 h 3428362"/>
                <a:gd name="connsiteX164" fmla="*/ 5458196 w 6849572"/>
                <a:gd name="connsiteY164" fmla="*/ 2363218 h 3428362"/>
                <a:gd name="connsiteX165" fmla="*/ 5712956 w 6849572"/>
                <a:gd name="connsiteY165" fmla="*/ 2156823 h 3428362"/>
                <a:gd name="connsiteX166" fmla="*/ 5900038 w 6849572"/>
                <a:gd name="connsiteY166" fmla="*/ 1992820 h 3428362"/>
                <a:gd name="connsiteX167" fmla="*/ 6034497 w 6849572"/>
                <a:gd name="connsiteY167" fmla="*/ 1860652 h 3428362"/>
                <a:gd name="connsiteX168" fmla="*/ 6175830 w 6849572"/>
                <a:gd name="connsiteY168" fmla="*/ 1684947 h 3428362"/>
                <a:gd name="connsiteX169" fmla="*/ 6409232 w 6849572"/>
                <a:gd name="connsiteY169" fmla="*/ 1254644 h 3428362"/>
                <a:gd name="connsiteX170" fmla="*/ 6656873 w 6849572"/>
                <a:gd name="connsiteY170" fmla="*/ 723599 h 3428362"/>
                <a:gd name="connsiteX171" fmla="*/ 6785112 w 6849572"/>
                <a:gd name="connsiteY171" fmla="*/ 407951 h 3428362"/>
                <a:gd name="connsiteX172" fmla="*/ 6843708 w 6849572"/>
                <a:gd name="connsiteY172" fmla="*/ 199347 h 3428362"/>
                <a:gd name="connsiteX173" fmla="*/ 6847227 w 6849572"/>
                <a:gd name="connsiteY173" fmla="*/ 177905 h 3428362"/>
                <a:gd name="connsiteX174" fmla="*/ 6847718 w 6849572"/>
                <a:gd name="connsiteY174" fmla="*/ 165711 h 3428362"/>
                <a:gd name="connsiteX175" fmla="*/ 6847555 w 6849572"/>
                <a:gd name="connsiteY175" fmla="*/ 124465 h 3428362"/>
                <a:gd name="connsiteX176" fmla="*/ 3343755 w 6849572"/>
                <a:gd name="connsiteY176" fmla="*/ 1752217 h 3428362"/>
                <a:gd name="connsiteX177" fmla="*/ 3340727 w 6849572"/>
                <a:gd name="connsiteY177" fmla="*/ 1752054 h 3428362"/>
                <a:gd name="connsiteX178" fmla="*/ 3340891 w 6849572"/>
                <a:gd name="connsiteY178" fmla="*/ 1751317 h 3428362"/>
                <a:gd name="connsiteX179" fmla="*/ 3343755 w 6849572"/>
                <a:gd name="connsiteY179" fmla="*/ 1752217 h 3428362"/>
                <a:gd name="connsiteX180" fmla="*/ 3022378 w 6849572"/>
                <a:gd name="connsiteY180" fmla="*/ 778676 h 3428362"/>
                <a:gd name="connsiteX181" fmla="*/ 3022460 w 6849572"/>
                <a:gd name="connsiteY181" fmla="*/ 776548 h 3428362"/>
                <a:gd name="connsiteX182" fmla="*/ 3025734 w 6849572"/>
                <a:gd name="connsiteY182" fmla="*/ 777612 h 3428362"/>
                <a:gd name="connsiteX183" fmla="*/ 3022378 w 6849572"/>
                <a:gd name="connsiteY183" fmla="*/ 778676 h 342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6849572" h="3428362">
                  <a:moveTo>
                    <a:pt x="6847555" y="124465"/>
                  </a:moveTo>
                  <a:cubicBezTo>
                    <a:pt x="6843135" y="108425"/>
                    <a:pt x="6842072" y="91730"/>
                    <a:pt x="6835443" y="76181"/>
                  </a:cubicBezTo>
                  <a:cubicBezTo>
                    <a:pt x="6816865" y="32643"/>
                    <a:pt x="6779465" y="14557"/>
                    <a:pt x="6737647" y="1954"/>
                  </a:cubicBezTo>
                  <a:cubicBezTo>
                    <a:pt x="6716696" y="-583"/>
                    <a:pt x="6695828" y="-747"/>
                    <a:pt x="6674959" y="2036"/>
                  </a:cubicBezTo>
                  <a:cubicBezTo>
                    <a:pt x="6641896" y="9483"/>
                    <a:pt x="6610634" y="21268"/>
                    <a:pt x="6581582" y="38863"/>
                  </a:cubicBezTo>
                  <a:cubicBezTo>
                    <a:pt x="6567015" y="47701"/>
                    <a:pt x="6563332" y="41973"/>
                    <a:pt x="6565951" y="27406"/>
                  </a:cubicBezTo>
                  <a:cubicBezTo>
                    <a:pt x="6566360" y="27406"/>
                    <a:pt x="6566606" y="26751"/>
                    <a:pt x="6566687" y="25442"/>
                  </a:cubicBezTo>
                  <a:cubicBezTo>
                    <a:pt x="6566769" y="24214"/>
                    <a:pt x="6566115" y="23232"/>
                    <a:pt x="6564723" y="22414"/>
                  </a:cubicBezTo>
                  <a:cubicBezTo>
                    <a:pt x="6555230" y="25032"/>
                    <a:pt x="6554658" y="33461"/>
                    <a:pt x="6553594" y="40745"/>
                  </a:cubicBezTo>
                  <a:cubicBezTo>
                    <a:pt x="6552203" y="49665"/>
                    <a:pt x="6548356" y="56212"/>
                    <a:pt x="6541154" y="61614"/>
                  </a:cubicBezTo>
                  <a:cubicBezTo>
                    <a:pt x="6461199" y="121437"/>
                    <a:pt x="6399084" y="198037"/>
                    <a:pt x="6338933" y="276356"/>
                  </a:cubicBezTo>
                  <a:cubicBezTo>
                    <a:pt x="6234590" y="412125"/>
                    <a:pt x="6146860" y="558696"/>
                    <a:pt x="6059212" y="705349"/>
                  </a:cubicBezTo>
                  <a:cubicBezTo>
                    <a:pt x="5947504" y="892185"/>
                    <a:pt x="5840787" y="1082130"/>
                    <a:pt x="5716066" y="1260945"/>
                  </a:cubicBezTo>
                  <a:cubicBezTo>
                    <a:pt x="5655098" y="1348266"/>
                    <a:pt x="5589055" y="1431659"/>
                    <a:pt x="5513682" y="1507195"/>
                  </a:cubicBezTo>
                  <a:cubicBezTo>
                    <a:pt x="5457705" y="1563254"/>
                    <a:pt x="5397145" y="1614075"/>
                    <a:pt x="5331920" y="1659086"/>
                  </a:cubicBezTo>
                  <a:cubicBezTo>
                    <a:pt x="5249837" y="1715718"/>
                    <a:pt x="5163417" y="1764329"/>
                    <a:pt x="5071103" y="1802302"/>
                  </a:cubicBezTo>
                  <a:cubicBezTo>
                    <a:pt x="5065047" y="1805166"/>
                    <a:pt x="5059810" y="1809340"/>
                    <a:pt x="5055064" y="1814005"/>
                  </a:cubicBezTo>
                  <a:cubicBezTo>
                    <a:pt x="5032885" y="1837574"/>
                    <a:pt x="5008252" y="1858443"/>
                    <a:pt x="4980100" y="1874483"/>
                  </a:cubicBezTo>
                  <a:cubicBezTo>
                    <a:pt x="4869783" y="1937580"/>
                    <a:pt x="4750381" y="1970724"/>
                    <a:pt x="4623943" y="1976043"/>
                  </a:cubicBezTo>
                  <a:cubicBezTo>
                    <a:pt x="4548488" y="1979235"/>
                    <a:pt x="4473034" y="1976453"/>
                    <a:pt x="4397497" y="1969251"/>
                  </a:cubicBezTo>
                  <a:cubicBezTo>
                    <a:pt x="4250598" y="1955256"/>
                    <a:pt x="4106892" y="1925549"/>
                    <a:pt x="3964576" y="1887822"/>
                  </a:cubicBezTo>
                  <a:cubicBezTo>
                    <a:pt x="3804174" y="1845348"/>
                    <a:pt x="3644181" y="1800992"/>
                    <a:pt x="3480342" y="1773004"/>
                  </a:cubicBezTo>
                  <a:cubicBezTo>
                    <a:pt x="3446789" y="1767275"/>
                    <a:pt x="3413481" y="1759992"/>
                    <a:pt x="3381318" y="1755573"/>
                  </a:cubicBezTo>
                  <a:cubicBezTo>
                    <a:pt x="3384346" y="1755573"/>
                    <a:pt x="3387374" y="1755573"/>
                    <a:pt x="3390402" y="1755736"/>
                  </a:cubicBezTo>
                  <a:cubicBezTo>
                    <a:pt x="3397195" y="1753936"/>
                    <a:pt x="3404069" y="1753036"/>
                    <a:pt x="3411107" y="1752790"/>
                  </a:cubicBezTo>
                  <a:cubicBezTo>
                    <a:pt x="3415936" y="1752627"/>
                    <a:pt x="3420109" y="1752545"/>
                    <a:pt x="3423710" y="1752381"/>
                  </a:cubicBezTo>
                  <a:cubicBezTo>
                    <a:pt x="3433695" y="1755491"/>
                    <a:pt x="3444661" y="1750335"/>
                    <a:pt x="3454399" y="1755327"/>
                  </a:cubicBezTo>
                  <a:cubicBezTo>
                    <a:pt x="3498183" y="1753936"/>
                    <a:pt x="3541147" y="1764575"/>
                    <a:pt x="3584849" y="1763838"/>
                  </a:cubicBezTo>
                  <a:cubicBezTo>
                    <a:pt x="3589023" y="1761383"/>
                    <a:pt x="3593196" y="1759992"/>
                    <a:pt x="3597288" y="1763920"/>
                  </a:cubicBezTo>
                  <a:cubicBezTo>
                    <a:pt x="3607682" y="1772022"/>
                    <a:pt x="3619793" y="1766375"/>
                    <a:pt x="3631005" y="1768094"/>
                  </a:cubicBezTo>
                  <a:cubicBezTo>
                    <a:pt x="3642463" y="1771858"/>
                    <a:pt x="3654493" y="1771040"/>
                    <a:pt x="3666114" y="1772922"/>
                  </a:cubicBezTo>
                  <a:cubicBezTo>
                    <a:pt x="3759490" y="1787980"/>
                    <a:pt x="3853031" y="1801893"/>
                    <a:pt x="3945917" y="1819652"/>
                  </a:cubicBezTo>
                  <a:cubicBezTo>
                    <a:pt x="4079803" y="1845266"/>
                    <a:pt x="4213117" y="1873337"/>
                    <a:pt x="4348477" y="1891096"/>
                  </a:cubicBezTo>
                  <a:cubicBezTo>
                    <a:pt x="4430150" y="1901735"/>
                    <a:pt x="4511907" y="1908445"/>
                    <a:pt x="4593990" y="1910737"/>
                  </a:cubicBezTo>
                  <a:cubicBezTo>
                    <a:pt x="4649803" y="1912292"/>
                    <a:pt x="4705289" y="1906072"/>
                    <a:pt x="4760611" y="1898625"/>
                  </a:cubicBezTo>
                  <a:cubicBezTo>
                    <a:pt x="4832056" y="1888968"/>
                    <a:pt x="4901863" y="1873419"/>
                    <a:pt x="4968152" y="1844284"/>
                  </a:cubicBezTo>
                  <a:cubicBezTo>
                    <a:pt x="4988939" y="1836674"/>
                    <a:pt x="5009480" y="1828736"/>
                    <a:pt x="5028057" y="1816378"/>
                  </a:cubicBezTo>
                  <a:cubicBezTo>
                    <a:pt x="5046961" y="1803857"/>
                    <a:pt x="5066357" y="1792154"/>
                    <a:pt x="5085589" y="1780124"/>
                  </a:cubicBezTo>
                  <a:cubicBezTo>
                    <a:pt x="5092791" y="1772513"/>
                    <a:pt x="5099583" y="1764575"/>
                    <a:pt x="5107194" y="1757373"/>
                  </a:cubicBezTo>
                  <a:cubicBezTo>
                    <a:pt x="5180275" y="1688302"/>
                    <a:pt x="5214401" y="1601308"/>
                    <a:pt x="5224467" y="1503185"/>
                  </a:cubicBezTo>
                  <a:cubicBezTo>
                    <a:pt x="5224386" y="1493446"/>
                    <a:pt x="5224958" y="1483626"/>
                    <a:pt x="5224140" y="1473887"/>
                  </a:cubicBezTo>
                  <a:cubicBezTo>
                    <a:pt x="5219230" y="1418319"/>
                    <a:pt x="5214810" y="1362834"/>
                    <a:pt x="5138128" y="1310621"/>
                  </a:cubicBezTo>
                  <a:cubicBezTo>
                    <a:pt x="5094673" y="1280996"/>
                    <a:pt x="5044588" y="1266101"/>
                    <a:pt x="4994503" y="1252680"/>
                  </a:cubicBezTo>
                  <a:cubicBezTo>
                    <a:pt x="4835575" y="1210124"/>
                    <a:pt x="4672554" y="1192938"/>
                    <a:pt x="4509370" y="1178044"/>
                  </a:cubicBezTo>
                  <a:cubicBezTo>
                    <a:pt x="4412474" y="1169205"/>
                    <a:pt x="4315578" y="1160858"/>
                    <a:pt x="4219418" y="1145800"/>
                  </a:cubicBezTo>
                  <a:cubicBezTo>
                    <a:pt x="4058525" y="1120676"/>
                    <a:pt x="3901479" y="1079430"/>
                    <a:pt x="3745578" y="1033109"/>
                  </a:cubicBezTo>
                  <a:cubicBezTo>
                    <a:pt x="3714234" y="1023780"/>
                    <a:pt x="3476905" y="941205"/>
                    <a:pt x="3470276" y="938669"/>
                  </a:cubicBezTo>
                  <a:cubicBezTo>
                    <a:pt x="3427475" y="922301"/>
                    <a:pt x="3317567" y="878763"/>
                    <a:pt x="3312575" y="876553"/>
                  </a:cubicBezTo>
                  <a:cubicBezTo>
                    <a:pt x="3279594" y="861905"/>
                    <a:pt x="3175660" y="820004"/>
                    <a:pt x="3169768" y="817549"/>
                  </a:cubicBezTo>
                  <a:cubicBezTo>
                    <a:pt x="3095950" y="787269"/>
                    <a:pt x="2709022" y="619010"/>
                    <a:pt x="2636841" y="587748"/>
                  </a:cubicBezTo>
                  <a:cubicBezTo>
                    <a:pt x="2581355" y="563688"/>
                    <a:pt x="2526033" y="539219"/>
                    <a:pt x="2470710" y="514995"/>
                  </a:cubicBezTo>
                  <a:cubicBezTo>
                    <a:pt x="2467355" y="514094"/>
                    <a:pt x="2463918" y="513522"/>
                    <a:pt x="2460726" y="512212"/>
                  </a:cubicBezTo>
                  <a:cubicBezTo>
                    <a:pt x="2323812" y="457381"/>
                    <a:pt x="2184769" y="409015"/>
                    <a:pt x="2041308" y="373906"/>
                  </a:cubicBezTo>
                  <a:cubicBezTo>
                    <a:pt x="1956606" y="353201"/>
                    <a:pt x="1871331" y="336261"/>
                    <a:pt x="1784747" y="325459"/>
                  </a:cubicBezTo>
                  <a:cubicBezTo>
                    <a:pt x="1734171" y="319157"/>
                    <a:pt x="1683431" y="316211"/>
                    <a:pt x="1632692" y="312119"/>
                  </a:cubicBezTo>
                  <a:cubicBezTo>
                    <a:pt x="1540134" y="304672"/>
                    <a:pt x="1448557" y="312119"/>
                    <a:pt x="1357145" y="323985"/>
                  </a:cubicBezTo>
                  <a:cubicBezTo>
                    <a:pt x="1297567" y="331760"/>
                    <a:pt x="1240035" y="349192"/>
                    <a:pt x="1181930" y="363922"/>
                  </a:cubicBezTo>
                  <a:cubicBezTo>
                    <a:pt x="1028730" y="402877"/>
                    <a:pt x="885677" y="464501"/>
                    <a:pt x="754901" y="553622"/>
                  </a:cubicBezTo>
                  <a:cubicBezTo>
                    <a:pt x="612912" y="650354"/>
                    <a:pt x="489256" y="767055"/>
                    <a:pt x="380657" y="900041"/>
                  </a:cubicBezTo>
                  <a:cubicBezTo>
                    <a:pt x="250535" y="1059461"/>
                    <a:pt x="160432" y="1239422"/>
                    <a:pt x="104209" y="1436815"/>
                  </a:cubicBezTo>
                  <a:cubicBezTo>
                    <a:pt x="53797" y="1613912"/>
                    <a:pt x="30064" y="1795591"/>
                    <a:pt x="15906" y="1978580"/>
                  </a:cubicBezTo>
                  <a:cubicBezTo>
                    <a:pt x="10178" y="2052316"/>
                    <a:pt x="4695" y="2126297"/>
                    <a:pt x="6495" y="2200524"/>
                  </a:cubicBezTo>
                  <a:cubicBezTo>
                    <a:pt x="6659" y="2206662"/>
                    <a:pt x="7804" y="2213291"/>
                    <a:pt x="2812" y="2218529"/>
                  </a:cubicBezTo>
                  <a:cubicBezTo>
                    <a:pt x="2649" y="2232441"/>
                    <a:pt x="2485" y="2246271"/>
                    <a:pt x="2321" y="2260184"/>
                  </a:cubicBezTo>
                  <a:cubicBezTo>
                    <a:pt x="-1607" y="2291282"/>
                    <a:pt x="603" y="2322544"/>
                    <a:pt x="766" y="2353724"/>
                  </a:cubicBezTo>
                  <a:cubicBezTo>
                    <a:pt x="930" y="2399554"/>
                    <a:pt x="-1607" y="2445383"/>
                    <a:pt x="2239" y="2491130"/>
                  </a:cubicBezTo>
                  <a:cubicBezTo>
                    <a:pt x="2403" y="2506434"/>
                    <a:pt x="2567" y="2521737"/>
                    <a:pt x="2730" y="2537123"/>
                  </a:cubicBezTo>
                  <a:cubicBezTo>
                    <a:pt x="6577" y="2545061"/>
                    <a:pt x="4367" y="2553490"/>
                    <a:pt x="4613" y="2561756"/>
                  </a:cubicBezTo>
                  <a:cubicBezTo>
                    <a:pt x="5840" y="2597110"/>
                    <a:pt x="2567" y="2632463"/>
                    <a:pt x="6413" y="2667735"/>
                  </a:cubicBezTo>
                  <a:cubicBezTo>
                    <a:pt x="6577" y="2676083"/>
                    <a:pt x="6741" y="2684349"/>
                    <a:pt x="6986" y="2692696"/>
                  </a:cubicBezTo>
                  <a:cubicBezTo>
                    <a:pt x="10751" y="2699898"/>
                    <a:pt x="8541" y="2707672"/>
                    <a:pt x="8868" y="2715120"/>
                  </a:cubicBezTo>
                  <a:cubicBezTo>
                    <a:pt x="10014" y="2737134"/>
                    <a:pt x="6986" y="2759312"/>
                    <a:pt x="10587" y="2781245"/>
                  </a:cubicBezTo>
                  <a:cubicBezTo>
                    <a:pt x="10751" y="2788119"/>
                    <a:pt x="10996" y="2795075"/>
                    <a:pt x="11160" y="2801950"/>
                  </a:cubicBezTo>
                  <a:cubicBezTo>
                    <a:pt x="16643" y="2825683"/>
                    <a:pt x="9687" y="2850070"/>
                    <a:pt x="14842" y="2873803"/>
                  </a:cubicBezTo>
                  <a:cubicBezTo>
                    <a:pt x="15006" y="2879286"/>
                    <a:pt x="15170" y="2884769"/>
                    <a:pt x="15333" y="2890252"/>
                  </a:cubicBezTo>
                  <a:cubicBezTo>
                    <a:pt x="20735" y="2909730"/>
                    <a:pt x="13942" y="2929944"/>
                    <a:pt x="19016" y="2949421"/>
                  </a:cubicBezTo>
                  <a:cubicBezTo>
                    <a:pt x="19180" y="2954904"/>
                    <a:pt x="19344" y="2960469"/>
                    <a:pt x="19507" y="2965952"/>
                  </a:cubicBezTo>
                  <a:cubicBezTo>
                    <a:pt x="24827" y="2983957"/>
                    <a:pt x="18361" y="3002779"/>
                    <a:pt x="23108" y="3020865"/>
                  </a:cubicBezTo>
                  <a:cubicBezTo>
                    <a:pt x="23354" y="3027740"/>
                    <a:pt x="23517" y="3034614"/>
                    <a:pt x="23763" y="3041489"/>
                  </a:cubicBezTo>
                  <a:cubicBezTo>
                    <a:pt x="29000" y="3056710"/>
                    <a:pt x="22535" y="3072914"/>
                    <a:pt x="27445" y="3088136"/>
                  </a:cubicBezTo>
                  <a:cubicBezTo>
                    <a:pt x="27609" y="3092228"/>
                    <a:pt x="27773" y="3096320"/>
                    <a:pt x="27936" y="3100493"/>
                  </a:cubicBezTo>
                  <a:cubicBezTo>
                    <a:pt x="33338" y="3117107"/>
                    <a:pt x="26709" y="3134538"/>
                    <a:pt x="31537" y="3151151"/>
                  </a:cubicBezTo>
                  <a:cubicBezTo>
                    <a:pt x="31701" y="3155243"/>
                    <a:pt x="31947" y="3159417"/>
                    <a:pt x="32110" y="3163508"/>
                  </a:cubicBezTo>
                  <a:cubicBezTo>
                    <a:pt x="37511" y="3178730"/>
                    <a:pt x="30801" y="3194852"/>
                    <a:pt x="35957" y="3210074"/>
                  </a:cubicBezTo>
                  <a:cubicBezTo>
                    <a:pt x="36120" y="3214166"/>
                    <a:pt x="36202" y="3218258"/>
                    <a:pt x="36366" y="3222268"/>
                  </a:cubicBezTo>
                  <a:cubicBezTo>
                    <a:pt x="41603" y="3236017"/>
                    <a:pt x="35220" y="3250829"/>
                    <a:pt x="39967" y="3264660"/>
                  </a:cubicBezTo>
                  <a:cubicBezTo>
                    <a:pt x="40130" y="3268752"/>
                    <a:pt x="40376" y="3272844"/>
                    <a:pt x="40539" y="3276935"/>
                  </a:cubicBezTo>
                  <a:cubicBezTo>
                    <a:pt x="45532" y="3287902"/>
                    <a:pt x="39721" y="3299932"/>
                    <a:pt x="43977" y="3310898"/>
                  </a:cubicBezTo>
                  <a:cubicBezTo>
                    <a:pt x="44222" y="3315072"/>
                    <a:pt x="44386" y="3319246"/>
                    <a:pt x="44631" y="3323420"/>
                  </a:cubicBezTo>
                  <a:cubicBezTo>
                    <a:pt x="49869" y="3334222"/>
                    <a:pt x="43813" y="3346252"/>
                    <a:pt x="48232" y="3357137"/>
                  </a:cubicBezTo>
                  <a:cubicBezTo>
                    <a:pt x="48478" y="3361229"/>
                    <a:pt x="48723" y="3365402"/>
                    <a:pt x="48887" y="3369494"/>
                  </a:cubicBezTo>
                  <a:cubicBezTo>
                    <a:pt x="52651" y="3375632"/>
                    <a:pt x="50033" y="3382424"/>
                    <a:pt x="50933" y="3388808"/>
                  </a:cubicBezTo>
                  <a:cubicBezTo>
                    <a:pt x="54206" y="3394946"/>
                    <a:pt x="60262" y="3400593"/>
                    <a:pt x="53634" y="3408121"/>
                  </a:cubicBezTo>
                  <a:cubicBezTo>
                    <a:pt x="55598" y="3415732"/>
                    <a:pt x="54043" y="3426208"/>
                    <a:pt x="64272" y="3428090"/>
                  </a:cubicBezTo>
                  <a:cubicBezTo>
                    <a:pt x="75402" y="3430136"/>
                    <a:pt x="79331" y="3420233"/>
                    <a:pt x="83913" y="3412377"/>
                  </a:cubicBezTo>
                  <a:cubicBezTo>
                    <a:pt x="116158" y="3356155"/>
                    <a:pt x="148402" y="3299932"/>
                    <a:pt x="180809" y="3243791"/>
                  </a:cubicBezTo>
                  <a:cubicBezTo>
                    <a:pt x="231876" y="3155570"/>
                    <a:pt x="290881" y="3072832"/>
                    <a:pt x="357742" y="2995987"/>
                  </a:cubicBezTo>
                  <a:cubicBezTo>
                    <a:pt x="402180" y="2944920"/>
                    <a:pt x="449646" y="2896636"/>
                    <a:pt x="500631" y="2851707"/>
                  </a:cubicBezTo>
                  <a:cubicBezTo>
                    <a:pt x="546624" y="2811197"/>
                    <a:pt x="593271" y="2771506"/>
                    <a:pt x="642129" y="2734515"/>
                  </a:cubicBezTo>
                  <a:cubicBezTo>
                    <a:pt x="726503" y="2670600"/>
                    <a:pt x="814888" y="2612905"/>
                    <a:pt x="907528" y="2561428"/>
                  </a:cubicBezTo>
                  <a:cubicBezTo>
                    <a:pt x="1007206" y="2506106"/>
                    <a:pt x="1111140" y="2461014"/>
                    <a:pt x="1219166" y="2425496"/>
                  </a:cubicBezTo>
                  <a:cubicBezTo>
                    <a:pt x="1310252" y="2395544"/>
                    <a:pt x="1403547" y="2374102"/>
                    <a:pt x="1498560" y="2360599"/>
                  </a:cubicBezTo>
                  <a:cubicBezTo>
                    <a:pt x="1505189" y="2356098"/>
                    <a:pt x="1513536" y="2361335"/>
                    <a:pt x="1520165" y="2356752"/>
                  </a:cubicBezTo>
                  <a:lnTo>
                    <a:pt x="1522129" y="2356425"/>
                  </a:lnTo>
                  <a:lnTo>
                    <a:pt x="1524093" y="2356507"/>
                  </a:lnTo>
                  <a:cubicBezTo>
                    <a:pt x="1532032" y="2351597"/>
                    <a:pt x="1541525" y="2357243"/>
                    <a:pt x="1549545" y="2352824"/>
                  </a:cubicBezTo>
                  <a:cubicBezTo>
                    <a:pt x="1552246" y="2352660"/>
                    <a:pt x="1554946" y="2352497"/>
                    <a:pt x="1557729" y="2352333"/>
                  </a:cubicBezTo>
                  <a:cubicBezTo>
                    <a:pt x="1567140" y="2347095"/>
                    <a:pt x="1578106" y="2353561"/>
                    <a:pt x="1587518" y="2348405"/>
                  </a:cubicBezTo>
                  <a:cubicBezTo>
                    <a:pt x="1590218" y="2348323"/>
                    <a:pt x="1592837" y="2348159"/>
                    <a:pt x="1595538" y="2348077"/>
                  </a:cubicBezTo>
                  <a:cubicBezTo>
                    <a:pt x="1606422" y="2343004"/>
                    <a:pt x="1618534" y="2349141"/>
                    <a:pt x="1629500" y="2344395"/>
                  </a:cubicBezTo>
                  <a:cubicBezTo>
                    <a:pt x="1633592" y="2344231"/>
                    <a:pt x="1637684" y="2343986"/>
                    <a:pt x="1641776" y="2343822"/>
                  </a:cubicBezTo>
                  <a:cubicBezTo>
                    <a:pt x="1656998" y="2338584"/>
                    <a:pt x="1673202" y="2345131"/>
                    <a:pt x="1688424" y="2340057"/>
                  </a:cubicBezTo>
                  <a:cubicBezTo>
                    <a:pt x="1695298" y="2339894"/>
                    <a:pt x="1702172" y="2339730"/>
                    <a:pt x="1709047" y="2339566"/>
                  </a:cubicBezTo>
                  <a:cubicBezTo>
                    <a:pt x="1767642" y="2335147"/>
                    <a:pt x="1826320" y="2338503"/>
                    <a:pt x="1884998" y="2337848"/>
                  </a:cubicBezTo>
                  <a:cubicBezTo>
                    <a:pt x="1902347" y="2337684"/>
                    <a:pt x="1919861" y="2335229"/>
                    <a:pt x="1937047" y="2339566"/>
                  </a:cubicBezTo>
                  <a:cubicBezTo>
                    <a:pt x="1943921" y="2339730"/>
                    <a:pt x="1950877" y="2339894"/>
                    <a:pt x="1957752" y="2340139"/>
                  </a:cubicBezTo>
                  <a:cubicBezTo>
                    <a:pt x="1975838" y="2345131"/>
                    <a:pt x="1994660" y="2338421"/>
                    <a:pt x="2012665" y="2343822"/>
                  </a:cubicBezTo>
                  <a:cubicBezTo>
                    <a:pt x="2016756" y="2343986"/>
                    <a:pt x="2020930" y="2344149"/>
                    <a:pt x="2025022" y="2344313"/>
                  </a:cubicBezTo>
                  <a:cubicBezTo>
                    <a:pt x="2037380" y="2349059"/>
                    <a:pt x="2050883" y="2342758"/>
                    <a:pt x="2063240" y="2347914"/>
                  </a:cubicBezTo>
                  <a:cubicBezTo>
                    <a:pt x="2067332" y="2348077"/>
                    <a:pt x="2071424" y="2348241"/>
                    <a:pt x="2075516" y="2348487"/>
                  </a:cubicBezTo>
                  <a:cubicBezTo>
                    <a:pt x="2086400" y="2353315"/>
                    <a:pt x="2098512" y="2346932"/>
                    <a:pt x="2109315" y="2352251"/>
                  </a:cubicBezTo>
                  <a:cubicBezTo>
                    <a:pt x="2112016" y="2352415"/>
                    <a:pt x="2114798" y="2352579"/>
                    <a:pt x="2117499" y="2352660"/>
                  </a:cubicBezTo>
                  <a:cubicBezTo>
                    <a:pt x="2126992" y="2357325"/>
                    <a:pt x="2137794" y="2351269"/>
                    <a:pt x="2147206" y="2356425"/>
                  </a:cubicBezTo>
                  <a:cubicBezTo>
                    <a:pt x="2149906" y="2356589"/>
                    <a:pt x="2152689" y="2356752"/>
                    <a:pt x="2155390" y="2356916"/>
                  </a:cubicBezTo>
                  <a:cubicBezTo>
                    <a:pt x="2164801" y="2361499"/>
                    <a:pt x="2175603" y="2355525"/>
                    <a:pt x="2185015" y="2360599"/>
                  </a:cubicBezTo>
                  <a:lnTo>
                    <a:pt x="2186979" y="2360517"/>
                  </a:lnTo>
                  <a:lnTo>
                    <a:pt x="2188943" y="2360844"/>
                  </a:lnTo>
                  <a:cubicBezTo>
                    <a:pt x="2198355" y="2366000"/>
                    <a:pt x="2209321" y="2359535"/>
                    <a:pt x="2218650" y="2364855"/>
                  </a:cubicBezTo>
                  <a:cubicBezTo>
                    <a:pt x="2221433" y="2365100"/>
                    <a:pt x="2224133" y="2365264"/>
                    <a:pt x="2226916" y="2365509"/>
                  </a:cubicBezTo>
                  <a:cubicBezTo>
                    <a:pt x="2233545" y="2369356"/>
                    <a:pt x="2241646" y="2364527"/>
                    <a:pt x="2248112" y="2369028"/>
                  </a:cubicBezTo>
                  <a:cubicBezTo>
                    <a:pt x="2250812" y="2369192"/>
                    <a:pt x="2253595" y="2369437"/>
                    <a:pt x="2256296" y="2369601"/>
                  </a:cubicBezTo>
                  <a:cubicBezTo>
                    <a:pt x="2262924" y="2373611"/>
                    <a:pt x="2271026" y="2368619"/>
                    <a:pt x="2277491" y="2373202"/>
                  </a:cubicBezTo>
                  <a:cubicBezTo>
                    <a:pt x="2288294" y="2375166"/>
                    <a:pt x="2299342" y="2376639"/>
                    <a:pt x="2309981" y="2379258"/>
                  </a:cubicBezTo>
                  <a:cubicBezTo>
                    <a:pt x="2441085" y="2411747"/>
                    <a:pt x="2570880" y="2449147"/>
                    <a:pt x="2699529" y="2489984"/>
                  </a:cubicBezTo>
                  <a:cubicBezTo>
                    <a:pt x="2835788" y="2533276"/>
                    <a:pt x="2971803" y="2577387"/>
                    <a:pt x="3107408" y="2622479"/>
                  </a:cubicBezTo>
                  <a:cubicBezTo>
                    <a:pt x="3321250" y="2693678"/>
                    <a:pt x="3534764" y="2765695"/>
                    <a:pt x="3753353" y="2821100"/>
                  </a:cubicBezTo>
                  <a:cubicBezTo>
                    <a:pt x="3814322" y="2836567"/>
                    <a:pt x="3875455" y="2851461"/>
                    <a:pt x="3937733" y="2860873"/>
                  </a:cubicBezTo>
                  <a:cubicBezTo>
                    <a:pt x="3944198" y="2865865"/>
                    <a:pt x="3952709" y="2860136"/>
                    <a:pt x="3959174" y="2864965"/>
                  </a:cubicBezTo>
                  <a:cubicBezTo>
                    <a:pt x="3976770" y="2871266"/>
                    <a:pt x="3995183" y="2872494"/>
                    <a:pt x="4013597" y="2873885"/>
                  </a:cubicBezTo>
                  <a:cubicBezTo>
                    <a:pt x="4020144" y="2878140"/>
                    <a:pt x="4028327" y="2872903"/>
                    <a:pt x="4034874" y="2877567"/>
                  </a:cubicBezTo>
                  <a:cubicBezTo>
                    <a:pt x="4037657" y="2877731"/>
                    <a:pt x="4040357" y="2877977"/>
                    <a:pt x="4043140" y="2878140"/>
                  </a:cubicBezTo>
                  <a:cubicBezTo>
                    <a:pt x="4049687" y="2882150"/>
                    <a:pt x="4057871" y="2877158"/>
                    <a:pt x="4064336" y="2881741"/>
                  </a:cubicBezTo>
                  <a:cubicBezTo>
                    <a:pt x="4067118" y="2881905"/>
                    <a:pt x="4069819" y="2882150"/>
                    <a:pt x="4072602" y="2882314"/>
                  </a:cubicBezTo>
                  <a:cubicBezTo>
                    <a:pt x="4080622" y="2886570"/>
                    <a:pt x="4090033" y="2881005"/>
                    <a:pt x="4097971" y="2885915"/>
                  </a:cubicBezTo>
                  <a:cubicBezTo>
                    <a:pt x="4100754" y="2886079"/>
                    <a:pt x="4103454" y="2886242"/>
                    <a:pt x="4106237" y="2886406"/>
                  </a:cubicBezTo>
                  <a:cubicBezTo>
                    <a:pt x="4115730" y="2890907"/>
                    <a:pt x="4126451" y="2885015"/>
                    <a:pt x="4135944" y="2890007"/>
                  </a:cubicBezTo>
                  <a:cubicBezTo>
                    <a:pt x="4138645" y="2890089"/>
                    <a:pt x="4141345" y="2890252"/>
                    <a:pt x="4144046" y="2890334"/>
                  </a:cubicBezTo>
                  <a:cubicBezTo>
                    <a:pt x="4156403" y="2895326"/>
                    <a:pt x="4169906" y="2888943"/>
                    <a:pt x="4182182" y="2894181"/>
                  </a:cubicBezTo>
                  <a:cubicBezTo>
                    <a:pt x="4186356" y="2894344"/>
                    <a:pt x="4190448" y="2894590"/>
                    <a:pt x="4194622" y="2894754"/>
                  </a:cubicBezTo>
                  <a:cubicBezTo>
                    <a:pt x="4212708" y="2899500"/>
                    <a:pt x="4231531" y="2893035"/>
                    <a:pt x="4249535" y="2898355"/>
                  </a:cubicBezTo>
                  <a:cubicBezTo>
                    <a:pt x="4256409" y="2898518"/>
                    <a:pt x="4263365" y="2898600"/>
                    <a:pt x="4270240" y="2898764"/>
                  </a:cubicBezTo>
                  <a:cubicBezTo>
                    <a:pt x="4302402" y="2901874"/>
                    <a:pt x="4334564" y="2901628"/>
                    <a:pt x="4366726" y="2898927"/>
                  </a:cubicBezTo>
                  <a:cubicBezTo>
                    <a:pt x="4373683" y="2898764"/>
                    <a:pt x="4380557" y="2898600"/>
                    <a:pt x="4387513" y="2898355"/>
                  </a:cubicBezTo>
                  <a:cubicBezTo>
                    <a:pt x="4402735" y="2893035"/>
                    <a:pt x="4418857" y="2899582"/>
                    <a:pt x="4434079" y="2894590"/>
                  </a:cubicBezTo>
                  <a:cubicBezTo>
                    <a:pt x="4438171" y="2894426"/>
                    <a:pt x="4442181" y="2894263"/>
                    <a:pt x="4446273" y="2894099"/>
                  </a:cubicBezTo>
                  <a:cubicBezTo>
                    <a:pt x="4454293" y="2889352"/>
                    <a:pt x="4463867" y="2894999"/>
                    <a:pt x="4471970" y="2890334"/>
                  </a:cubicBezTo>
                  <a:cubicBezTo>
                    <a:pt x="4474670" y="2890171"/>
                    <a:pt x="4477289" y="2890089"/>
                    <a:pt x="4479990" y="2889925"/>
                  </a:cubicBezTo>
                  <a:cubicBezTo>
                    <a:pt x="4486537" y="2885342"/>
                    <a:pt x="4494884" y="2890662"/>
                    <a:pt x="4501431" y="2886079"/>
                  </a:cubicBezTo>
                  <a:lnTo>
                    <a:pt x="4503395" y="2885751"/>
                  </a:lnTo>
                  <a:lnTo>
                    <a:pt x="4505441" y="2885833"/>
                  </a:lnTo>
                  <a:cubicBezTo>
                    <a:pt x="4511907" y="2881005"/>
                    <a:pt x="4520254" y="2886570"/>
                    <a:pt x="4526719" y="2881905"/>
                  </a:cubicBezTo>
                  <a:cubicBezTo>
                    <a:pt x="4550452" y="2876995"/>
                    <a:pt x="4574021" y="2871757"/>
                    <a:pt x="4597509" y="2865701"/>
                  </a:cubicBezTo>
                  <a:cubicBezTo>
                    <a:pt x="4736715" y="2829775"/>
                    <a:pt x="4863399" y="2765859"/>
                    <a:pt x="4985911" y="2692860"/>
                  </a:cubicBezTo>
                  <a:cubicBezTo>
                    <a:pt x="5072576" y="2641220"/>
                    <a:pt x="5156706" y="2585407"/>
                    <a:pt x="5238216" y="2525829"/>
                  </a:cubicBezTo>
                  <a:cubicBezTo>
                    <a:pt x="5311788" y="2471980"/>
                    <a:pt x="5386424" y="2419440"/>
                    <a:pt x="5458196" y="2363218"/>
                  </a:cubicBezTo>
                  <a:cubicBezTo>
                    <a:pt x="5544289" y="2295865"/>
                    <a:pt x="5629891" y="2227940"/>
                    <a:pt x="5712956" y="2156823"/>
                  </a:cubicBezTo>
                  <a:cubicBezTo>
                    <a:pt x="5775972" y="2102892"/>
                    <a:pt x="5839560" y="2049534"/>
                    <a:pt x="5900038" y="1992820"/>
                  </a:cubicBezTo>
                  <a:cubicBezTo>
                    <a:pt x="5945785" y="1949855"/>
                    <a:pt x="5992105" y="1907381"/>
                    <a:pt x="6034497" y="1860652"/>
                  </a:cubicBezTo>
                  <a:cubicBezTo>
                    <a:pt x="6085155" y="1804757"/>
                    <a:pt x="6133848" y="1747552"/>
                    <a:pt x="6175830" y="1684947"/>
                  </a:cubicBezTo>
                  <a:cubicBezTo>
                    <a:pt x="6266916" y="1548769"/>
                    <a:pt x="6337379" y="1401215"/>
                    <a:pt x="6409232" y="1254644"/>
                  </a:cubicBezTo>
                  <a:cubicBezTo>
                    <a:pt x="6495243" y="1079266"/>
                    <a:pt x="6578636" y="902660"/>
                    <a:pt x="6656873" y="723599"/>
                  </a:cubicBezTo>
                  <a:cubicBezTo>
                    <a:pt x="6702375" y="619501"/>
                    <a:pt x="6746239" y="514749"/>
                    <a:pt x="6785112" y="407951"/>
                  </a:cubicBezTo>
                  <a:cubicBezTo>
                    <a:pt x="6809909" y="339862"/>
                    <a:pt x="6829387" y="270382"/>
                    <a:pt x="6843708" y="199347"/>
                  </a:cubicBezTo>
                  <a:cubicBezTo>
                    <a:pt x="6847636" y="192636"/>
                    <a:pt x="6842808" y="184534"/>
                    <a:pt x="6847227" y="177905"/>
                  </a:cubicBezTo>
                  <a:cubicBezTo>
                    <a:pt x="6847391" y="173813"/>
                    <a:pt x="6847555" y="169803"/>
                    <a:pt x="6847718" y="165711"/>
                  </a:cubicBezTo>
                  <a:cubicBezTo>
                    <a:pt x="6850337" y="152290"/>
                    <a:pt x="6850091" y="138377"/>
                    <a:pt x="6847555" y="124465"/>
                  </a:cubicBezTo>
                  <a:close/>
                  <a:moveTo>
                    <a:pt x="3343755" y="1752217"/>
                  </a:moveTo>
                  <a:cubicBezTo>
                    <a:pt x="3342773" y="1752136"/>
                    <a:pt x="3341709" y="1752054"/>
                    <a:pt x="3340727" y="1752054"/>
                  </a:cubicBezTo>
                  <a:cubicBezTo>
                    <a:pt x="3340809" y="1751890"/>
                    <a:pt x="3340891" y="1751644"/>
                    <a:pt x="3340891" y="1751317"/>
                  </a:cubicBezTo>
                  <a:cubicBezTo>
                    <a:pt x="3341873" y="1751644"/>
                    <a:pt x="3342773" y="1751890"/>
                    <a:pt x="3343755" y="1752217"/>
                  </a:cubicBezTo>
                  <a:close/>
                  <a:moveTo>
                    <a:pt x="3022378" y="778676"/>
                  </a:moveTo>
                  <a:cubicBezTo>
                    <a:pt x="3022460" y="777857"/>
                    <a:pt x="3022460" y="777203"/>
                    <a:pt x="3022460" y="776548"/>
                  </a:cubicBezTo>
                  <a:cubicBezTo>
                    <a:pt x="3023524" y="776957"/>
                    <a:pt x="3024588" y="777203"/>
                    <a:pt x="3025734" y="777612"/>
                  </a:cubicBezTo>
                  <a:cubicBezTo>
                    <a:pt x="3024424" y="777857"/>
                    <a:pt x="3023442" y="778267"/>
                    <a:pt x="3022378" y="778676"/>
                  </a:cubicBezTo>
                  <a:close/>
                </a:path>
              </a:pathLst>
            </a:custGeom>
            <a:solidFill>
              <a:srgbClr val="F9C9A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7">
              <a:extLst>
                <a:ext uri="{FF2B5EF4-FFF2-40B4-BE49-F238E27FC236}">
                  <a16:creationId xmlns:a16="http://schemas.microsoft.com/office/drawing/2014/main" id="{9856B029-9307-4FD5-9E20-170B05FAE9A8}"/>
                </a:ext>
              </a:extLst>
            </p:cNvPr>
            <p:cNvSpPr/>
            <p:nvPr/>
          </p:nvSpPr>
          <p:spPr>
            <a:xfrm>
              <a:off x="3917789" y="4209406"/>
              <a:ext cx="1170869" cy="1536787"/>
            </a:xfrm>
            <a:custGeom>
              <a:avLst/>
              <a:gdLst>
                <a:gd name="connsiteX0" fmla="*/ 167276 w 1511513"/>
                <a:gd name="connsiteY0" fmla="*/ 1679535 h 1983889"/>
                <a:gd name="connsiteX1" fmla="*/ 257379 w 1511513"/>
                <a:gd name="connsiteY1" fmla="*/ 1587222 h 1983889"/>
                <a:gd name="connsiteX2" fmla="*/ 398795 w 1511513"/>
                <a:gd name="connsiteY2" fmla="*/ 1386638 h 1983889"/>
                <a:gd name="connsiteX3" fmla="*/ 548395 w 1511513"/>
                <a:gd name="connsiteY3" fmla="*/ 1128112 h 1983889"/>
                <a:gd name="connsiteX4" fmla="*/ 665750 w 1511513"/>
                <a:gd name="connsiteY4" fmla="*/ 891765 h 1983889"/>
                <a:gd name="connsiteX5" fmla="*/ 850866 w 1511513"/>
                <a:gd name="connsiteY5" fmla="*/ 500172 h 1983889"/>
                <a:gd name="connsiteX6" fmla="*/ 1019207 w 1511513"/>
                <a:gd name="connsiteY6" fmla="*/ 163982 h 1983889"/>
                <a:gd name="connsiteX7" fmla="*/ 1070682 w 1511513"/>
                <a:gd name="connsiteY7" fmla="*/ 98267 h 1983889"/>
                <a:gd name="connsiteX8" fmla="*/ 1240168 w 1511513"/>
                <a:gd name="connsiteY8" fmla="*/ 6363 h 1983889"/>
                <a:gd name="connsiteX9" fmla="*/ 1261692 w 1511513"/>
                <a:gd name="connsiteY9" fmla="*/ 2680 h 1983889"/>
                <a:gd name="connsiteX10" fmla="*/ 1269548 w 1511513"/>
                <a:gd name="connsiteY10" fmla="*/ 2271 h 1983889"/>
                <a:gd name="connsiteX11" fmla="*/ 1323970 w 1511513"/>
                <a:gd name="connsiteY11" fmla="*/ 2026 h 1983889"/>
                <a:gd name="connsiteX12" fmla="*/ 1413337 w 1511513"/>
                <a:gd name="connsiteY12" fmla="*/ 27804 h 1983889"/>
                <a:gd name="connsiteX13" fmla="*/ 1505323 w 1511513"/>
                <a:gd name="connsiteY13" fmla="*/ 146224 h 1983889"/>
                <a:gd name="connsiteX14" fmla="*/ 1509251 w 1511513"/>
                <a:gd name="connsiteY14" fmla="*/ 158090 h 1983889"/>
                <a:gd name="connsiteX15" fmla="*/ 1508433 w 1511513"/>
                <a:gd name="connsiteY15" fmla="*/ 204083 h 1983889"/>
                <a:gd name="connsiteX16" fmla="*/ 1444681 w 1511513"/>
                <a:gd name="connsiteY16" fmla="*/ 282156 h 1983889"/>
                <a:gd name="connsiteX17" fmla="*/ 1335755 w 1511513"/>
                <a:gd name="connsiteY17" fmla="*/ 397793 h 1983889"/>
                <a:gd name="connsiteX18" fmla="*/ 1172816 w 1511513"/>
                <a:gd name="connsiteY18" fmla="*/ 620555 h 1983889"/>
                <a:gd name="connsiteX19" fmla="*/ 939415 w 1511513"/>
                <a:gd name="connsiteY19" fmla="*/ 1003146 h 1983889"/>
                <a:gd name="connsiteX20" fmla="*/ 735721 w 1511513"/>
                <a:gd name="connsiteY20" fmla="*/ 1337617 h 1983889"/>
                <a:gd name="connsiteX21" fmla="*/ 556005 w 1511513"/>
                <a:gd name="connsiteY21" fmla="*/ 1586976 h 1983889"/>
                <a:gd name="connsiteX22" fmla="*/ 295025 w 1511513"/>
                <a:gd name="connsiteY22" fmla="*/ 1828234 h 1983889"/>
                <a:gd name="connsiteX23" fmla="*/ 47466 w 1511513"/>
                <a:gd name="connsiteY23" fmla="*/ 1972514 h 1983889"/>
                <a:gd name="connsiteX24" fmla="*/ 16040 w 1511513"/>
                <a:gd name="connsiteY24" fmla="*/ 1983889 h 1983889"/>
                <a:gd name="connsiteX25" fmla="*/ 0 w 1511513"/>
                <a:gd name="connsiteY25" fmla="*/ 1981352 h 1983889"/>
                <a:gd name="connsiteX26" fmla="*/ 60723 w 1511513"/>
                <a:gd name="connsiteY26" fmla="*/ 1928976 h 1983889"/>
                <a:gd name="connsiteX27" fmla="*/ 162120 w 1511513"/>
                <a:gd name="connsiteY27" fmla="*/ 1718326 h 1983889"/>
                <a:gd name="connsiteX28" fmla="*/ 167276 w 1511513"/>
                <a:gd name="connsiteY28" fmla="*/ 1679535 h 198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11513" h="1983889">
                  <a:moveTo>
                    <a:pt x="167276" y="1679535"/>
                  </a:moveTo>
                  <a:cubicBezTo>
                    <a:pt x="201321" y="1643445"/>
                    <a:pt x="229064" y="1620693"/>
                    <a:pt x="257379" y="1587222"/>
                  </a:cubicBezTo>
                  <a:cubicBezTo>
                    <a:pt x="310001" y="1524861"/>
                    <a:pt x="354684" y="1455299"/>
                    <a:pt x="398795" y="1386638"/>
                  </a:cubicBezTo>
                  <a:cubicBezTo>
                    <a:pt x="452726" y="1302590"/>
                    <a:pt x="501174" y="1216170"/>
                    <a:pt x="548395" y="1128112"/>
                  </a:cubicBezTo>
                  <a:cubicBezTo>
                    <a:pt x="590705" y="1049139"/>
                    <a:pt x="627613" y="972703"/>
                    <a:pt x="665750" y="891765"/>
                  </a:cubicBezTo>
                  <a:cubicBezTo>
                    <a:pt x="726801" y="762216"/>
                    <a:pt x="790061" y="629803"/>
                    <a:pt x="850866" y="500172"/>
                  </a:cubicBezTo>
                  <a:cubicBezTo>
                    <a:pt x="904552" y="385681"/>
                    <a:pt x="949645" y="270290"/>
                    <a:pt x="1019207" y="163982"/>
                  </a:cubicBezTo>
                  <a:cubicBezTo>
                    <a:pt x="1024690" y="155635"/>
                    <a:pt x="1058162" y="111770"/>
                    <a:pt x="1070682" y="98267"/>
                  </a:cubicBezTo>
                  <a:cubicBezTo>
                    <a:pt x="1117085" y="48018"/>
                    <a:pt x="1174125" y="19375"/>
                    <a:pt x="1240168" y="6363"/>
                  </a:cubicBezTo>
                  <a:cubicBezTo>
                    <a:pt x="1246797" y="2026"/>
                    <a:pt x="1255063" y="7181"/>
                    <a:pt x="1261692" y="2680"/>
                  </a:cubicBezTo>
                  <a:cubicBezTo>
                    <a:pt x="1264311" y="2517"/>
                    <a:pt x="1266930" y="2435"/>
                    <a:pt x="1269548" y="2271"/>
                  </a:cubicBezTo>
                  <a:cubicBezTo>
                    <a:pt x="1287716" y="-839"/>
                    <a:pt x="1305802" y="-593"/>
                    <a:pt x="1323970" y="2026"/>
                  </a:cubicBezTo>
                  <a:cubicBezTo>
                    <a:pt x="1354496" y="8081"/>
                    <a:pt x="1385103" y="12910"/>
                    <a:pt x="1413337" y="27804"/>
                  </a:cubicBezTo>
                  <a:cubicBezTo>
                    <a:pt x="1462194" y="53583"/>
                    <a:pt x="1495993" y="90083"/>
                    <a:pt x="1505323" y="146224"/>
                  </a:cubicBezTo>
                  <a:cubicBezTo>
                    <a:pt x="1505977" y="150315"/>
                    <a:pt x="1507942" y="154162"/>
                    <a:pt x="1509251" y="158090"/>
                  </a:cubicBezTo>
                  <a:cubicBezTo>
                    <a:pt x="1511788" y="173475"/>
                    <a:pt x="1513016" y="188861"/>
                    <a:pt x="1508433" y="204083"/>
                  </a:cubicBezTo>
                  <a:cubicBezTo>
                    <a:pt x="1505404" y="244838"/>
                    <a:pt x="1470296" y="260632"/>
                    <a:pt x="1444681" y="282156"/>
                  </a:cubicBezTo>
                  <a:cubicBezTo>
                    <a:pt x="1403680" y="316609"/>
                    <a:pt x="1369554" y="357201"/>
                    <a:pt x="1335755" y="397793"/>
                  </a:cubicBezTo>
                  <a:cubicBezTo>
                    <a:pt x="1276832" y="468582"/>
                    <a:pt x="1223146" y="543382"/>
                    <a:pt x="1172816" y="620555"/>
                  </a:cubicBezTo>
                  <a:cubicBezTo>
                    <a:pt x="1091142" y="745685"/>
                    <a:pt x="1015361" y="874415"/>
                    <a:pt x="939415" y="1003146"/>
                  </a:cubicBezTo>
                  <a:cubicBezTo>
                    <a:pt x="873045" y="1115591"/>
                    <a:pt x="805774" y="1227381"/>
                    <a:pt x="735721" y="1337617"/>
                  </a:cubicBezTo>
                  <a:cubicBezTo>
                    <a:pt x="680644" y="1424365"/>
                    <a:pt x="621148" y="1507758"/>
                    <a:pt x="556005" y="1586976"/>
                  </a:cubicBezTo>
                  <a:cubicBezTo>
                    <a:pt x="479978" y="1679453"/>
                    <a:pt x="392739" y="1758181"/>
                    <a:pt x="295025" y="1828234"/>
                  </a:cubicBezTo>
                  <a:cubicBezTo>
                    <a:pt x="216297" y="1884702"/>
                    <a:pt x="134705" y="1930940"/>
                    <a:pt x="47466" y="1972514"/>
                  </a:cubicBezTo>
                  <a:cubicBezTo>
                    <a:pt x="38054" y="1977015"/>
                    <a:pt x="25860" y="1980370"/>
                    <a:pt x="16040" y="1983889"/>
                  </a:cubicBezTo>
                  <a:cubicBezTo>
                    <a:pt x="-7775" y="1981598"/>
                    <a:pt x="7120" y="1984707"/>
                    <a:pt x="0" y="1981352"/>
                  </a:cubicBezTo>
                  <a:cubicBezTo>
                    <a:pt x="18577" y="1969731"/>
                    <a:pt x="49921" y="1939861"/>
                    <a:pt x="60723" y="1928976"/>
                  </a:cubicBezTo>
                  <a:cubicBezTo>
                    <a:pt x="118501" y="1870708"/>
                    <a:pt x="149026" y="1798281"/>
                    <a:pt x="162120" y="1718326"/>
                  </a:cubicBezTo>
                  <a:cubicBezTo>
                    <a:pt x="163921" y="1707114"/>
                    <a:pt x="165394" y="1692138"/>
                    <a:pt x="167276" y="1679535"/>
                  </a:cubicBezTo>
                  <a:close/>
                </a:path>
              </a:pathLst>
            </a:custGeom>
            <a:solidFill>
              <a:srgbClr val="E1AF8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8">
              <a:extLst>
                <a:ext uri="{FF2B5EF4-FFF2-40B4-BE49-F238E27FC236}">
                  <a16:creationId xmlns:a16="http://schemas.microsoft.com/office/drawing/2014/main" id="{1FE3A62A-A151-47D2-874E-F5C61706A097}"/>
                </a:ext>
              </a:extLst>
            </p:cNvPr>
            <p:cNvSpPr/>
            <p:nvPr/>
          </p:nvSpPr>
          <p:spPr>
            <a:xfrm>
              <a:off x="2577888" y="5707316"/>
              <a:ext cx="1352389" cy="179258"/>
            </a:xfrm>
            <a:custGeom>
              <a:avLst/>
              <a:gdLst>
                <a:gd name="connsiteX0" fmla="*/ 12930 w 1745843"/>
                <a:gd name="connsiteY0" fmla="*/ 20 h 231410"/>
                <a:gd name="connsiteX1" fmla="*/ 304518 w 1745843"/>
                <a:gd name="connsiteY1" fmla="*/ 11641 h 231410"/>
                <a:gd name="connsiteX2" fmla="*/ 959956 w 1745843"/>
                <a:gd name="connsiteY2" fmla="*/ 125478 h 231410"/>
                <a:gd name="connsiteX3" fmla="*/ 1207516 w 1745843"/>
                <a:gd name="connsiteY3" fmla="*/ 154612 h 231410"/>
                <a:gd name="connsiteX4" fmla="*/ 1581923 w 1745843"/>
                <a:gd name="connsiteY4" fmla="*/ 115739 h 231410"/>
                <a:gd name="connsiteX5" fmla="*/ 1729804 w 1745843"/>
                <a:gd name="connsiteY5" fmla="*/ 47323 h 231410"/>
                <a:gd name="connsiteX6" fmla="*/ 1745844 w 1745843"/>
                <a:gd name="connsiteY6" fmla="*/ 49860 h 231410"/>
                <a:gd name="connsiteX7" fmla="*/ 1647066 w 1745843"/>
                <a:gd name="connsiteY7" fmla="*/ 132843 h 231410"/>
                <a:gd name="connsiteX8" fmla="*/ 1440262 w 1745843"/>
                <a:gd name="connsiteY8" fmla="*/ 211325 h 231410"/>
                <a:gd name="connsiteX9" fmla="*/ 1272822 w 1745843"/>
                <a:gd name="connsiteY9" fmla="*/ 231294 h 231410"/>
                <a:gd name="connsiteX10" fmla="*/ 1092697 w 1745843"/>
                <a:gd name="connsiteY10" fmla="*/ 226956 h 231410"/>
                <a:gd name="connsiteX11" fmla="*/ 802419 w 1745843"/>
                <a:gd name="connsiteY11" fmla="*/ 182764 h 231410"/>
                <a:gd name="connsiteX12" fmla="*/ 338563 w 1745843"/>
                <a:gd name="connsiteY12" fmla="*/ 66063 h 231410"/>
                <a:gd name="connsiteX13" fmla="*/ 0 w 1745843"/>
                <a:gd name="connsiteY13" fmla="*/ 3785 h 231410"/>
                <a:gd name="connsiteX14" fmla="*/ 12930 w 1745843"/>
                <a:gd name="connsiteY14" fmla="*/ 20 h 23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5843" h="231410">
                  <a:moveTo>
                    <a:pt x="12930" y="20"/>
                  </a:moveTo>
                  <a:cubicBezTo>
                    <a:pt x="29707" y="20"/>
                    <a:pt x="292733" y="10086"/>
                    <a:pt x="304518" y="11641"/>
                  </a:cubicBezTo>
                  <a:cubicBezTo>
                    <a:pt x="525152" y="37502"/>
                    <a:pt x="740713" y="92252"/>
                    <a:pt x="959956" y="125478"/>
                  </a:cubicBezTo>
                  <a:cubicBezTo>
                    <a:pt x="1041548" y="137835"/>
                    <a:pt x="1124941" y="149865"/>
                    <a:pt x="1207516" y="154612"/>
                  </a:cubicBezTo>
                  <a:cubicBezTo>
                    <a:pt x="1333954" y="161814"/>
                    <a:pt x="1460394" y="150111"/>
                    <a:pt x="1581923" y="115739"/>
                  </a:cubicBezTo>
                  <a:cubicBezTo>
                    <a:pt x="1597636" y="111320"/>
                    <a:pt x="1683893" y="75720"/>
                    <a:pt x="1729804" y="47323"/>
                  </a:cubicBezTo>
                  <a:cubicBezTo>
                    <a:pt x="1737415" y="50678"/>
                    <a:pt x="1743225" y="49778"/>
                    <a:pt x="1745844" y="49860"/>
                  </a:cubicBezTo>
                  <a:cubicBezTo>
                    <a:pt x="1726039" y="82431"/>
                    <a:pt x="1679637" y="115002"/>
                    <a:pt x="1647066" y="132843"/>
                  </a:cubicBezTo>
                  <a:cubicBezTo>
                    <a:pt x="1581841" y="168606"/>
                    <a:pt x="1513179" y="195858"/>
                    <a:pt x="1440262" y="211325"/>
                  </a:cubicBezTo>
                  <a:cubicBezTo>
                    <a:pt x="1385103" y="223028"/>
                    <a:pt x="1329453" y="231539"/>
                    <a:pt x="1272822" y="231294"/>
                  </a:cubicBezTo>
                  <a:cubicBezTo>
                    <a:pt x="1212753" y="231048"/>
                    <a:pt x="1152602" y="233013"/>
                    <a:pt x="1092697" y="226956"/>
                  </a:cubicBezTo>
                  <a:cubicBezTo>
                    <a:pt x="995229" y="217054"/>
                    <a:pt x="898332" y="203305"/>
                    <a:pt x="802419" y="182764"/>
                  </a:cubicBezTo>
                  <a:cubicBezTo>
                    <a:pt x="646436" y="149374"/>
                    <a:pt x="493972" y="101745"/>
                    <a:pt x="338563" y="66063"/>
                  </a:cubicBezTo>
                  <a:cubicBezTo>
                    <a:pt x="237657" y="42903"/>
                    <a:pt x="11703" y="3785"/>
                    <a:pt x="0" y="3785"/>
                  </a:cubicBezTo>
                  <a:cubicBezTo>
                    <a:pt x="3437" y="-2517"/>
                    <a:pt x="8838" y="1248"/>
                    <a:pt x="12930" y="20"/>
                  </a:cubicBezTo>
                  <a:close/>
                </a:path>
              </a:pathLst>
            </a:custGeom>
            <a:solidFill>
              <a:srgbClr val="DAB29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5">
              <a:extLst>
                <a:ext uri="{FF2B5EF4-FFF2-40B4-BE49-F238E27FC236}">
                  <a16:creationId xmlns:a16="http://schemas.microsoft.com/office/drawing/2014/main" id="{8E95D1E4-D5E7-4A2F-B838-507D629A2393}"/>
                </a:ext>
              </a:extLst>
            </p:cNvPr>
            <p:cNvSpPr/>
            <p:nvPr/>
          </p:nvSpPr>
          <p:spPr>
            <a:xfrm>
              <a:off x="3497454" y="5324995"/>
              <a:ext cx="497880" cy="421593"/>
            </a:xfrm>
            <a:custGeom>
              <a:avLst/>
              <a:gdLst>
                <a:gd name="connsiteX0" fmla="*/ 642220 w 642730"/>
                <a:gd name="connsiteY0" fmla="*/ 230627 h 544248"/>
                <a:gd name="connsiteX1" fmla="*/ 573313 w 642730"/>
                <a:gd name="connsiteY1" fmla="*/ 400686 h 544248"/>
                <a:gd name="connsiteX2" fmla="*/ 303658 w 642730"/>
                <a:gd name="connsiteY2" fmla="*/ 536864 h 544248"/>
                <a:gd name="connsiteX3" fmla="*/ 132617 w 642730"/>
                <a:gd name="connsiteY3" fmla="*/ 528762 h 544248"/>
                <a:gd name="connsiteX4" fmla="*/ 41204 w 642730"/>
                <a:gd name="connsiteY4" fmla="*/ 439886 h 544248"/>
                <a:gd name="connsiteX5" fmla="*/ 1513 w 642730"/>
                <a:gd name="connsiteY5" fmla="*/ 258861 h 544248"/>
                <a:gd name="connsiteX6" fmla="*/ 24755 w 642730"/>
                <a:gd name="connsiteY6" fmla="*/ 48293 h 544248"/>
                <a:gd name="connsiteX7" fmla="*/ 87279 w 642730"/>
                <a:gd name="connsiteY7" fmla="*/ 6392 h 544248"/>
                <a:gd name="connsiteX8" fmla="*/ 225093 w 642730"/>
                <a:gd name="connsiteY8" fmla="*/ 8 h 544248"/>
                <a:gd name="connsiteX9" fmla="*/ 494503 w 642730"/>
                <a:gd name="connsiteY9" fmla="*/ 50666 h 544248"/>
                <a:gd name="connsiteX10" fmla="*/ 581333 w 642730"/>
                <a:gd name="connsiteY10" fmla="*/ 100424 h 544248"/>
                <a:gd name="connsiteX11" fmla="*/ 642220 w 642730"/>
                <a:gd name="connsiteY11" fmla="*/ 230627 h 54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730" h="544248">
                  <a:moveTo>
                    <a:pt x="642220" y="230627"/>
                  </a:moveTo>
                  <a:cubicBezTo>
                    <a:pt x="643939" y="301744"/>
                    <a:pt x="614477" y="354448"/>
                    <a:pt x="573313" y="400686"/>
                  </a:cubicBezTo>
                  <a:cubicBezTo>
                    <a:pt x="501705" y="481214"/>
                    <a:pt x="406773" y="517468"/>
                    <a:pt x="303658" y="536864"/>
                  </a:cubicBezTo>
                  <a:cubicBezTo>
                    <a:pt x="245962" y="547748"/>
                    <a:pt x="188921" y="547830"/>
                    <a:pt x="132617" y="528762"/>
                  </a:cubicBezTo>
                  <a:cubicBezTo>
                    <a:pt x="87934" y="513622"/>
                    <a:pt x="56917" y="483915"/>
                    <a:pt x="41204" y="439886"/>
                  </a:cubicBezTo>
                  <a:cubicBezTo>
                    <a:pt x="20336" y="381291"/>
                    <a:pt x="7078" y="321303"/>
                    <a:pt x="1513" y="258861"/>
                  </a:cubicBezTo>
                  <a:cubicBezTo>
                    <a:pt x="-4871" y="186516"/>
                    <a:pt x="10106" y="117609"/>
                    <a:pt x="24755" y="48293"/>
                  </a:cubicBezTo>
                  <a:cubicBezTo>
                    <a:pt x="31547" y="15885"/>
                    <a:pt x="43823" y="10484"/>
                    <a:pt x="87279" y="6392"/>
                  </a:cubicBezTo>
                  <a:cubicBezTo>
                    <a:pt x="133190" y="2054"/>
                    <a:pt x="179428" y="-155"/>
                    <a:pt x="225093" y="8"/>
                  </a:cubicBezTo>
                  <a:cubicBezTo>
                    <a:pt x="317406" y="254"/>
                    <a:pt x="408165" y="14903"/>
                    <a:pt x="494503" y="50666"/>
                  </a:cubicBezTo>
                  <a:cubicBezTo>
                    <a:pt x="525683" y="63597"/>
                    <a:pt x="556045" y="78163"/>
                    <a:pt x="581333" y="100424"/>
                  </a:cubicBezTo>
                  <a:cubicBezTo>
                    <a:pt x="622006" y="136268"/>
                    <a:pt x="646639" y="180215"/>
                    <a:pt x="642220" y="230627"/>
                  </a:cubicBezTo>
                  <a:close/>
                </a:path>
              </a:pathLst>
            </a:custGeom>
            <a:solidFill>
              <a:srgbClr val="FEE5D5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01" name="Graphic 93">
            <a:extLst>
              <a:ext uri="{FF2B5EF4-FFF2-40B4-BE49-F238E27FC236}">
                <a16:creationId xmlns:a16="http://schemas.microsoft.com/office/drawing/2014/main" id="{3CCAA52A-8C9B-49AA-83EF-F55277A67C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23817" y="1043971"/>
            <a:ext cx="2799487" cy="3042473"/>
          </a:xfrm>
          <a:prstGeom prst="rect">
            <a:avLst/>
          </a:prstGeom>
        </p:spPr>
      </p:pic>
      <p:sp>
        <p:nvSpPr>
          <p:cNvPr id="202" name="자유형: 도형 201">
            <a:extLst>
              <a:ext uri="{FF2B5EF4-FFF2-40B4-BE49-F238E27FC236}">
                <a16:creationId xmlns:a16="http://schemas.microsoft.com/office/drawing/2014/main" id="{7CBEFFAC-6A5E-412D-B5F4-190F6043D244}"/>
              </a:ext>
            </a:extLst>
          </p:cNvPr>
          <p:cNvSpPr/>
          <p:nvPr/>
        </p:nvSpPr>
        <p:spPr>
          <a:xfrm>
            <a:off x="2671758" y="1248136"/>
            <a:ext cx="1471257" cy="2145268"/>
          </a:xfrm>
          <a:custGeom>
            <a:avLst/>
            <a:gdLst>
              <a:gd name="connsiteX0" fmla="*/ 1928898 w 2103733"/>
              <a:gd name="connsiteY0" fmla="*/ 102 h 3067494"/>
              <a:gd name="connsiteX1" fmla="*/ 2070965 w 2103733"/>
              <a:gd name="connsiteY1" fmla="*/ 4691 h 3067494"/>
              <a:gd name="connsiteX2" fmla="*/ 2073001 w 2103733"/>
              <a:gd name="connsiteY2" fmla="*/ 4936 h 3067494"/>
              <a:gd name="connsiteX3" fmla="*/ 2053199 w 2103733"/>
              <a:gd name="connsiteY3" fmla="*/ 31777 h 3067494"/>
              <a:gd name="connsiteX4" fmla="*/ 2004467 w 2103733"/>
              <a:gd name="connsiteY4" fmla="*/ 115346 h 3067494"/>
              <a:gd name="connsiteX5" fmla="*/ 1862709 w 2103733"/>
              <a:gd name="connsiteY5" fmla="*/ 309051 h 3067494"/>
              <a:gd name="connsiteX6" fmla="*/ 1769773 w 2103733"/>
              <a:gd name="connsiteY6" fmla="*/ 580680 h 3067494"/>
              <a:gd name="connsiteX7" fmla="*/ 1683577 w 2103733"/>
              <a:gd name="connsiteY7" fmla="*/ 721146 h 3067494"/>
              <a:gd name="connsiteX8" fmla="*/ 1329742 w 2103733"/>
              <a:gd name="connsiteY8" fmla="*/ 939668 h 3067494"/>
              <a:gd name="connsiteX9" fmla="*/ 1216538 w 2103733"/>
              <a:gd name="connsiteY9" fmla="*/ 992468 h 3067494"/>
              <a:gd name="connsiteX10" fmla="*/ 1148260 w 2103733"/>
              <a:gd name="connsiteY10" fmla="*/ 1058486 h 3067494"/>
              <a:gd name="connsiteX11" fmla="*/ 1201210 w 2103733"/>
              <a:gd name="connsiteY11" fmla="*/ 1133341 h 3067494"/>
              <a:gd name="connsiteX12" fmla="*/ 1304927 w 2103733"/>
              <a:gd name="connsiteY12" fmla="*/ 1207894 h 3067494"/>
              <a:gd name="connsiteX13" fmla="*/ 1299319 w 2103733"/>
              <a:gd name="connsiteY13" fmla="*/ 1364317 h 3067494"/>
              <a:gd name="connsiteX14" fmla="*/ 1261483 w 2103733"/>
              <a:gd name="connsiteY14" fmla="*/ 1401438 h 3067494"/>
              <a:gd name="connsiteX15" fmla="*/ 1383502 w 2103733"/>
              <a:gd name="connsiteY15" fmla="*/ 1495561 h 3067494"/>
              <a:gd name="connsiteX16" fmla="*/ 1426512 w 2103733"/>
              <a:gd name="connsiteY16" fmla="*/ 1582410 h 3067494"/>
              <a:gd name="connsiteX17" fmla="*/ 1333010 w 2103733"/>
              <a:gd name="connsiteY17" fmla="*/ 1653527 h 3067494"/>
              <a:gd name="connsiteX18" fmla="*/ 1202600 w 2103733"/>
              <a:gd name="connsiteY18" fmla="*/ 1707415 h 3067494"/>
              <a:gd name="connsiteX19" fmla="*/ 1272257 w 2103733"/>
              <a:gd name="connsiteY19" fmla="*/ 1765181 h 3067494"/>
              <a:gd name="connsiteX20" fmla="*/ 1291266 w 2103733"/>
              <a:gd name="connsiteY20" fmla="*/ 1869827 h 3067494"/>
              <a:gd name="connsiteX21" fmla="*/ 1195255 w 2103733"/>
              <a:gd name="connsiteY21" fmla="*/ 2051944 h 3067494"/>
              <a:gd name="connsiteX22" fmla="*/ 1397283 w 2103733"/>
              <a:gd name="connsiteY22" fmla="*/ 2340527 h 3067494"/>
              <a:gd name="connsiteX23" fmla="*/ 2006474 w 2103733"/>
              <a:gd name="connsiteY23" fmla="*/ 2421403 h 3067494"/>
              <a:gd name="connsiteX24" fmla="*/ 2091313 w 2103733"/>
              <a:gd name="connsiteY24" fmla="*/ 2501882 h 3067494"/>
              <a:gd name="connsiteX25" fmla="*/ 2083928 w 2103733"/>
              <a:gd name="connsiteY25" fmla="*/ 2957203 h 3067494"/>
              <a:gd name="connsiteX26" fmla="*/ 2075507 w 2103733"/>
              <a:gd name="connsiteY26" fmla="*/ 3061138 h 3067494"/>
              <a:gd name="connsiteX27" fmla="*/ 1970953 w 2103733"/>
              <a:gd name="connsiteY27" fmla="*/ 3067316 h 3067494"/>
              <a:gd name="connsiteX28" fmla="*/ 1533273 w 2103733"/>
              <a:gd name="connsiteY28" fmla="*/ 3014253 h 3067494"/>
              <a:gd name="connsiteX29" fmla="*/ 388043 w 2103733"/>
              <a:gd name="connsiteY29" fmla="*/ 1252801 h 3067494"/>
              <a:gd name="connsiteX30" fmla="*/ 0 w 2103733"/>
              <a:gd name="connsiteY30" fmla="*/ 789893 h 3067494"/>
              <a:gd name="connsiteX31" fmla="*/ 610285 w 2103733"/>
              <a:gd name="connsiteY31" fmla="*/ 708508 h 3067494"/>
              <a:gd name="connsiteX32" fmla="*/ 1928898 w 2103733"/>
              <a:gd name="connsiteY32" fmla="*/ 102 h 306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103733" h="3067494">
                <a:moveTo>
                  <a:pt x="1928898" y="102"/>
                </a:moveTo>
                <a:cubicBezTo>
                  <a:pt x="1976157" y="-428"/>
                  <a:pt x="2023560" y="1088"/>
                  <a:pt x="2070965" y="4691"/>
                </a:cubicBezTo>
                <a:lnTo>
                  <a:pt x="2073001" y="4936"/>
                </a:lnTo>
                <a:lnTo>
                  <a:pt x="2053199" y="31777"/>
                </a:lnTo>
                <a:cubicBezTo>
                  <a:pt x="2035345" y="58693"/>
                  <a:pt x="2018956" y="86542"/>
                  <a:pt x="2004467" y="115346"/>
                </a:cubicBezTo>
                <a:cubicBezTo>
                  <a:pt x="1967858" y="188093"/>
                  <a:pt x="1909102" y="243885"/>
                  <a:pt x="1862709" y="309051"/>
                </a:cubicBezTo>
                <a:cubicBezTo>
                  <a:pt x="1804201" y="391332"/>
                  <a:pt x="1781474" y="484039"/>
                  <a:pt x="1769773" y="580680"/>
                </a:cubicBezTo>
                <a:cubicBezTo>
                  <a:pt x="1762345" y="641967"/>
                  <a:pt x="1737473" y="690883"/>
                  <a:pt x="1683577" y="721146"/>
                </a:cubicBezTo>
                <a:cubicBezTo>
                  <a:pt x="1562544" y="789110"/>
                  <a:pt x="1445069" y="862577"/>
                  <a:pt x="1329742" y="939668"/>
                </a:cubicBezTo>
                <a:cubicBezTo>
                  <a:pt x="1294945" y="962901"/>
                  <a:pt x="1255152" y="976641"/>
                  <a:pt x="1216538" y="992468"/>
                </a:cubicBezTo>
                <a:cubicBezTo>
                  <a:pt x="1185157" y="1005339"/>
                  <a:pt x="1152560" y="1020456"/>
                  <a:pt x="1148260" y="1058486"/>
                </a:cubicBezTo>
                <a:cubicBezTo>
                  <a:pt x="1143961" y="1096197"/>
                  <a:pt x="1174360" y="1114997"/>
                  <a:pt x="1201210" y="1133341"/>
                </a:cubicBezTo>
                <a:cubicBezTo>
                  <a:pt x="1236372" y="1157373"/>
                  <a:pt x="1275072" y="1176176"/>
                  <a:pt x="1304927" y="1207894"/>
                </a:cubicBezTo>
                <a:cubicBezTo>
                  <a:pt x="1357048" y="1263296"/>
                  <a:pt x="1355704" y="1312711"/>
                  <a:pt x="1299319" y="1364317"/>
                </a:cubicBezTo>
                <a:cubicBezTo>
                  <a:pt x="1286261" y="1376261"/>
                  <a:pt x="1272626" y="1387898"/>
                  <a:pt x="1261483" y="1401438"/>
                </a:cubicBezTo>
                <a:cubicBezTo>
                  <a:pt x="1214134" y="1458942"/>
                  <a:pt x="1355289" y="1476369"/>
                  <a:pt x="1383502" y="1495561"/>
                </a:cubicBezTo>
                <a:cubicBezTo>
                  <a:pt x="1411776" y="1514765"/>
                  <a:pt x="1432800" y="1548801"/>
                  <a:pt x="1426512" y="1582410"/>
                </a:cubicBezTo>
                <a:cubicBezTo>
                  <a:pt x="1418774" y="1623583"/>
                  <a:pt x="1374507" y="1647857"/>
                  <a:pt x="1333010" y="1653527"/>
                </a:cubicBezTo>
                <a:cubicBezTo>
                  <a:pt x="1306152" y="1657214"/>
                  <a:pt x="1142979" y="1641633"/>
                  <a:pt x="1202600" y="1707415"/>
                </a:cubicBezTo>
                <a:cubicBezTo>
                  <a:pt x="1223001" y="1729895"/>
                  <a:pt x="1248280" y="1746838"/>
                  <a:pt x="1272257" y="1765181"/>
                </a:cubicBezTo>
                <a:cubicBezTo>
                  <a:pt x="1314342" y="1797370"/>
                  <a:pt x="1320177" y="1824978"/>
                  <a:pt x="1291266" y="1869827"/>
                </a:cubicBezTo>
                <a:cubicBezTo>
                  <a:pt x="1251406" y="1931705"/>
                  <a:pt x="1200183" y="1972211"/>
                  <a:pt x="1195255" y="2051944"/>
                </a:cubicBezTo>
                <a:cubicBezTo>
                  <a:pt x="1186708" y="2189578"/>
                  <a:pt x="1272470" y="2298914"/>
                  <a:pt x="1397283" y="2340527"/>
                </a:cubicBezTo>
                <a:cubicBezTo>
                  <a:pt x="1594467" y="2406285"/>
                  <a:pt x="1802028" y="2402087"/>
                  <a:pt x="2006474" y="2421403"/>
                </a:cubicBezTo>
                <a:cubicBezTo>
                  <a:pt x="2067393" y="2427160"/>
                  <a:pt x="2080725" y="2441582"/>
                  <a:pt x="2091313" y="2501882"/>
                </a:cubicBezTo>
                <a:cubicBezTo>
                  <a:pt x="2117723" y="2652458"/>
                  <a:pt x="2095575" y="2805056"/>
                  <a:pt x="2083928" y="2957203"/>
                </a:cubicBezTo>
                <a:lnTo>
                  <a:pt x="2075507" y="3061138"/>
                </a:lnTo>
                <a:lnTo>
                  <a:pt x="1970953" y="3067316"/>
                </a:lnTo>
                <a:cubicBezTo>
                  <a:pt x="1826287" y="3069458"/>
                  <a:pt x="1679187" y="3052356"/>
                  <a:pt x="1533273" y="3014253"/>
                </a:cubicBezTo>
                <a:cubicBezTo>
                  <a:pt x="735160" y="2805838"/>
                  <a:pt x="236611" y="2039031"/>
                  <a:pt x="388043" y="1252801"/>
                </a:cubicBezTo>
                <a:lnTo>
                  <a:pt x="0" y="789893"/>
                </a:lnTo>
                <a:lnTo>
                  <a:pt x="610285" y="708508"/>
                </a:lnTo>
                <a:cubicBezTo>
                  <a:pt x="906632" y="259435"/>
                  <a:pt x="1409049" y="5936"/>
                  <a:pt x="1928898" y="10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3" name="Freeform 18">
            <a:extLst>
              <a:ext uri="{FF2B5EF4-FFF2-40B4-BE49-F238E27FC236}">
                <a16:creationId xmlns:a16="http://schemas.microsoft.com/office/drawing/2014/main" id="{DA2EF762-9043-4F59-BD6D-EFAC6AB36F7D}"/>
              </a:ext>
            </a:extLst>
          </p:cNvPr>
          <p:cNvSpPr>
            <a:spLocks/>
          </p:cNvSpPr>
          <p:nvPr/>
        </p:nvSpPr>
        <p:spPr bwMode="auto">
          <a:xfrm>
            <a:off x="4240627" y="1188470"/>
            <a:ext cx="1187493" cy="1353840"/>
          </a:xfrm>
          <a:custGeom>
            <a:avLst/>
            <a:gdLst/>
            <a:ahLst/>
            <a:cxnLst/>
            <a:rect l="l" t="t" r="r" b="b"/>
            <a:pathLst>
              <a:path w="3384376" h="3858469">
                <a:moveTo>
                  <a:pt x="1740934" y="236685"/>
                </a:moveTo>
                <a:lnTo>
                  <a:pt x="1571200" y="249050"/>
                </a:lnTo>
                <a:lnTo>
                  <a:pt x="1377859" y="294013"/>
                </a:lnTo>
                <a:lnTo>
                  <a:pt x="1316035" y="316494"/>
                </a:lnTo>
                <a:lnTo>
                  <a:pt x="1250839" y="341224"/>
                </a:lnTo>
                <a:lnTo>
                  <a:pt x="1187891" y="369326"/>
                </a:lnTo>
                <a:lnTo>
                  <a:pt x="1123819" y="403048"/>
                </a:lnTo>
                <a:lnTo>
                  <a:pt x="1063119" y="439018"/>
                </a:lnTo>
                <a:lnTo>
                  <a:pt x="1003544" y="478360"/>
                </a:lnTo>
                <a:lnTo>
                  <a:pt x="948464" y="523323"/>
                </a:lnTo>
                <a:lnTo>
                  <a:pt x="896757" y="571658"/>
                </a:lnTo>
                <a:lnTo>
                  <a:pt x="850670" y="625614"/>
                </a:lnTo>
                <a:lnTo>
                  <a:pt x="809079" y="680693"/>
                </a:lnTo>
                <a:lnTo>
                  <a:pt x="776481" y="741393"/>
                </a:lnTo>
                <a:lnTo>
                  <a:pt x="749504" y="807713"/>
                </a:lnTo>
                <a:lnTo>
                  <a:pt x="733767" y="876282"/>
                </a:lnTo>
                <a:lnTo>
                  <a:pt x="725898" y="952718"/>
                </a:lnTo>
                <a:lnTo>
                  <a:pt x="729270" y="1005550"/>
                </a:lnTo>
                <a:lnTo>
                  <a:pt x="743883" y="1055009"/>
                </a:lnTo>
                <a:lnTo>
                  <a:pt x="764117" y="1099972"/>
                </a:lnTo>
                <a:lnTo>
                  <a:pt x="793342" y="1140438"/>
                </a:lnTo>
                <a:lnTo>
                  <a:pt x="823692" y="1178657"/>
                </a:lnTo>
                <a:lnTo>
                  <a:pt x="858539" y="1212379"/>
                </a:lnTo>
                <a:lnTo>
                  <a:pt x="893385" y="1238232"/>
                </a:lnTo>
                <a:lnTo>
                  <a:pt x="929355" y="1262962"/>
                </a:lnTo>
                <a:lnTo>
                  <a:pt x="976566" y="1280947"/>
                </a:lnTo>
                <a:lnTo>
                  <a:pt x="1028273" y="1293312"/>
                </a:lnTo>
                <a:lnTo>
                  <a:pt x="1085601" y="1302304"/>
                </a:lnTo>
                <a:lnTo>
                  <a:pt x="1146301" y="1307925"/>
                </a:lnTo>
                <a:lnTo>
                  <a:pt x="1210373" y="1312421"/>
                </a:lnTo>
                <a:lnTo>
                  <a:pt x="1273321" y="1313545"/>
                </a:lnTo>
                <a:lnTo>
                  <a:pt x="1338517" y="1313545"/>
                </a:lnTo>
                <a:lnTo>
                  <a:pt x="1403713" y="1315793"/>
                </a:lnTo>
                <a:lnTo>
                  <a:pt x="1465537" y="1320290"/>
                </a:lnTo>
                <a:lnTo>
                  <a:pt x="1522865" y="1324786"/>
                </a:lnTo>
                <a:lnTo>
                  <a:pt x="1575696" y="1332654"/>
                </a:lnTo>
                <a:lnTo>
                  <a:pt x="1625155" y="1345019"/>
                </a:lnTo>
                <a:lnTo>
                  <a:pt x="1665622" y="1360756"/>
                </a:lnTo>
                <a:lnTo>
                  <a:pt x="1695971" y="1383238"/>
                </a:lnTo>
                <a:lnTo>
                  <a:pt x="1720701" y="1407967"/>
                </a:lnTo>
                <a:lnTo>
                  <a:pt x="1743182" y="1437193"/>
                </a:lnTo>
                <a:lnTo>
                  <a:pt x="1760043" y="1465295"/>
                </a:lnTo>
                <a:lnTo>
                  <a:pt x="1775780" y="1497893"/>
                </a:lnTo>
                <a:lnTo>
                  <a:pt x="1788145" y="1528243"/>
                </a:lnTo>
                <a:lnTo>
                  <a:pt x="1800510" y="1560841"/>
                </a:lnTo>
                <a:lnTo>
                  <a:pt x="1812875" y="1594563"/>
                </a:lnTo>
                <a:lnTo>
                  <a:pt x="1827488" y="1624913"/>
                </a:lnTo>
                <a:lnTo>
                  <a:pt x="1840977" y="1655263"/>
                </a:lnTo>
                <a:lnTo>
                  <a:pt x="1857838" y="1684489"/>
                </a:lnTo>
                <a:lnTo>
                  <a:pt x="1875823" y="1710342"/>
                </a:lnTo>
                <a:lnTo>
                  <a:pt x="1898304" y="1735072"/>
                </a:lnTo>
                <a:lnTo>
                  <a:pt x="1925282" y="1755305"/>
                </a:lnTo>
                <a:lnTo>
                  <a:pt x="1957880" y="1772166"/>
                </a:lnTo>
                <a:lnTo>
                  <a:pt x="1997222" y="1785655"/>
                </a:lnTo>
                <a:lnTo>
                  <a:pt x="2039937" y="1794647"/>
                </a:lnTo>
                <a:lnTo>
                  <a:pt x="2090520" y="1798020"/>
                </a:lnTo>
                <a:lnTo>
                  <a:pt x="2152344" y="1796896"/>
                </a:lnTo>
                <a:lnTo>
                  <a:pt x="2178198" y="1837362"/>
                </a:lnTo>
                <a:lnTo>
                  <a:pt x="2209672" y="1880077"/>
                </a:lnTo>
                <a:lnTo>
                  <a:pt x="2245642" y="1925040"/>
                </a:lnTo>
                <a:lnTo>
                  <a:pt x="2287233" y="1967754"/>
                </a:lnTo>
                <a:lnTo>
                  <a:pt x="2329947" y="2009345"/>
                </a:lnTo>
                <a:lnTo>
                  <a:pt x="2372662" y="2039695"/>
                </a:lnTo>
                <a:lnTo>
                  <a:pt x="2415377" y="2062176"/>
                </a:lnTo>
                <a:lnTo>
                  <a:pt x="2452471" y="2072293"/>
                </a:lnTo>
                <a:lnTo>
                  <a:pt x="2495186" y="2074541"/>
                </a:lnTo>
                <a:lnTo>
                  <a:pt x="2542397" y="2072293"/>
                </a:lnTo>
                <a:lnTo>
                  <a:pt x="2591856" y="2067797"/>
                </a:lnTo>
                <a:lnTo>
                  <a:pt x="2642439" y="2057680"/>
                </a:lnTo>
                <a:lnTo>
                  <a:pt x="2691898" y="2045315"/>
                </a:lnTo>
                <a:lnTo>
                  <a:pt x="2740233" y="2031826"/>
                </a:lnTo>
                <a:lnTo>
                  <a:pt x="2784072" y="2014965"/>
                </a:lnTo>
                <a:lnTo>
                  <a:pt x="2824539" y="1999228"/>
                </a:lnTo>
                <a:lnTo>
                  <a:pt x="2854888" y="1982367"/>
                </a:lnTo>
                <a:lnTo>
                  <a:pt x="2879618" y="1967754"/>
                </a:lnTo>
                <a:lnTo>
                  <a:pt x="2916712" y="1939653"/>
                </a:lnTo>
                <a:lnTo>
                  <a:pt x="2952683" y="1907055"/>
                </a:lnTo>
                <a:lnTo>
                  <a:pt x="2987529" y="1872208"/>
                </a:lnTo>
                <a:lnTo>
                  <a:pt x="3022375" y="1835114"/>
                </a:lnTo>
                <a:lnTo>
                  <a:pt x="3054973" y="1792399"/>
                </a:lnTo>
                <a:lnTo>
                  <a:pt x="3084199" y="1747437"/>
                </a:lnTo>
                <a:lnTo>
                  <a:pt x="3110053" y="1697977"/>
                </a:lnTo>
                <a:lnTo>
                  <a:pt x="3132534" y="1642898"/>
                </a:lnTo>
                <a:lnTo>
                  <a:pt x="3149395" y="1585570"/>
                </a:lnTo>
                <a:lnTo>
                  <a:pt x="3161760" y="1520374"/>
                </a:lnTo>
                <a:lnTo>
                  <a:pt x="3166256" y="1452930"/>
                </a:lnTo>
                <a:lnTo>
                  <a:pt x="3164008" y="1377617"/>
                </a:lnTo>
                <a:lnTo>
                  <a:pt x="3153891" y="1297808"/>
                </a:lnTo>
                <a:lnTo>
                  <a:pt x="3129162" y="1178657"/>
                </a:lnTo>
                <a:lnTo>
                  <a:pt x="3098812" y="1068498"/>
                </a:lnTo>
                <a:lnTo>
                  <a:pt x="3059469" y="962835"/>
                </a:lnTo>
                <a:lnTo>
                  <a:pt x="3012258" y="863917"/>
                </a:lnTo>
                <a:lnTo>
                  <a:pt x="2959427" y="772867"/>
                </a:lnTo>
                <a:lnTo>
                  <a:pt x="2896479" y="686314"/>
                </a:lnTo>
                <a:lnTo>
                  <a:pt x="2829035" y="608753"/>
                </a:lnTo>
                <a:lnTo>
                  <a:pt x="2750350" y="539060"/>
                </a:lnTo>
                <a:lnTo>
                  <a:pt x="2669417" y="473864"/>
                </a:lnTo>
                <a:lnTo>
                  <a:pt x="2577243" y="418785"/>
                </a:lnTo>
                <a:lnTo>
                  <a:pt x="2479449" y="369326"/>
                </a:lnTo>
                <a:lnTo>
                  <a:pt x="2374910" y="326611"/>
                </a:lnTo>
                <a:lnTo>
                  <a:pt x="2262503" y="294013"/>
                </a:lnTo>
                <a:lnTo>
                  <a:pt x="2142228" y="268159"/>
                </a:lnTo>
                <a:lnTo>
                  <a:pt x="2017456" y="249050"/>
                </a:lnTo>
                <a:lnTo>
                  <a:pt x="1882567" y="238933"/>
                </a:lnTo>
                <a:close/>
                <a:moveTo>
                  <a:pt x="1743955" y="0"/>
                </a:moveTo>
                <a:lnTo>
                  <a:pt x="1891201" y="1188"/>
                </a:lnTo>
                <a:lnTo>
                  <a:pt x="2029245" y="11883"/>
                </a:lnTo>
                <a:lnTo>
                  <a:pt x="2160387" y="29708"/>
                </a:lnTo>
                <a:lnTo>
                  <a:pt x="2285777" y="55851"/>
                </a:lnTo>
                <a:lnTo>
                  <a:pt x="2405415" y="87936"/>
                </a:lnTo>
                <a:lnTo>
                  <a:pt x="2515850" y="129527"/>
                </a:lnTo>
                <a:lnTo>
                  <a:pt x="2622834" y="174683"/>
                </a:lnTo>
                <a:lnTo>
                  <a:pt x="2720615" y="228157"/>
                </a:lnTo>
                <a:lnTo>
                  <a:pt x="2812644" y="288761"/>
                </a:lnTo>
                <a:lnTo>
                  <a:pt x="2901222" y="356496"/>
                </a:lnTo>
                <a:lnTo>
                  <a:pt x="2980598" y="428983"/>
                </a:lnTo>
                <a:lnTo>
                  <a:pt x="3053071" y="509789"/>
                </a:lnTo>
                <a:lnTo>
                  <a:pt x="3120942" y="594159"/>
                </a:lnTo>
                <a:lnTo>
                  <a:pt x="3180761" y="684471"/>
                </a:lnTo>
                <a:lnTo>
                  <a:pt x="3235979" y="779537"/>
                </a:lnTo>
                <a:lnTo>
                  <a:pt x="3272791" y="859154"/>
                </a:lnTo>
                <a:lnTo>
                  <a:pt x="3305001" y="948278"/>
                </a:lnTo>
                <a:lnTo>
                  <a:pt x="3333760" y="1045720"/>
                </a:lnTo>
                <a:lnTo>
                  <a:pt x="3356767" y="1151480"/>
                </a:lnTo>
                <a:lnTo>
                  <a:pt x="3374023" y="1259617"/>
                </a:lnTo>
                <a:lnTo>
                  <a:pt x="3382075" y="1371319"/>
                </a:lnTo>
                <a:lnTo>
                  <a:pt x="3384376" y="1485398"/>
                </a:lnTo>
                <a:lnTo>
                  <a:pt x="3377474" y="1598288"/>
                </a:lnTo>
                <a:lnTo>
                  <a:pt x="3363669" y="1708802"/>
                </a:lnTo>
                <a:lnTo>
                  <a:pt x="3338361" y="1816939"/>
                </a:lnTo>
                <a:lnTo>
                  <a:pt x="3305001" y="1909627"/>
                </a:lnTo>
                <a:lnTo>
                  <a:pt x="3264738" y="1996375"/>
                </a:lnTo>
                <a:lnTo>
                  <a:pt x="3216423" y="2075992"/>
                </a:lnTo>
                <a:lnTo>
                  <a:pt x="3166957" y="2153233"/>
                </a:lnTo>
                <a:lnTo>
                  <a:pt x="3111739" y="2229285"/>
                </a:lnTo>
                <a:lnTo>
                  <a:pt x="3057672" y="2300584"/>
                </a:lnTo>
                <a:lnTo>
                  <a:pt x="3003605" y="2374260"/>
                </a:lnTo>
                <a:lnTo>
                  <a:pt x="2950688" y="2447935"/>
                </a:lnTo>
                <a:lnTo>
                  <a:pt x="2915027" y="2507351"/>
                </a:lnTo>
                <a:lnTo>
                  <a:pt x="2886268" y="2575085"/>
                </a:lnTo>
                <a:lnTo>
                  <a:pt x="2863260" y="2646385"/>
                </a:lnTo>
                <a:lnTo>
                  <a:pt x="2844855" y="2723625"/>
                </a:lnTo>
                <a:lnTo>
                  <a:pt x="2842554" y="2760463"/>
                </a:lnTo>
                <a:lnTo>
                  <a:pt x="2844855" y="2804431"/>
                </a:lnTo>
                <a:lnTo>
                  <a:pt x="2850606" y="2857905"/>
                </a:lnTo>
                <a:lnTo>
                  <a:pt x="2858659" y="2913756"/>
                </a:lnTo>
                <a:lnTo>
                  <a:pt x="2871313" y="2974360"/>
                </a:lnTo>
                <a:lnTo>
                  <a:pt x="2886268" y="3034965"/>
                </a:lnTo>
                <a:lnTo>
                  <a:pt x="2901222" y="3093192"/>
                </a:lnTo>
                <a:lnTo>
                  <a:pt x="2917328" y="3149043"/>
                </a:lnTo>
                <a:lnTo>
                  <a:pt x="2932282" y="3198952"/>
                </a:lnTo>
                <a:lnTo>
                  <a:pt x="2947237" y="3242920"/>
                </a:lnTo>
                <a:lnTo>
                  <a:pt x="2959891" y="3275005"/>
                </a:lnTo>
                <a:lnTo>
                  <a:pt x="2978297" y="3322538"/>
                </a:lnTo>
                <a:lnTo>
                  <a:pt x="2995552" y="3380765"/>
                </a:lnTo>
                <a:lnTo>
                  <a:pt x="3013958" y="3446123"/>
                </a:lnTo>
                <a:lnTo>
                  <a:pt x="3032364" y="3512668"/>
                </a:lnTo>
                <a:lnTo>
                  <a:pt x="3053071" y="3573273"/>
                </a:lnTo>
                <a:lnTo>
                  <a:pt x="3074928" y="3626747"/>
                </a:lnTo>
                <a:lnTo>
                  <a:pt x="2878215" y="3692105"/>
                </a:lnTo>
                <a:lnTo>
                  <a:pt x="2687254" y="3747955"/>
                </a:lnTo>
                <a:lnTo>
                  <a:pt x="2505497" y="3793112"/>
                </a:lnTo>
                <a:lnTo>
                  <a:pt x="2328340" y="3826384"/>
                </a:lnTo>
                <a:lnTo>
                  <a:pt x="2155785" y="3850151"/>
                </a:lnTo>
                <a:lnTo>
                  <a:pt x="1988983" y="3858469"/>
                </a:lnTo>
                <a:lnTo>
                  <a:pt x="1825631" y="3856092"/>
                </a:lnTo>
                <a:lnTo>
                  <a:pt x="1666880" y="3840644"/>
                </a:lnTo>
                <a:lnTo>
                  <a:pt x="1510430" y="3813313"/>
                </a:lnTo>
                <a:lnTo>
                  <a:pt x="1503528" y="3774098"/>
                </a:lnTo>
                <a:lnTo>
                  <a:pt x="1495476" y="3728942"/>
                </a:lnTo>
                <a:lnTo>
                  <a:pt x="1485122" y="3674280"/>
                </a:lnTo>
                <a:lnTo>
                  <a:pt x="1477070" y="3616052"/>
                </a:lnTo>
                <a:lnTo>
                  <a:pt x="1465566" y="3553071"/>
                </a:lnTo>
                <a:lnTo>
                  <a:pt x="1454062" y="3488902"/>
                </a:lnTo>
                <a:lnTo>
                  <a:pt x="1441408" y="3425921"/>
                </a:lnTo>
                <a:lnTo>
                  <a:pt x="1426454" y="3365317"/>
                </a:lnTo>
                <a:lnTo>
                  <a:pt x="1411499" y="3307089"/>
                </a:lnTo>
                <a:lnTo>
                  <a:pt x="1393093" y="3255992"/>
                </a:lnTo>
                <a:lnTo>
                  <a:pt x="1373537" y="3212024"/>
                </a:lnTo>
                <a:lnTo>
                  <a:pt x="1352830" y="3177563"/>
                </a:lnTo>
                <a:lnTo>
                  <a:pt x="1329823" y="3156173"/>
                </a:lnTo>
                <a:lnTo>
                  <a:pt x="1304515" y="3145478"/>
                </a:lnTo>
                <a:lnTo>
                  <a:pt x="1275756" y="3140725"/>
                </a:lnTo>
                <a:lnTo>
                  <a:pt x="1242395" y="3143102"/>
                </a:lnTo>
                <a:lnTo>
                  <a:pt x="1209035" y="3147855"/>
                </a:lnTo>
                <a:lnTo>
                  <a:pt x="1177975" y="3156173"/>
                </a:lnTo>
                <a:lnTo>
                  <a:pt x="1148065" y="3164491"/>
                </a:lnTo>
                <a:lnTo>
                  <a:pt x="1120456" y="3172809"/>
                </a:lnTo>
                <a:lnTo>
                  <a:pt x="1099750" y="3179939"/>
                </a:lnTo>
                <a:lnTo>
                  <a:pt x="1050284" y="3196576"/>
                </a:lnTo>
                <a:lnTo>
                  <a:pt x="993916" y="3212024"/>
                </a:lnTo>
                <a:lnTo>
                  <a:pt x="930646" y="3225095"/>
                </a:lnTo>
                <a:lnTo>
                  <a:pt x="863925" y="3233414"/>
                </a:lnTo>
                <a:lnTo>
                  <a:pt x="797204" y="3240544"/>
                </a:lnTo>
                <a:lnTo>
                  <a:pt x="729332" y="3242920"/>
                </a:lnTo>
                <a:lnTo>
                  <a:pt x="664912" y="3238167"/>
                </a:lnTo>
                <a:lnTo>
                  <a:pt x="603942" y="3227472"/>
                </a:lnTo>
                <a:lnTo>
                  <a:pt x="570582" y="3219154"/>
                </a:lnTo>
                <a:lnTo>
                  <a:pt x="537221" y="3203706"/>
                </a:lnTo>
                <a:lnTo>
                  <a:pt x="503860" y="3185881"/>
                </a:lnTo>
                <a:lnTo>
                  <a:pt x="475101" y="3164491"/>
                </a:lnTo>
                <a:lnTo>
                  <a:pt x="445192" y="3138348"/>
                </a:lnTo>
                <a:lnTo>
                  <a:pt x="422184" y="3111017"/>
                </a:lnTo>
                <a:lnTo>
                  <a:pt x="406079" y="3076556"/>
                </a:lnTo>
                <a:lnTo>
                  <a:pt x="393425" y="3037341"/>
                </a:lnTo>
                <a:lnTo>
                  <a:pt x="388824" y="2994562"/>
                </a:lnTo>
                <a:lnTo>
                  <a:pt x="393425" y="2947029"/>
                </a:lnTo>
                <a:lnTo>
                  <a:pt x="399177" y="2913756"/>
                </a:lnTo>
                <a:lnTo>
                  <a:pt x="407230" y="2876918"/>
                </a:lnTo>
                <a:lnTo>
                  <a:pt x="416433" y="2838892"/>
                </a:lnTo>
                <a:lnTo>
                  <a:pt x="419884" y="2802054"/>
                </a:lnTo>
                <a:lnTo>
                  <a:pt x="419884" y="2762840"/>
                </a:lnTo>
                <a:lnTo>
                  <a:pt x="409530" y="2728379"/>
                </a:lnTo>
                <a:lnTo>
                  <a:pt x="399177" y="2709365"/>
                </a:lnTo>
                <a:lnTo>
                  <a:pt x="380771" y="2691541"/>
                </a:lnTo>
                <a:lnTo>
                  <a:pt x="361215" y="2678469"/>
                </a:lnTo>
                <a:lnTo>
                  <a:pt x="340508" y="2667774"/>
                </a:lnTo>
                <a:lnTo>
                  <a:pt x="319802" y="2652326"/>
                </a:lnTo>
                <a:lnTo>
                  <a:pt x="303697" y="2635690"/>
                </a:lnTo>
                <a:lnTo>
                  <a:pt x="291043" y="2614300"/>
                </a:lnTo>
                <a:lnTo>
                  <a:pt x="286441" y="2590534"/>
                </a:lnTo>
                <a:lnTo>
                  <a:pt x="288742" y="2566767"/>
                </a:lnTo>
                <a:lnTo>
                  <a:pt x="296794" y="2544189"/>
                </a:lnTo>
                <a:lnTo>
                  <a:pt x="307148" y="2525176"/>
                </a:lnTo>
                <a:lnTo>
                  <a:pt x="314050" y="2506163"/>
                </a:lnTo>
                <a:lnTo>
                  <a:pt x="280689" y="2482397"/>
                </a:lnTo>
                <a:lnTo>
                  <a:pt x="257682" y="2458630"/>
                </a:lnTo>
                <a:lnTo>
                  <a:pt x="245028" y="2434864"/>
                </a:lnTo>
                <a:lnTo>
                  <a:pt x="242727" y="2408721"/>
                </a:lnTo>
                <a:lnTo>
                  <a:pt x="246178" y="2384955"/>
                </a:lnTo>
                <a:lnTo>
                  <a:pt x="255381" y="2358812"/>
                </a:lnTo>
                <a:lnTo>
                  <a:pt x="268035" y="2332669"/>
                </a:lnTo>
                <a:lnTo>
                  <a:pt x="281840" y="2306526"/>
                </a:lnTo>
                <a:lnTo>
                  <a:pt x="294494" y="2279194"/>
                </a:lnTo>
                <a:lnTo>
                  <a:pt x="307148" y="2253051"/>
                </a:lnTo>
                <a:lnTo>
                  <a:pt x="314050" y="2224532"/>
                </a:lnTo>
                <a:lnTo>
                  <a:pt x="291043" y="2203142"/>
                </a:lnTo>
                <a:lnTo>
                  <a:pt x="258832" y="2186505"/>
                </a:lnTo>
                <a:lnTo>
                  <a:pt x="223171" y="2171057"/>
                </a:lnTo>
                <a:lnTo>
                  <a:pt x="186359" y="2157986"/>
                </a:lnTo>
                <a:lnTo>
                  <a:pt x="148397" y="2144914"/>
                </a:lnTo>
                <a:lnTo>
                  <a:pt x="110435" y="2131843"/>
                </a:lnTo>
                <a:lnTo>
                  <a:pt x="74774" y="2116395"/>
                </a:lnTo>
                <a:lnTo>
                  <a:pt x="46015" y="2099758"/>
                </a:lnTo>
                <a:lnTo>
                  <a:pt x="20707" y="2075992"/>
                </a:lnTo>
                <a:lnTo>
                  <a:pt x="5752" y="2047472"/>
                </a:lnTo>
                <a:lnTo>
                  <a:pt x="0" y="2017764"/>
                </a:lnTo>
                <a:lnTo>
                  <a:pt x="4602" y="1989245"/>
                </a:lnTo>
                <a:lnTo>
                  <a:pt x="14955" y="1963102"/>
                </a:lnTo>
                <a:lnTo>
                  <a:pt x="31060" y="1941712"/>
                </a:lnTo>
                <a:lnTo>
                  <a:pt x="50616" y="1920322"/>
                </a:lnTo>
                <a:lnTo>
                  <a:pt x="69022" y="1902497"/>
                </a:lnTo>
                <a:lnTo>
                  <a:pt x="83977" y="1888238"/>
                </a:lnTo>
                <a:lnTo>
                  <a:pt x="127691" y="1835952"/>
                </a:lnTo>
                <a:lnTo>
                  <a:pt x="173705" y="1788419"/>
                </a:lnTo>
                <a:lnTo>
                  <a:pt x="219720" y="1740886"/>
                </a:lnTo>
                <a:lnTo>
                  <a:pt x="263434" y="1688600"/>
                </a:lnTo>
                <a:lnTo>
                  <a:pt x="304847" y="1637503"/>
                </a:lnTo>
                <a:lnTo>
                  <a:pt x="342809" y="1579275"/>
                </a:lnTo>
                <a:lnTo>
                  <a:pt x="373869" y="1516294"/>
                </a:lnTo>
                <a:lnTo>
                  <a:pt x="391124" y="1464008"/>
                </a:lnTo>
                <a:lnTo>
                  <a:pt x="396876" y="1412910"/>
                </a:lnTo>
                <a:lnTo>
                  <a:pt x="396876" y="1358248"/>
                </a:lnTo>
                <a:lnTo>
                  <a:pt x="395726" y="1300020"/>
                </a:lnTo>
                <a:lnTo>
                  <a:pt x="393425" y="1241793"/>
                </a:lnTo>
                <a:lnTo>
                  <a:pt x="395726" y="1178812"/>
                </a:lnTo>
                <a:lnTo>
                  <a:pt x="401478" y="1112266"/>
                </a:lnTo>
                <a:lnTo>
                  <a:pt x="465898" y="837764"/>
                </a:lnTo>
                <a:lnTo>
                  <a:pt x="506161" y="737946"/>
                </a:lnTo>
                <a:lnTo>
                  <a:pt x="554476" y="645257"/>
                </a:lnTo>
                <a:lnTo>
                  <a:pt x="610844" y="558510"/>
                </a:lnTo>
                <a:lnTo>
                  <a:pt x="675265" y="476516"/>
                </a:lnTo>
                <a:lnTo>
                  <a:pt x="746588" y="401652"/>
                </a:lnTo>
                <a:lnTo>
                  <a:pt x="823662" y="332729"/>
                </a:lnTo>
                <a:lnTo>
                  <a:pt x="907639" y="269748"/>
                </a:lnTo>
                <a:lnTo>
                  <a:pt x="995067" y="213897"/>
                </a:lnTo>
                <a:lnTo>
                  <a:pt x="1089397" y="163988"/>
                </a:lnTo>
                <a:lnTo>
                  <a:pt x="1186027" y="122397"/>
                </a:lnTo>
                <a:lnTo>
                  <a:pt x="1283808" y="85559"/>
                </a:lnTo>
                <a:lnTo>
                  <a:pt x="1612813" y="1069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그림 31">
            <a:extLst>
              <a:ext uri="{FF2B5EF4-FFF2-40B4-BE49-F238E27FC236}">
                <a16:creationId xmlns:a16="http://schemas.microsoft.com/office/drawing/2014/main" id="{AAF28FA3-5866-447F-9E0C-82E260F4B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675" y="1581254"/>
            <a:ext cx="6217905" cy="456475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35543E73-28BA-400E-BDDF-94C1CFC137BE}"/>
              </a:ext>
            </a:extLst>
          </p:cNvPr>
          <p:cNvGrpSpPr/>
          <p:nvPr/>
        </p:nvGrpSpPr>
        <p:grpSpPr>
          <a:xfrm>
            <a:off x="254876" y="2034926"/>
            <a:ext cx="3387210" cy="3603628"/>
            <a:chOff x="536605" y="1087721"/>
            <a:chExt cx="4532141" cy="4821712"/>
          </a:xfrm>
        </p:grpSpPr>
        <p:sp>
          <p:nvSpPr>
            <p:cNvPr id="4" name="Oval 84">
              <a:extLst>
                <a:ext uri="{FF2B5EF4-FFF2-40B4-BE49-F238E27FC236}">
                  <a16:creationId xmlns:a16="http://schemas.microsoft.com/office/drawing/2014/main" id="{2463BA87-CB40-4EC4-B1CA-023E08983F00}"/>
                </a:ext>
              </a:extLst>
            </p:cNvPr>
            <p:cNvSpPr/>
            <p:nvPr/>
          </p:nvSpPr>
          <p:spPr>
            <a:xfrm rot="5400000" flipV="1">
              <a:off x="1406075" y="4201163"/>
              <a:ext cx="838800" cy="2577740"/>
            </a:xfrm>
            <a:prstGeom prst="triangle">
              <a:avLst>
                <a:gd name="adj" fmla="val 71757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5" name="Group 52">
              <a:extLst>
                <a:ext uri="{FF2B5EF4-FFF2-40B4-BE49-F238E27FC236}">
                  <a16:creationId xmlns:a16="http://schemas.microsoft.com/office/drawing/2014/main" id="{70E4D116-1A4C-41F7-A815-D886A33FA66C}"/>
                </a:ext>
              </a:extLst>
            </p:cNvPr>
            <p:cNvGrpSpPr/>
            <p:nvPr/>
          </p:nvGrpSpPr>
          <p:grpSpPr>
            <a:xfrm flipH="1">
              <a:off x="538779" y="1087721"/>
              <a:ext cx="4529967" cy="4644059"/>
              <a:chOff x="6446339" y="1280897"/>
              <a:chExt cx="4320718" cy="5306840"/>
            </a:xfrm>
          </p:grpSpPr>
          <p:sp>
            <p:nvSpPr>
              <p:cNvPr id="6" name="Freeform: Shape 53">
                <a:extLst>
                  <a:ext uri="{FF2B5EF4-FFF2-40B4-BE49-F238E27FC236}">
                    <a16:creationId xmlns:a16="http://schemas.microsoft.com/office/drawing/2014/main" id="{E3C25878-D470-4395-ACDB-62FA276B9595}"/>
                  </a:ext>
                </a:extLst>
              </p:cNvPr>
              <p:cNvSpPr/>
              <p:nvPr/>
            </p:nvSpPr>
            <p:spPr>
              <a:xfrm>
                <a:off x="7360122" y="5629227"/>
                <a:ext cx="2033648" cy="958510"/>
              </a:xfrm>
              <a:custGeom>
                <a:avLst/>
                <a:gdLst>
                  <a:gd name="connsiteX0" fmla="*/ 448273 w 847725"/>
                  <a:gd name="connsiteY0" fmla="*/ 7144 h 390525"/>
                  <a:gd name="connsiteX1" fmla="*/ 464466 w 847725"/>
                  <a:gd name="connsiteY1" fmla="*/ 184309 h 390525"/>
                  <a:gd name="connsiteX2" fmla="*/ 452083 w 847725"/>
                  <a:gd name="connsiteY2" fmla="*/ 224314 h 390525"/>
                  <a:gd name="connsiteX3" fmla="*/ 352071 w 847725"/>
                  <a:gd name="connsiteY3" fmla="*/ 269081 h 390525"/>
                  <a:gd name="connsiteX4" fmla="*/ 30126 w 847725"/>
                  <a:gd name="connsiteY4" fmla="*/ 283369 h 390525"/>
                  <a:gd name="connsiteX5" fmla="*/ 7266 w 847725"/>
                  <a:gd name="connsiteY5" fmla="*/ 285274 h 390525"/>
                  <a:gd name="connsiteX6" fmla="*/ 12981 w 847725"/>
                  <a:gd name="connsiteY6" fmla="*/ 292894 h 390525"/>
                  <a:gd name="connsiteX7" fmla="*/ 439701 w 847725"/>
                  <a:gd name="connsiteY7" fmla="*/ 384334 h 390525"/>
                  <a:gd name="connsiteX8" fmla="*/ 455893 w 847725"/>
                  <a:gd name="connsiteY8" fmla="*/ 385286 h 390525"/>
                  <a:gd name="connsiteX9" fmla="*/ 829273 w 847725"/>
                  <a:gd name="connsiteY9" fmla="*/ 321469 h 390525"/>
                  <a:gd name="connsiteX10" fmla="*/ 797841 w 847725"/>
                  <a:gd name="connsiteY10" fmla="*/ 52864 h 390525"/>
                  <a:gd name="connsiteX11" fmla="*/ 448273 w 847725"/>
                  <a:gd name="connsiteY11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5" h="390525">
                    <a:moveTo>
                      <a:pt x="448273" y="7144"/>
                    </a:moveTo>
                    <a:cubicBezTo>
                      <a:pt x="460656" y="89059"/>
                      <a:pt x="469228" y="136684"/>
                      <a:pt x="464466" y="184309"/>
                    </a:cubicBezTo>
                    <a:cubicBezTo>
                      <a:pt x="463513" y="196691"/>
                      <a:pt x="460656" y="208121"/>
                      <a:pt x="452083" y="224314"/>
                    </a:cubicBezTo>
                    <a:cubicBezTo>
                      <a:pt x="433033" y="261461"/>
                      <a:pt x="379693" y="268129"/>
                      <a:pt x="352071" y="269081"/>
                    </a:cubicBezTo>
                    <a:cubicBezTo>
                      <a:pt x="256821" y="270986"/>
                      <a:pt x="63463" y="282416"/>
                      <a:pt x="30126" y="283369"/>
                    </a:cubicBezTo>
                    <a:cubicBezTo>
                      <a:pt x="26316" y="283369"/>
                      <a:pt x="5361" y="283369"/>
                      <a:pt x="7266" y="285274"/>
                    </a:cubicBezTo>
                    <a:cubicBezTo>
                      <a:pt x="8218" y="286226"/>
                      <a:pt x="12981" y="292894"/>
                      <a:pt x="12981" y="292894"/>
                    </a:cubicBezTo>
                    <a:cubicBezTo>
                      <a:pt x="24411" y="308134"/>
                      <a:pt x="381598" y="373856"/>
                      <a:pt x="439701" y="384334"/>
                    </a:cubicBezTo>
                    <a:cubicBezTo>
                      <a:pt x="445416" y="385286"/>
                      <a:pt x="450178" y="385286"/>
                      <a:pt x="455893" y="385286"/>
                    </a:cubicBezTo>
                    <a:cubicBezTo>
                      <a:pt x="508281" y="381476"/>
                      <a:pt x="794983" y="355759"/>
                      <a:pt x="829273" y="321469"/>
                    </a:cubicBezTo>
                    <a:cubicBezTo>
                      <a:pt x="870231" y="279559"/>
                      <a:pt x="827368" y="142399"/>
                      <a:pt x="797841" y="52864"/>
                    </a:cubicBezTo>
                    <a:cubicBezTo>
                      <a:pt x="810223" y="42386"/>
                      <a:pt x="634963" y="21431"/>
                      <a:pt x="448273" y="7144"/>
                    </a:cubicBezTo>
                    <a:close/>
                  </a:path>
                </a:pathLst>
              </a:custGeom>
              <a:gradFill>
                <a:gsLst>
                  <a:gs pos="0">
                    <a:srgbClr val="EEEEEF"/>
                  </a:gs>
                  <a:gs pos="51000">
                    <a:srgbClr val="D4D6D9"/>
                  </a:gs>
                  <a:gs pos="63000">
                    <a:srgbClr val="CACCCF"/>
                  </a:gs>
                  <a:gs pos="100000">
                    <a:srgbClr val="E6E8E9"/>
                  </a:gs>
                </a:gsLst>
                <a:lin ang="60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54">
                <a:extLst>
                  <a:ext uri="{FF2B5EF4-FFF2-40B4-BE49-F238E27FC236}">
                    <a16:creationId xmlns:a16="http://schemas.microsoft.com/office/drawing/2014/main" id="{C4630834-7B17-460A-BD12-CA629166E6D3}"/>
                  </a:ext>
                </a:extLst>
              </p:cNvPr>
              <p:cNvSpPr/>
              <p:nvPr/>
            </p:nvSpPr>
            <p:spPr>
              <a:xfrm>
                <a:off x="7358820" y="5629227"/>
                <a:ext cx="1987948" cy="913998"/>
              </a:xfrm>
              <a:custGeom>
                <a:avLst/>
                <a:gdLst>
                  <a:gd name="connsiteX0" fmla="*/ 436434 w 828675"/>
                  <a:gd name="connsiteY0" fmla="*/ 7144 h 381000"/>
                  <a:gd name="connsiteX1" fmla="*/ 452626 w 828675"/>
                  <a:gd name="connsiteY1" fmla="*/ 178594 h 381000"/>
                  <a:gd name="connsiteX2" fmla="*/ 440244 w 828675"/>
                  <a:gd name="connsiteY2" fmla="*/ 217646 h 381000"/>
                  <a:gd name="connsiteX3" fmla="*/ 342136 w 828675"/>
                  <a:gd name="connsiteY3" fmla="*/ 260509 h 381000"/>
                  <a:gd name="connsiteX4" fmla="*/ 11619 w 828675"/>
                  <a:gd name="connsiteY4" fmla="*/ 281464 h 381000"/>
                  <a:gd name="connsiteX5" fmla="*/ 428814 w 828675"/>
                  <a:gd name="connsiteY5" fmla="*/ 372904 h 381000"/>
                  <a:gd name="connsiteX6" fmla="*/ 444054 w 828675"/>
                  <a:gd name="connsiteY6" fmla="*/ 373856 h 381000"/>
                  <a:gd name="connsiteX7" fmla="*/ 813624 w 828675"/>
                  <a:gd name="connsiteY7" fmla="*/ 311944 h 381000"/>
                  <a:gd name="connsiteX8" fmla="*/ 782191 w 828675"/>
                  <a:gd name="connsiteY8" fmla="*/ 52864 h 381000"/>
                  <a:gd name="connsiteX9" fmla="*/ 436434 w 828675"/>
                  <a:gd name="connsiteY9" fmla="*/ 7144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675" h="381000">
                    <a:moveTo>
                      <a:pt x="436434" y="7144"/>
                    </a:moveTo>
                    <a:cubicBezTo>
                      <a:pt x="448816" y="86201"/>
                      <a:pt x="457389" y="131921"/>
                      <a:pt x="452626" y="178594"/>
                    </a:cubicBezTo>
                    <a:cubicBezTo>
                      <a:pt x="451674" y="190976"/>
                      <a:pt x="448816" y="201454"/>
                      <a:pt x="440244" y="217646"/>
                    </a:cubicBezTo>
                    <a:cubicBezTo>
                      <a:pt x="421194" y="252889"/>
                      <a:pt x="367854" y="260509"/>
                      <a:pt x="342136" y="260509"/>
                    </a:cubicBezTo>
                    <a:cubicBezTo>
                      <a:pt x="269746" y="262414"/>
                      <a:pt x="43051" y="274796"/>
                      <a:pt x="11619" y="281464"/>
                    </a:cubicBezTo>
                    <a:cubicBezTo>
                      <a:pt x="-39816" y="292894"/>
                      <a:pt x="367854" y="362426"/>
                      <a:pt x="428814" y="372904"/>
                    </a:cubicBezTo>
                    <a:cubicBezTo>
                      <a:pt x="433576" y="373856"/>
                      <a:pt x="439291" y="373856"/>
                      <a:pt x="444054" y="373856"/>
                    </a:cubicBezTo>
                    <a:cubicBezTo>
                      <a:pt x="494536" y="370046"/>
                      <a:pt x="779334" y="346234"/>
                      <a:pt x="813624" y="311944"/>
                    </a:cubicBezTo>
                    <a:cubicBezTo>
                      <a:pt x="853629" y="271939"/>
                      <a:pt x="811719" y="139541"/>
                      <a:pt x="782191" y="52864"/>
                    </a:cubicBezTo>
                    <a:cubicBezTo>
                      <a:pt x="793621" y="41434"/>
                      <a:pt x="620266" y="20479"/>
                      <a:pt x="436434" y="714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09498"/>
                  </a:gs>
                  <a:gs pos="51000">
                    <a:srgbClr val="E3E5E5"/>
                  </a:gs>
                  <a:gs pos="63000">
                    <a:srgbClr val="7C8085"/>
                  </a:gs>
                  <a:gs pos="100000">
                    <a:srgbClr val="B0B4B6"/>
                  </a:gs>
                </a:gsLst>
                <a:lin ang="60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55">
                <a:extLst>
                  <a:ext uri="{FF2B5EF4-FFF2-40B4-BE49-F238E27FC236}">
                    <a16:creationId xmlns:a16="http://schemas.microsoft.com/office/drawing/2014/main" id="{0B501456-E15D-4D13-807F-65F756F818E9}"/>
                  </a:ext>
                </a:extLst>
              </p:cNvPr>
              <p:cNvSpPr/>
              <p:nvPr/>
            </p:nvSpPr>
            <p:spPr>
              <a:xfrm>
                <a:off x="6448413" y="1280897"/>
                <a:ext cx="4318644" cy="4592842"/>
              </a:xfrm>
              <a:custGeom>
                <a:avLst/>
                <a:gdLst>
                  <a:gd name="connsiteX0" fmla="*/ 1610322 w 1800225"/>
                  <a:gd name="connsiteY0" fmla="*/ 1912136 h 1914525"/>
                  <a:gd name="connsiteX1" fmla="*/ 53937 w 1800225"/>
                  <a:gd name="connsiteY1" fmla="*/ 1736876 h 1914525"/>
                  <a:gd name="connsiteX2" fmla="*/ 7264 w 1800225"/>
                  <a:gd name="connsiteY2" fmla="*/ 1681631 h 1914525"/>
                  <a:gd name="connsiteX3" fmla="*/ 66319 w 1800225"/>
                  <a:gd name="connsiteY3" fmla="*/ 529106 h 1914525"/>
                  <a:gd name="connsiteX4" fmla="*/ 107277 w 1800225"/>
                  <a:gd name="connsiteY4" fmla="*/ 432903 h 1914525"/>
                  <a:gd name="connsiteX5" fmla="*/ 1729384 w 1800225"/>
                  <a:gd name="connsiteY5" fmla="*/ 9041 h 1914525"/>
                  <a:gd name="connsiteX6" fmla="*/ 1797012 w 1800225"/>
                  <a:gd name="connsiteY6" fmla="*/ 63333 h 1914525"/>
                  <a:gd name="connsiteX7" fmla="*/ 1691284 w 1800225"/>
                  <a:gd name="connsiteY7" fmla="*/ 1844508 h 1914525"/>
                  <a:gd name="connsiteX8" fmla="*/ 1610322 w 1800225"/>
                  <a:gd name="connsiteY8" fmla="*/ 1912136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0225" h="1914525">
                    <a:moveTo>
                      <a:pt x="1610322" y="1912136"/>
                    </a:moveTo>
                    <a:lnTo>
                      <a:pt x="53937" y="1736876"/>
                    </a:lnTo>
                    <a:cubicBezTo>
                      <a:pt x="26314" y="1734018"/>
                      <a:pt x="5359" y="1709253"/>
                      <a:pt x="7264" y="1681631"/>
                    </a:cubicBezTo>
                    <a:lnTo>
                      <a:pt x="66319" y="529106"/>
                    </a:lnTo>
                    <a:cubicBezTo>
                      <a:pt x="68224" y="458621"/>
                      <a:pt x="84417" y="438618"/>
                      <a:pt x="107277" y="432903"/>
                    </a:cubicBezTo>
                    <a:lnTo>
                      <a:pt x="1729384" y="9041"/>
                    </a:lnTo>
                    <a:cubicBezTo>
                      <a:pt x="1764627" y="-484"/>
                      <a:pt x="1798917" y="27138"/>
                      <a:pt x="1797012" y="63333"/>
                    </a:cubicBezTo>
                    <a:lnTo>
                      <a:pt x="1691284" y="1844508"/>
                    </a:lnTo>
                    <a:cubicBezTo>
                      <a:pt x="1687474" y="1885466"/>
                      <a:pt x="1651279" y="1915946"/>
                      <a:pt x="1610322" y="1912136"/>
                    </a:cubicBezTo>
                    <a:close/>
                  </a:path>
                </a:pathLst>
              </a:custGeom>
              <a:gradFill>
                <a:gsLst>
                  <a:gs pos="79000">
                    <a:srgbClr val="C8CBCC"/>
                  </a:gs>
                  <a:gs pos="92000">
                    <a:srgbClr val="D7D8D9"/>
                  </a:gs>
                  <a:gs pos="14000">
                    <a:srgbClr val="C6C9CA"/>
                  </a:gs>
                  <a:gs pos="6000">
                    <a:srgbClr val="E2E3E3"/>
                  </a:gs>
                  <a:gs pos="0">
                    <a:srgbClr val="575959"/>
                  </a:gs>
                  <a:gs pos="100000">
                    <a:srgbClr val="8E9090"/>
                  </a:gs>
                </a:gsLst>
                <a:lin ang="54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56">
                <a:extLst>
                  <a:ext uri="{FF2B5EF4-FFF2-40B4-BE49-F238E27FC236}">
                    <a16:creationId xmlns:a16="http://schemas.microsoft.com/office/drawing/2014/main" id="{9344D9BC-6201-4AA9-B1DC-A50C2FCCBB68}"/>
                  </a:ext>
                </a:extLst>
              </p:cNvPr>
              <p:cNvSpPr/>
              <p:nvPr/>
            </p:nvSpPr>
            <p:spPr>
              <a:xfrm>
                <a:off x="6464696" y="1280897"/>
                <a:ext cx="4250094" cy="3998744"/>
              </a:xfrm>
              <a:custGeom>
                <a:avLst/>
                <a:gdLst>
                  <a:gd name="connsiteX0" fmla="*/ 1678781 w 1771650"/>
                  <a:gd name="connsiteY0" fmla="*/ 1664486 h 1666875"/>
                  <a:gd name="connsiteX1" fmla="*/ 7144 w 1771650"/>
                  <a:gd name="connsiteY1" fmla="*/ 1552091 h 1666875"/>
                  <a:gd name="connsiteX2" fmla="*/ 58579 w 1771650"/>
                  <a:gd name="connsiteY2" fmla="*/ 482433 h 1666875"/>
                  <a:gd name="connsiteX3" fmla="*/ 98584 w 1771650"/>
                  <a:gd name="connsiteY3" fmla="*/ 432903 h 1666875"/>
                  <a:gd name="connsiteX4" fmla="*/ 1705451 w 1771650"/>
                  <a:gd name="connsiteY4" fmla="*/ 9041 h 1666875"/>
                  <a:gd name="connsiteX5" fmla="*/ 1772126 w 1771650"/>
                  <a:gd name="connsiteY5" fmla="*/ 63333 h 1666875"/>
                  <a:gd name="connsiteX6" fmla="*/ 1678781 w 1771650"/>
                  <a:gd name="connsiteY6" fmla="*/ 1664486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50" h="1666875">
                    <a:moveTo>
                      <a:pt x="1678781" y="1664486"/>
                    </a:moveTo>
                    <a:lnTo>
                      <a:pt x="7144" y="1552091"/>
                    </a:lnTo>
                    <a:lnTo>
                      <a:pt x="58579" y="482433"/>
                    </a:lnTo>
                    <a:cubicBezTo>
                      <a:pt x="59531" y="459573"/>
                      <a:pt x="75724" y="439571"/>
                      <a:pt x="98584" y="432903"/>
                    </a:cubicBezTo>
                    <a:lnTo>
                      <a:pt x="1705451" y="9041"/>
                    </a:lnTo>
                    <a:cubicBezTo>
                      <a:pt x="1740694" y="-484"/>
                      <a:pt x="1774984" y="27138"/>
                      <a:pt x="1772126" y="63333"/>
                    </a:cubicBezTo>
                    <a:lnTo>
                      <a:pt x="1678781" y="1664486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57">
                <a:extLst>
                  <a:ext uri="{FF2B5EF4-FFF2-40B4-BE49-F238E27FC236}">
                    <a16:creationId xmlns:a16="http://schemas.microsoft.com/office/drawing/2014/main" id="{34C2FE58-A248-4273-9EB4-DC1D48398677}"/>
                  </a:ext>
                </a:extLst>
              </p:cNvPr>
              <p:cNvSpPr/>
              <p:nvPr/>
            </p:nvSpPr>
            <p:spPr>
              <a:xfrm>
                <a:off x="6572092" y="1577928"/>
                <a:ext cx="3907345" cy="3404644"/>
              </a:xfrm>
              <a:custGeom>
                <a:avLst/>
                <a:gdLst>
                  <a:gd name="connsiteX0" fmla="*/ 1539716 w 1628775"/>
                  <a:gd name="connsiteY0" fmla="*/ 1416844 h 1419225"/>
                  <a:gd name="connsiteX1" fmla="*/ 7144 w 1628775"/>
                  <a:gd name="connsiteY1" fmla="*/ 1357789 h 1419225"/>
                  <a:gd name="connsiteX2" fmla="*/ 57626 w 1628775"/>
                  <a:gd name="connsiteY2" fmla="*/ 363379 h 1419225"/>
                  <a:gd name="connsiteX3" fmla="*/ 1628299 w 1628775"/>
                  <a:gd name="connsiteY3" fmla="*/ 7144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1419225">
                    <a:moveTo>
                      <a:pt x="1539716" y="1416844"/>
                    </a:moveTo>
                    <a:lnTo>
                      <a:pt x="7144" y="1357789"/>
                    </a:lnTo>
                    <a:lnTo>
                      <a:pt x="57626" y="363379"/>
                    </a:lnTo>
                    <a:lnTo>
                      <a:pt x="1628299" y="7144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58">
                <a:extLst>
                  <a:ext uri="{FF2B5EF4-FFF2-40B4-BE49-F238E27FC236}">
                    <a16:creationId xmlns:a16="http://schemas.microsoft.com/office/drawing/2014/main" id="{0B195E7C-A8F6-4A91-9574-71709E0ACAEB}"/>
                  </a:ext>
                </a:extLst>
              </p:cNvPr>
              <p:cNvSpPr/>
              <p:nvPr/>
            </p:nvSpPr>
            <p:spPr>
              <a:xfrm>
                <a:off x="6446339" y="4996281"/>
                <a:ext cx="4044444" cy="868298"/>
              </a:xfrm>
              <a:custGeom>
                <a:avLst/>
                <a:gdLst>
                  <a:gd name="connsiteX0" fmla="*/ 13844 w 1685925"/>
                  <a:gd name="connsiteY0" fmla="*/ 7144 h 361950"/>
                  <a:gd name="connsiteX1" fmla="*/ 7176 w 1685925"/>
                  <a:gd name="connsiteY1" fmla="*/ 133826 h 361950"/>
                  <a:gd name="connsiteX2" fmla="*/ 53849 w 1685925"/>
                  <a:gd name="connsiteY2" fmla="*/ 189071 h 361950"/>
                  <a:gd name="connsiteX3" fmla="*/ 1597851 w 1685925"/>
                  <a:gd name="connsiteY3" fmla="*/ 363379 h 361950"/>
                  <a:gd name="connsiteX4" fmla="*/ 1675956 w 1685925"/>
                  <a:gd name="connsiteY4" fmla="*/ 296704 h 361950"/>
                  <a:gd name="connsiteX5" fmla="*/ 1686434 w 1685925"/>
                  <a:gd name="connsiteY5" fmla="*/ 111919 h 361950"/>
                  <a:gd name="connsiteX6" fmla="*/ 13844 w 1685925"/>
                  <a:gd name="connsiteY6" fmla="*/ 71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925" h="361950">
                    <a:moveTo>
                      <a:pt x="13844" y="7144"/>
                    </a:moveTo>
                    <a:lnTo>
                      <a:pt x="7176" y="133826"/>
                    </a:lnTo>
                    <a:cubicBezTo>
                      <a:pt x="6224" y="161449"/>
                      <a:pt x="26226" y="186214"/>
                      <a:pt x="53849" y="189071"/>
                    </a:cubicBezTo>
                    <a:lnTo>
                      <a:pt x="1597851" y="363379"/>
                    </a:lnTo>
                    <a:cubicBezTo>
                      <a:pt x="1637856" y="368141"/>
                      <a:pt x="1674051" y="337661"/>
                      <a:pt x="1675956" y="296704"/>
                    </a:cubicBezTo>
                    <a:lnTo>
                      <a:pt x="1686434" y="111919"/>
                    </a:lnTo>
                    <a:lnTo>
                      <a:pt x="13844" y="7144"/>
                    </a:lnTo>
                    <a:close/>
                  </a:path>
                </a:pathLst>
              </a:custGeom>
              <a:gradFill>
                <a:gsLst>
                  <a:gs pos="50400">
                    <a:srgbClr val="C4C5C8"/>
                  </a:gs>
                  <a:gs pos="0">
                    <a:srgbClr val="D5D7D9"/>
                  </a:gs>
                  <a:gs pos="100000">
                    <a:srgbClr val="AFB3B8"/>
                  </a:gs>
                </a:gsLst>
                <a:lin ang="54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59">
                <a:extLst>
                  <a:ext uri="{FF2B5EF4-FFF2-40B4-BE49-F238E27FC236}">
                    <a16:creationId xmlns:a16="http://schemas.microsoft.com/office/drawing/2014/main" id="{2F2C765D-CC98-4CB7-82CC-3555B257E200}"/>
                  </a:ext>
                </a:extLst>
              </p:cNvPr>
              <p:cNvSpPr/>
              <p:nvPr/>
            </p:nvSpPr>
            <p:spPr>
              <a:xfrm>
                <a:off x="7715310" y="1593115"/>
                <a:ext cx="2775473" cy="3394037"/>
              </a:xfrm>
              <a:custGeom>
                <a:avLst/>
                <a:gdLst>
                  <a:gd name="connsiteX0" fmla="*/ 1425389 w 2775473"/>
                  <a:gd name="connsiteY0" fmla="*/ 306593 h 3394037"/>
                  <a:gd name="connsiteX1" fmla="*/ 2775473 w 2775473"/>
                  <a:gd name="connsiteY1" fmla="*/ 0 h 3394037"/>
                  <a:gd name="connsiteX2" fmla="*/ 2565699 w 2775473"/>
                  <a:gd name="connsiteY2" fmla="*/ 3394037 h 3394037"/>
                  <a:gd name="connsiteX3" fmla="*/ 0 w 2775473"/>
                  <a:gd name="connsiteY3" fmla="*/ 3281082 h 3394037"/>
                  <a:gd name="connsiteX4" fmla="*/ 1425389 w 2775473"/>
                  <a:gd name="connsiteY4" fmla="*/ 306593 h 33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5473" h="3394037">
                    <a:moveTo>
                      <a:pt x="1425389" y="306593"/>
                    </a:moveTo>
                    <a:lnTo>
                      <a:pt x="2775473" y="0"/>
                    </a:lnTo>
                    <a:lnTo>
                      <a:pt x="2565699" y="3394037"/>
                    </a:lnTo>
                    <a:lnTo>
                      <a:pt x="0" y="3281082"/>
                    </a:lnTo>
                    <a:lnTo>
                      <a:pt x="1425389" y="306593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A926C021-E531-4AB3-B4D4-09A859E52BD4}"/>
              </a:ext>
            </a:extLst>
          </p:cNvPr>
          <p:cNvGrpSpPr/>
          <p:nvPr/>
        </p:nvGrpSpPr>
        <p:grpSpPr>
          <a:xfrm>
            <a:off x="3994635" y="2472792"/>
            <a:ext cx="1505080" cy="3003877"/>
            <a:chOff x="3562232" y="2208816"/>
            <a:chExt cx="1576880" cy="3147176"/>
          </a:xfrm>
        </p:grpSpPr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45B4215B-3F79-41C5-B320-87273A8825E5}"/>
                </a:ext>
              </a:extLst>
            </p:cNvPr>
            <p:cNvSpPr/>
            <p:nvPr/>
          </p:nvSpPr>
          <p:spPr>
            <a:xfrm>
              <a:off x="3564673" y="2208816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25C8F475-7B3E-441F-B554-18FA6A6D57AE}"/>
                </a:ext>
              </a:extLst>
            </p:cNvPr>
            <p:cNvSpPr/>
            <p:nvPr/>
          </p:nvSpPr>
          <p:spPr>
            <a:xfrm>
              <a:off x="3585744" y="2225323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D6F1E8CD-7CE9-49C5-BA21-8A4C60497D2F}"/>
                </a:ext>
              </a:extLst>
            </p:cNvPr>
            <p:cNvSpPr/>
            <p:nvPr/>
          </p:nvSpPr>
          <p:spPr>
            <a:xfrm>
              <a:off x="3622537" y="2278954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99DBD2D9-6DE6-4975-8E91-C9F0A0DC7D2B}"/>
                </a:ext>
              </a:extLst>
            </p:cNvPr>
            <p:cNvSpPr/>
            <p:nvPr/>
          </p:nvSpPr>
          <p:spPr>
            <a:xfrm>
              <a:off x="3562510" y="2656504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2">
              <a:extLst>
                <a:ext uri="{FF2B5EF4-FFF2-40B4-BE49-F238E27FC236}">
                  <a16:creationId xmlns:a16="http://schemas.microsoft.com/office/drawing/2014/main" id="{1E6D79F2-D117-44B0-A5A4-A553F76F4EF7}"/>
                </a:ext>
              </a:extLst>
            </p:cNvPr>
            <p:cNvSpPr/>
            <p:nvPr/>
          </p:nvSpPr>
          <p:spPr>
            <a:xfrm>
              <a:off x="3562510" y="2886578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8826AC53-AF98-4F52-80AA-C7ADA22931FE}"/>
                </a:ext>
              </a:extLst>
            </p:cNvPr>
            <p:cNvSpPr/>
            <p:nvPr/>
          </p:nvSpPr>
          <p:spPr>
            <a:xfrm>
              <a:off x="3562541" y="2901941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01244A5B-BC03-427B-9F57-D0B6B6502496}"/>
                </a:ext>
              </a:extLst>
            </p:cNvPr>
            <p:cNvSpPr/>
            <p:nvPr/>
          </p:nvSpPr>
          <p:spPr>
            <a:xfrm>
              <a:off x="3562232" y="3172168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02D6D6D6-5E4E-44FB-81C0-BE3603AAC5AF}"/>
                </a:ext>
              </a:extLst>
            </p:cNvPr>
            <p:cNvSpPr/>
            <p:nvPr/>
          </p:nvSpPr>
          <p:spPr>
            <a:xfrm>
              <a:off x="3562232" y="3187531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2">
              <a:extLst>
                <a:ext uri="{FF2B5EF4-FFF2-40B4-BE49-F238E27FC236}">
                  <a16:creationId xmlns:a16="http://schemas.microsoft.com/office/drawing/2014/main" id="{FEF6EAC5-F26A-41E1-86B6-66E038180A8D}"/>
                </a:ext>
              </a:extLst>
            </p:cNvPr>
            <p:cNvSpPr/>
            <p:nvPr/>
          </p:nvSpPr>
          <p:spPr>
            <a:xfrm>
              <a:off x="5123750" y="2958323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3" name="Graphic 2">
              <a:extLst>
                <a:ext uri="{FF2B5EF4-FFF2-40B4-BE49-F238E27FC236}">
                  <a16:creationId xmlns:a16="http://schemas.microsoft.com/office/drawing/2014/main" id="{D4AEEED8-695D-41FC-8DCF-5563937E8566}"/>
                </a:ext>
              </a:extLst>
            </p:cNvPr>
            <p:cNvSpPr/>
            <p:nvPr/>
          </p:nvSpPr>
          <p:spPr>
            <a:xfrm>
              <a:off x="5130426" y="2983206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7A54BDA7-725D-49C9-A28A-2224F6F725E9}"/>
                </a:ext>
              </a:extLst>
            </p:cNvPr>
            <p:cNvSpPr/>
            <p:nvPr/>
          </p:nvSpPr>
          <p:spPr>
            <a:xfrm>
              <a:off x="5126686" y="3682452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95D4FA63-17F1-4888-ABB9-13CF59E70151}"/>
                </a:ext>
              </a:extLst>
            </p:cNvPr>
            <p:cNvSpPr/>
            <p:nvPr/>
          </p:nvSpPr>
          <p:spPr>
            <a:xfrm>
              <a:off x="5132065" y="3699484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Oval 216">
              <a:extLst>
                <a:ext uri="{FF2B5EF4-FFF2-40B4-BE49-F238E27FC236}">
                  <a16:creationId xmlns:a16="http://schemas.microsoft.com/office/drawing/2014/main" id="{311E134B-CEDB-4A79-86DF-5D953B705A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9157" y="2273621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17">
              <a:extLst>
                <a:ext uri="{FF2B5EF4-FFF2-40B4-BE49-F238E27FC236}">
                  <a16:creationId xmlns:a16="http://schemas.microsoft.com/office/drawing/2014/main" id="{BC8E9DB8-DCD6-441C-ABCD-DA9E1922AB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13729" y="2278193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Oval 218">
              <a:extLst>
                <a:ext uri="{FF2B5EF4-FFF2-40B4-BE49-F238E27FC236}">
                  <a16:creationId xmlns:a16="http://schemas.microsoft.com/office/drawing/2014/main" id="{D3A76B69-5154-4099-B98B-0AFBD35EE7AA}"/>
                </a:ext>
              </a:extLst>
            </p:cNvPr>
            <p:cNvSpPr/>
            <p:nvPr/>
          </p:nvSpPr>
          <p:spPr>
            <a:xfrm>
              <a:off x="4629914" y="2294378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Oval 219">
              <a:extLst>
                <a:ext uri="{FF2B5EF4-FFF2-40B4-BE49-F238E27FC236}">
                  <a16:creationId xmlns:a16="http://schemas.microsoft.com/office/drawing/2014/main" id="{CAC819C4-5BB3-4C5D-95F3-EC801024E3DF}"/>
                </a:ext>
              </a:extLst>
            </p:cNvPr>
            <p:cNvSpPr/>
            <p:nvPr/>
          </p:nvSpPr>
          <p:spPr>
            <a:xfrm>
              <a:off x="4637342" y="2301806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id="{7E275F0E-35DC-4275-B0AE-86BDC317D176}"/>
                </a:ext>
              </a:extLst>
            </p:cNvPr>
            <p:cNvSpPr/>
            <p:nvPr userDrawn="1"/>
          </p:nvSpPr>
          <p:spPr>
            <a:xfrm flipH="1">
              <a:off x="3563602" y="2669288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38227AD2-8C75-41A4-B963-84CED3F95448}"/>
                </a:ext>
              </a:extLst>
            </p:cNvPr>
            <p:cNvSpPr/>
            <p:nvPr/>
          </p:nvSpPr>
          <p:spPr>
            <a:xfrm>
              <a:off x="3958304" y="2278953"/>
              <a:ext cx="1121198" cy="3006901"/>
            </a:xfrm>
            <a:custGeom>
              <a:avLst/>
              <a:gdLst>
                <a:gd name="connsiteX0" fmla="*/ 819194 w 1121198"/>
                <a:gd name="connsiteY0" fmla="*/ 0 h 3006901"/>
                <a:gd name="connsiteX1" fmla="*/ 964483 w 1121198"/>
                <a:gd name="connsiteY1" fmla="*/ 0 h 3006901"/>
                <a:gd name="connsiteX2" fmla="*/ 1121198 w 1121198"/>
                <a:gd name="connsiteY2" fmla="*/ 148374 h 3006901"/>
                <a:gd name="connsiteX3" fmla="*/ 1121198 w 1121198"/>
                <a:gd name="connsiteY3" fmla="*/ 2858526 h 3006901"/>
                <a:gd name="connsiteX4" fmla="*/ 964483 w 1121198"/>
                <a:gd name="connsiteY4" fmla="*/ 3006901 h 3006901"/>
                <a:gd name="connsiteX5" fmla="*/ 0 w 1121198"/>
                <a:gd name="connsiteY5" fmla="*/ 3006901 h 3006901"/>
                <a:gd name="connsiteX6" fmla="*/ 701837 w 1121198"/>
                <a:gd name="connsiteY6" fmla="*/ 111247 h 3006901"/>
                <a:gd name="connsiteX7" fmla="*/ 742177 w 1121198"/>
                <a:gd name="connsiteY7" fmla="*/ 103534 h 3006901"/>
                <a:gd name="connsiteX8" fmla="*/ 805743 w 1121198"/>
                <a:gd name="connsiteY8" fmla="*/ 12735 h 3006901"/>
                <a:gd name="connsiteX9" fmla="*/ 819194 w 1121198"/>
                <a:gd name="connsiteY9" fmla="*/ 0 h 300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1198" h="3006901">
                  <a:moveTo>
                    <a:pt x="819194" y="0"/>
                  </a:moveTo>
                  <a:lnTo>
                    <a:pt x="964483" y="0"/>
                  </a:lnTo>
                  <a:cubicBezTo>
                    <a:pt x="1051036" y="0"/>
                    <a:pt x="1121198" y="66429"/>
                    <a:pt x="1121198" y="148374"/>
                  </a:cubicBezTo>
                  <a:lnTo>
                    <a:pt x="1121198" y="2858526"/>
                  </a:lnTo>
                  <a:cubicBezTo>
                    <a:pt x="1121198" y="2940472"/>
                    <a:pt x="1051036" y="3006901"/>
                    <a:pt x="964483" y="3006901"/>
                  </a:cubicBezTo>
                  <a:lnTo>
                    <a:pt x="0" y="3006901"/>
                  </a:lnTo>
                  <a:lnTo>
                    <a:pt x="701837" y="111247"/>
                  </a:lnTo>
                  <a:lnTo>
                    <a:pt x="742177" y="103534"/>
                  </a:lnTo>
                  <a:cubicBezTo>
                    <a:pt x="779536" y="88569"/>
                    <a:pt x="805743" y="53539"/>
                    <a:pt x="805743" y="12735"/>
                  </a:cubicBezTo>
                  <a:cubicBezTo>
                    <a:pt x="805743" y="5719"/>
                    <a:pt x="811750" y="0"/>
                    <a:pt x="819194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4F4DCEB0-0F6C-4217-879C-27EC61326834}"/>
              </a:ext>
            </a:extLst>
          </p:cNvPr>
          <p:cNvGrpSpPr/>
          <p:nvPr/>
        </p:nvGrpSpPr>
        <p:grpSpPr>
          <a:xfrm flipH="1">
            <a:off x="5656725" y="1177248"/>
            <a:ext cx="2298288" cy="4607982"/>
            <a:chOff x="668641" y="618386"/>
            <a:chExt cx="2942750" cy="5900105"/>
          </a:xfrm>
        </p:grpSpPr>
        <p:pic>
          <p:nvPicPr>
            <p:cNvPr id="34" name="그래픽 33">
              <a:extLst>
                <a:ext uri="{FF2B5EF4-FFF2-40B4-BE49-F238E27FC236}">
                  <a16:creationId xmlns:a16="http://schemas.microsoft.com/office/drawing/2014/main" id="{4F739F06-E09F-41CF-AB77-5A174D8FB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68641" y="618386"/>
              <a:ext cx="2942750" cy="5900105"/>
            </a:xfrm>
            <a:prstGeom prst="rect">
              <a:avLst/>
            </a:prstGeom>
          </p:spPr>
        </p:pic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0E2A5EFA-AF29-471A-A91E-E55BAC1C16BF}"/>
                </a:ext>
              </a:extLst>
            </p:cNvPr>
            <p:cNvSpPr/>
            <p:nvPr/>
          </p:nvSpPr>
          <p:spPr>
            <a:xfrm rot="1483219">
              <a:off x="861432" y="662399"/>
              <a:ext cx="2051513" cy="2108333"/>
            </a:xfrm>
            <a:custGeom>
              <a:avLst/>
              <a:gdLst>
                <a:gd name="connsiteX0" fmla="*/ 1508531 w 2051513"/>
                <a:gd name="connsiteY0" fmla="*/ 1805825 h 2108333"/>
                <a:gd name="connsiteX1" fmla="*/ 1512432 w 2051513"/>
                <a:gd name="connsiteY1" fmla="*/ 1821594 h 2108333"/>
                <a:gd name="connsiteX2" fmla="*/ 1507036 w 2051513"/>
                <a:gd name="connsiteY2" fmla="*/ 1829508 h 2108333"/>
                <a:gd name="connsiteX3" fmla="*/ 1645093 w 2051513"/>
                <a:gd name="connsiteY3" fmla="*/ 2042515 h 2108333"/>
                <a:gd name="connsiteX4" fmla="*/ 1677260 w 2051513"/>
                <a:gd name="connsiteY4" fmla="*/ 1749621 h 2108333"/>
                <a:gd name="connsiteX5" fmla="*/ 1667960 w 2051513"/>
                <a:gd name="connsiteY5" fmla="*/ 1742428 h 2108333"/>
                <a:gd name="connsiteX6" fmla="*/ 1509897 w 2051513"/>
                <a:gd name="connsiteY6" fmla="*/ 1600944 h 2108333"/>
                <a:gd name="connsiteX7" fmla="*/ 1373748 w 2051513"/>
                <a:gd name="connsiteY7" fmla="*/ 1683661 h 2108333"/>
                <a:gd name="connsiteX8" fmla="*/ 1376904 w 2051513"/>
                <a:gd name="connsiteY8" fmla="*/ 1695932 h 2108333"/>
                <a:gd name="connsiteX9" fmla="*/ 1473144 w 2051513"/>
                <a:gd name="connsiteY9" fmla="*/ 1786296 h 2108333"/>
                <a:gd name="connsiteX10" fmla="*/ 1511673 w 2051513"/>
                <a:gd name="connsiteY10" fmla="*/ 1603104 h 2108333"/>
                <a:gd name="connsiteX11" fmla="*/ 1510114 w 2051513"/>
                <a:gd name="connsiteY11" fmla="*/ 1601898 h 2108333"/>
                <a:gd name="connsiteX12" fmla="*/ 1082318 w 2051513"/>
                <a:gd name="connsiteY12" fmla="*/ 1742464 h 2108333"/>
                <a:gd name="connsiteX13" fmla="*/ 1082504 w 2051513"/>
                <a:gd name="connsiteY13" fmla="*/ 1743183 h 2108333"/>
                <a:gd name="connsiteX14" fmla="*/ 1069393 w 2051513"/>
                <a:gd name="connsiteY14" fmla="*/ 1762703 h 2108333"/>
                <a:gd name="connsiteX15" fmla="*/ 1069142 w 2051513"/>
                <a:gd name="connsiteY15" fmla="*/ 1762745 h 2108333"/>
                <a:gd name="connsiteX16" fmla="*/ 1083244 w 2051513"/>
                <a:gd name="connsiteY16" fmla="*/ 1898223 h 2108333"/>
                <a:gd name="connsiteX17" fmla="*/ 1085865 w 2051513"/>
                <a:gd name="connsiteY17" fmla="*/ 1897800 h 2108333"/>
                <a:gd name="connsiteX18" fmla="*/ 1086987 w 2051513"/>
                <a:gd name="connsiteY18" fmla="*/ 1898643 h 2108333"/>
                <a:gd name="connsiteX19" fmla="*/ 1307072 w 2051513"/>
                <a:gd name="connsiteY19" fmla="*/ 1706297 h 2108333"/>
                <a:gd name="connsiteX20" fmla="*/ 1593851 w 2051513"/>
                <a:gd name="connsiteY20" fmla="*/ 1505677 h 2108333"/>
                <a:gd name="connsiteX21" fmla="*/ 1551105 w 2051513"/>
                <a:gd name="connsiteY21" fmla="*/ 1566298 h 2108333"/>
                <a:gd name="connsiteX22" fmla="*/ 1557559 w 2051513"/>
                <a:gd name="connsiteY22" fmla="*/ 1571148 h 2108333"/>
                <a:gd name="connsiteX23" fmla="*/ 1549664 w 2051513"/>
                <a:gd name="connsiteY23" fmla="*/ 1610942 h 2108333"/>
                <a:gd name="connsiteX24" fmla="*/ 1531069 w 2051513"/>
                <a:gd name="connsiteY24" fmla="*/ 1614048 h 2108333"/>
                <a:gd name="connsiteX25" fmla="*/ 1492051 w 2051513"/>
                <a:gd name="connsiteY25" fmla="*/ 1789421 h 2108333"/>
                <a:gd name="connsiteX26" fmla="*/ 1494436 w 2051513"/>
                <a:gd name="connsiteY26" fmla="*/ 1791213 h 2108333"/>
                <a:gd name="connsiteX27" fmla="*/ 1663150 w 2051513"/>
                <a:gd name="connsiteY27" fmla="*/ 1724038 h 2108333"/>
                <a:gd name="connsiteX28" fmla="*/ 1662510 w 2051513"/>
                <a:gd name="connsiteY28" fmla="*/ 1721226 h 2108333"/>
                <a:gd name="connsiteX29" fmla="*/ 1672918 w 2051513"/>
                <a:gd name="connsiteY29" fmla="*/ 1705365 h 2108333"/>
                <a:gd name="connsiteX30" fmla="*/ 1038061 w 2051513"/>
                <a:gd name="connsiteY30" fmla="*/ 1760014 h 2108333"/>
                <a:gd name="connsiteX31" fmla="*/ 792565 w 2051513"/>
                <a:gd name="connsiteY31" fmla="*/ 1962575 h 2108333"/>
                <a:gd name="connsiteX32" fmla="*/ 1054626 w 2051513"/>
                <a:gd name="connsiteY32" fmla="*/ 1914548 h 2108333"/>
                <a:gd name="connsiteX33" fmla="*/ 1063216 w 2051513"/>
                <a:gd name="connsiteY33" fmla="*/ 1901456 h 2108333"/>
                <a:gd name="connsiteX34" fmla="*/ 1065446 w 2051513"/>
                <a:gd name="connsiteY34" fmla="*/ 1901096 h 2108333"/>
                <a:gd name="connsiteX35" fmla="*/ 1051354 w 2051513"/>
                <a:gd name="connsiteY35" fmla="*/ 1765716 h 2108333"/>
                <a:gd name="connsiteX36" fmla="*/ 1046484 w 2051513"/>
                <a:gd name="connsiteY36" fmla="*/ 1766529 h 2108333"/>
                <a:gd name="connsiteX37" fmla="*/ 808152 w 2051513"/>
                <a:gd name="connsiteY37" fmla="*/ 1690879 h 2108333"/>
                <a:gd name="connsiteX38" fmla="*/ 604298 w 2051513"/>
                <a:gd name="connsiteY38" fmla="*/ 1855396 h 2108333"/>
                <a:gd name="connsiteX39" fmla="*/ 606737 w 2051513"/>
                <a:gd name="connsiteY39" fmla="*/ 1866115 h 2108333"/>
                <a:gd name="connsiteX40" fmla="*/ 740322 w 2051513"/>
                <a:gd name="connsiteY40" fmla="*/ 1960967 h 2108333"/>
                <a:gd name="connsiteX41" fmla="*/ 746167 w 2051513"/>
                <a:gd name="connsiteY41" fmla="*/ 1960024 h 2108333"/>
                <a:gd name="connsiteX42" fmla="*/ 1413040 w 2051513"/>
                <a:gd name="connsiteY42" fmla="*/ 1411948 h 2108333"/>
                <a:gd name="connsiteX43" fmla="*/ 1525943 w 2051513"/>
                <a:gd name="connsiteY43" fmla="*/ 1560822 h 2108333"/>
                <a:gd name="connsiteX44" fmla="*/ 1528330 w 2051513"/>
                <a:gd name="connsiteY44" fmla="*/ 1560436 h 2108333"/>
                <a:gd name="connsiteX45" fmla="*/ 1576228 w 2051513"/>
                <a:gd name="connsiteY45" fmla="*/ 1496116 h 2108333"/>
                <a:gd name="connsiteX46" fmla="*/ 1572406 w 2051513"/>
                <a:gd name="connsiteY46" fmla="*/ 1493160 h 2108333"/>
                <a:gd name="connsiteX47" fmla="*/ 1570207 w 2051513"/>
                <a:gd name="connsiteY47" fmla="*/ 1483498 h 2108333"/>
                <a:gd name="connsiteX48" fmla="*/ 832233 w 2051513"/>
                <a:gd name="connsiteY48" fmla="*/ 1678485 h 2108333"/>
                <a:gd name="connsiteX49" fmla="*/ 830844 w 2051513"/>
                <a:gd name="connsiteY49" fmla="*/ 1680514 h 2108333"/>
                <a:gd name="connsiteX50" fmla="*/ 830802 w 2051513"/>
                <a:gd name="connsiteY50" fmla="*/ 1680521 h 2108333"/>
                <a:gd name="connsiteX51" fmla="*/ 767078 w 2051513"/>
                <a:gd name="connsiteY51" fmla="*/ 1956664 h 2108333"/>
                <a:gd name="connsiteX52" fmla="*/ 1027255 w 2051513"/>
                <a:gd name="connsiteY52" fmla="*/ 1742280 h 2108333"/>
                <a:gd name="connsiteX53" fmla="*/ 1025982 w 2051513"/>
                <a:gd name="connsiteY53" fmla="*/ 1736691 h 2108333"/>
                <a:gd name="connsiteX54" fmla="*/ 1383426 w 2051513"/>
                <a:gd name="connsiteY54" fmla="*/ 1413143 h 2108333"/>
                <a:gd name="connsiteX55" fmla="*/ 1364930 w 2051513"/>
                <a:gd name="connsiteY55" fmla="*/ 1664971 h 2108333"/>
                <a:gd name="connsiteX56" fmla="*/ 1505537 w 2051513"/>
                <a:gd name="connsiteY56" fmla="*/ 1581108 h 2108333"/>
                <a:gd name="connsiteX57" fmla="*/ 1510675 w 2051513"/>
                <a:gd name="connsiteY57" fmla="*/ 1573278 h 2108333"/>
                <a:gd name="connsiteX58" fmla="*/ 1388491 w 2051513"/>
                <a:gd name="connsiteY58" fmla="*/ 1412297 h 2108333"/>
                <a:gd name="connsiteX59" fmla="*/ 1361540 w 2051513"/>
                <a:gd name="connsiteY59" fmla="*/ 1416237 h 2108333"/>
                <a:gd name="connsiteX60" fmla="*/ 1078108 w 2051513"/>
                <a:gd name="connsiteY60" fmla="*/ 1721264 h 2108333"/>
                <a:gd name="connsiteX61" fmla="*/ 1324731 w 2051513"/>
                <a:gd name="connsiteY61" fmla="*/ 1681577 h 2108333"/>
                <a:gd name="connsiteX62" fmla="*/ 1332819 w 2051513"/>
                <a:gd name="connsiteY62" fmla="*/ 1669252 h 2108333"/>
                <a:gd name="connsiteX63" fmla="*/ 1343090 w 2051513"/>
                <a:gd name="connsiteY63" fmla="*/ 1667438 h 2108333"/>
                <a:gd name="connsiteX64" fmla="*/ 498283 w 2051513"/>
                <a:gd name="connsiteY64" fmla="*/ 1610188 h 2108333"/>
                <a:gd name="connsiteX65" fmla="*/ 435503 w 2051513"/>
                <a:gd name="connsiteY65" fmla="*/ 1864342 h 2108333"/>
                <a:gd name="connsiteX66" fmla="*/ 445489 w 2051513"/>
                <a:gd name="connsiteY66" fmla="*/ 1871846 h 2108333"/>
                <a:gd name="connsiteX67" fmla="*/ 553735 w 2051513"/>
                <a:gd name="connsiteY67" fmla="*/ 1853468 h 2108333"/>
                <a:gd name="connsiteX68" fmla="*/ 562938 w 2051513"/>
                <a:gd name="connsiteY68" fmla="*/ 1839445 h 2108333"/>
                <a:gd name="connsiteX69" fmla="*/ 540881 w 2051513"/>
                <a:gd name="connsiteY69" fmla="*/ 1759341 h 2108333"/>
                <a:gd name="connsiteX70" fmla="*/ 478690 w 2051513"/>
                <a:gd name="connsiteY70" fmla="*/ 1600021 h 2108333"/>
                <a:gd name="connsiteX71" fmla="*/ 273681 w 2051513"/>
                <a:gd name="connsiteY71" fmla="*/ 1789995 h 2108333"/>
                <a:gd name="connsiteX72" fmla="*/ 405981 w 2051513"/>
                <a:gd name="connsiteY72" fmla="*/ 1867522 h 2108333"/>
                <a:gd name="connsiteX73" fmla="*/ 408042 w 2051513"/>
                <a:gd name="connsiteY73" fmla="*/ 1864382 h 2108333"/>
                <a:gd name="connsiteX74" fmla="*/ 414984 w 2051513"/>
                <a:gd name="connsiteY74" fmla="*/ 1863261 h 2108333"/>
                <a:gd name="connsiteX75" fmla="*/ 512445 w 2051513"/>
                <a:gd name="connsiteY75" fmla="*/ 1583117 h 2108333"/>
                <a:gd name="connsiteX76" fmla="*/ 512157 w 2051513"/>
                <a:gd name="connsiteY76" fmla="*/ 1583527 h 2108333"/>
                <a:gd name="connsiteX77" fmla="*/ 537488 w 2051513"/>
                <a:gd name="connsiteY77" fmla="*/ 1673776 h 2108333"/>
                <a:gd name="connsiteX78" fmla="*/ 584046 w 2051513"/>
                <a:gd name="connsiteY78" fmla="*/ 1835679 h 2108333"/>
                <a:gd name="connsiteX79" fmla="*/ 586025 w 2051513"/>
                <a:gd name="connsiteY79" fmla="*/ 1835349 h 2108333"/>
                <a:gd name="connsiteX80" fmla="*/ 591525 w 2051513"/>
                <a:gd name="connsiteY80" fmla="*/ 1839603 h 2108333"/>
                <a:gd name="connsiteX81" fmla="*/ 799742 w 2051513"/>
                <a:gd name="connsiteY81" fmla="*/ 1671408 h 2108333"/>
                <a:gd name="connsiteX82" fmla="*/ 797217 w 2051513"/>
                <a:gd name="connsiteY82" fmla="*/ 1669450 h 2108333"/>
                <a:gd name="connsiteX83" fmla="*/ 796698 w 2051513"/>
                <a:gd name="connsiteY83" fmla="*/ 1667323 h 2108333"/>
                <a:gd name="connsiteX84" fmla="*/ 787709 w 2051513"/>
                <a:gd name="connsiteY84" fmla="*/ 1321650 h 2108333"/>
                <a:gd name="connsiteX85" fmla="*/ 824400 w 2051513"/>
                <a:gd name="connsiteY85" fmla="*/ 1642849 h 2108333"/>
                <a:gd name="connsiteX86" fmla="*/ 830707 w 2051513"/>
                <a:gd name="connsiteY86" fmla="*/ 1647743 h 2108333"/>
                <a:gd name="connsiteX87" fmla="*/ 831529 w 2051513"/>
                <a:gd name="connsiteY87" fmla="*/ 1651112 h 2108333"/>
                <a:gd name="connsiteX88" fmla="*/ 835793 w 2051513"/>
                <a:gd name="connsiteY88" fmla="*/ 1654518 h 2108333"/>
                <a:gd name="connsiteX89" fmla="*/ 836593 w 2051513"/>
                <a:gd name="connsiteY89" fmla="*/ 1658147 h 2108333"/>
                <a:gd name="connsiteX90" fmla="*/ 845858 w 2051513"/>
                <a:gd name="connsiteY90" fmla="*/ 1660875 h 2108333"/>
                <a:gd name="connsiteX91" fmla="*/ 845139 w 2051513"/>
                <a:gd name="connsiteY91" fmla="*/ 1661434 h 2108333"/>
                <a:gd name="connsiteX92" fmla="*/ 1034535 w 2051513"/>
                <a:gd name="connsiteY92" fmla="*/ 1718745 h 2108333"/>
                <a:gd name="connsiteX93" fmla="*/ 1035991 w 2051513"/>
                <a:gd name="connsiteY93" fmla="*/ 1716527 h 2108333"/>
                <a:gd name="connsiteX94" fmla="*/ 796195 w 2051513"/>
                <a:gd name="connsiteY94" fmla="*/ 1320151 h 2108333"/>
                <a:gd name="connsiteX95" fmla="*/ 807937 w 2051513"/>
                <a:gd name="connsiteY95" fmla="*/ 1306865 h 2108333"/>
                <a:gd name="connsiteX96" fmla="*/ 1052420 w 2051513"/>
                <a:gd name="connsiteY96" fmla="*/ 1711493 h 2108333"/>
                <a:gd name="connsiteX97" fmla="*/ 1060387 w 2051513"/>
                <a:gd name="connsiteY97" fmla="*/ 1710207 h 2108333"/>
                <a:gd name="connsiteX98" fmla="*/ 1060833 w 2051513"/>
                <a:gd name="connsiteY98" fmla="*/ 1710542 h 2108333"/>
                <a:gd name="connsiteX99" fmla="*/ 1353448 w 2051513"/>
                <a:gd name="connsiteY99" fmla="*/ 1395631 h 2108333"/>
                <a:gd name="connsiteX100" fmla="*/ 1352668 w 2051513"/>
                <a:gd name="connsiteY100" fmla="*/ 1392204 h 2108333"/>
                <a:gd name="connsiteX101" fmla="*/ 968617 w 2051513"/>
                <a:gd name="connsiteY101" fmla="*/ 1187426 h 2108333"/>
                <a:gd name="connsiteX102" fmla="*/ 808777 w 2051513"/>
                <a:gd name="connsiteY102" fmla="*/ 1287306 h 2108333"/>
                <a:gd name="connsiteX103" fmla="*/ 809480 w 2051513"/>
                <a:gd name="connsiteY103" fmla="*/ 1290205 h 2108333"/>
                <a:gd name="connsiteX104" fmla="*/ 1325739 w 2051513"/>
                <a:gd name="connsiteY104" fmla="*/ 1371263 h 2108333"/>
                <a:gd name="connsiteX105" fmla="*/ 1002674 w 2051513"/>
                <a:gd name="connsiteY105" fmla="*/ 1189395 h 2108333"/>
                <a:gd name="connsiteX106" fmla="*/ 1001403 w 2051513"/>
                <a:gd name="connsiteY106" fmla="*/ 1191239 h 2108333"/>
                <a:gd name="connsiteX107" fmla="*/ 978493 w 2051513"/>
                <a:gd name="connsiteY107" fmla="*/ 1195065 h 2108333"/>
                <a:gd name="connsiteX108" fmla="*/ 1365678 w 2051513"/>
                <a:gd name="connsiteY108" fmla="*/ 948164 h 2108333"/>
                <a:gd name="connsiteX109" fmla="*/ 1360733 w 2051513"/>
                <a:gd name="connsiteY109" fmla="*/ 955612 h 2108333"/>
                <a:gd name="connsiteX110" fmla="*/ 1357429 w 2051513"/>
                <a:gd name="connsiteY110" fmla="*/ 956164 h 2108333"/>
                <a:gd name="connsiteX111" fmla="*/ 1385445 w 2051513"/>
                <a:gd name="connsiteY111" fmla="*/ 1347667 h 2108333"/>
                <a:gd name="connsiteX112" fmla="*/ 1567565 w 2051513"/>
                <a:gd name="connsiteY112" fmla="*/ 1023942 h 2108333"/>
                <a:gd name="connsiteX113" fmla="*/ 1564607 w 2051513"/>
                <a:gd name="connsiteY113" fmla="*/ 1010948 h 2108333"/>
                <a:gd name="connsiteX114" fmla="*/ 1388178 w 2051513"/>
                <a:gd name="connsiteY114" fmla="*/ 936390 h 2108333"/>
                <a:gd name="connsiteX115" fmla="*/ 1571744 w 2051513"/>
                <a:gd name="connsiteY115" fmla="*/ 994325 h 2108333"/>
                <a:gd name="connsiteX116" fmla="*/ 1576223 w 2051513"/>
                <a:gd name="connsiteY116" fmla="*/ 987500 h 2108333"/>
                <a:gd name="connsiteX117" fmla="*/ 1587178 w 2051513"/>
                <a:gd name="connsiteY117" fmla="*/ 985731 h 2108333"/>
                <a:gd name="connsiteX118" fmla="*/ 1590331 w 2051513"/>
                <a:gd name="connsiteY118" fmla="*/ 981183 h 2108333"/>
                <a:gd name="connsiteX119" fmla="*/ 1592130 w 2051513"/>
                <a:gd name="connsiteY119" fmla="*/ 980882 h 2108333"/>
                <a:gd name="connsiteX120" fmla="*/ 1754415 w 2051513"/>
                <a:gd name="connsiteY120" fmla="*/ 844133 h 2108333"/>
                <a:gd name="connsiteX121" fmla="*/ 1333425 w 2051513"/>
                <a:gd name="connsiteY121" fmla="*/ 956036 h 2108333"/>
                <a:gd name="connsiteX122" fmla="*/ 1011676 w 2051513"/>
                <a:gd name="connsiteY122" fmla="*/ 1160516 h 2108333"/>
                <a:gd name="connsiteX123" fmla="*/ 1014493 w 2051513"/>
                <a:gd name="connsiteY123" fmla="*/ 1171260 h 2108333"/>
                <a:gd name="connsiteX124" fmla="*/ 1360494 w 2051513"/>
                <a:gd name="connsiteY124" fmla="*/ 1366041 h 2108333"/>
                <a:gd name="connsiteX125" fmla="*/ 1362848 w 2051513"/>
                <a:gd name="connsiteY125" fmla="*/ 1362453 h 2108333"/>
                <a:gd name="connsiteX126" fmla="*/ 1366265 w 2051513"/>
                <a:gd name="connsiteY126" fmla="*/ 1361901 h 2108333"/>
                <a:gd name="connsiteX127" fmla="*/ 1338093 w 2051513"/>
                <a:gd name="connsiteY127" fmla="*/ 959393 h 2108333"/>
                <a:gd name="connsiteX128" fmla="*/ 1337823 w 2051513"/>
                <a:gd name="connsiteY128" fmla="*/ 959438 h 2108333"/>
                <a:gd name="connsiteX129" fmla="*/ 187054 w 2051513"/>
                <a:gd name="connsiteY129" fmla="*/ 1476458 h 2108333"/>
                <a:gd name="connsiteX130" fmla="*/ 136686 w 2051513"/>
                <a:gd name="connsiteY130" fmla="*/ 1609304 h 2108333"/>
                <a:gd name="connsiteX131" fmla="*/ 139338 w 2051513"/>
                <a:gd name="connsiteY131" fmla="*/ 1620916 h 2108333"/>
                <a:gd name="connsiteX132" fmla="*/ 237381 w 2051513"/>
                <a:gd name="connsiteY132" fmla="*/ 1750345 h 2108333"/>
                <a:gd name="connsiteX133" fmla="*/ 204850 w 2051513"/>
                <a:gd name="connsiteY133" fmla="*/ 1457073 h 2108333"/>
                <a:gd name="connsiteX134" fmla="*/ 203517 w 2051513"/>
                <a:gd name="connsiteY134" fmla="*/ 1459104 h 2108333"/>
                <a:gd name="connsiteX135" fmla="*/ 261628 w 2051513"/>
                <a:gd name="connsiteY135" fmla="*/ 1773007 h 2108333"/>
                <a:gd name="connsiteX136" fmla="*/ 478509 w 2051513"/>
                <a:gd name="connsiteY136" fmla="*/ 1572119 h 2108333"/>
                <a:gd name="connsiteX137" fmla="*/ 478422 w 2051513"/>
                <a:gd name="connsiteY137" fmla="*/ 1571684 h 2108333"/>
                <a:gd name="connsiteX138" fmla="*/ 478518 w 2051513"/>
                <a:gd name="connsiteY138" fmla="*/ 1571542 h 2108333"/>
                <a:gd name="connsiteX139" fmla="*/ 456824 w 2051513"/>
                <a:gd name="connsiteY139" fmla="*/ 1335625 h 2108333"/>
                <a:gd name="connsiteX140" fmla="*/ 455833 w 2051513"/>
                <a:gd name="connsiteY140" fmla="*/ 1337094 h 2108333"/>
                <a:gd name="connsiteX141" fmla="*/ 505962 w 2051513"/>
                <a:gd name="connsiteY141" fmla="*/ 1560779 h 2108333"/>
                <a:gd name="connsiteX142" fmla="*/ 783527 w 2051513"/>
                <a:gd name="connsiteY142" fmla="*/ 1642519 h 2108333"/>
                <a:gd name="connsiteX143" fmla="*/ 467102 w 2051513"/>
                <a:gd name="connsiteY143" fmla="*/ 1318088 h 2108333"/>
                <a:gd name="connsiteX144" fmla="*/ 467499 w 2051513"/>
                <a:gd name="connsiteY144" fmla="*/ 1319792 h 2108333"/>
                <a:gd name="connsiteX145" fmla="*/ 466488 w 2051513"/>
                <a:gd name="connsiteY145" fmla="*/ 1321292 h 2108333"/>
                <a:gd name="connsiteX146" fmla="*/ 802041 w 2051513"/>
                <a:gd name="connsiteY146" fmla="*/ 1637437 h 2108333"/>
                <a:gd name="connsiteX147" fmla="*/ 765226 w 2051513"/>
                <a:gd name="connsiteY147" fmla="*/ 1315151 h 2108333"/>
                <a:gd name="connsiteX148" fmla="*/ 759526 w 2051513"/>
                <a:gd name="connsiteY148" fmla="*/ 1310598 h 2108333"/>
                <a:gd name="connsiteX149" fmla="*/ 757593 w 2051513"/>
                <a:gd name="connsiteY149" fmla="*/ 1302106 h 2108333"/>
                <a:gd name="connsiteX150" fmla="*/ 419905 w 2051513"/>
                <a:gd name="connsiteY150" fmla="*/ 1333311 h 2108333"/>
                <a:gd name="connsiteX151" fmla="*/ 214326 w 2051513"/>
                <a:gd name="connsiteY151" fmla="*/ 1438252 h 2108333"/>
                <a:gd name="connsiteX152" fmla="*/ 483712 w 2051513"/>
                <a:gd name="connsiteY152" fmla="*/ 1552211 h 2108333"/>
                <a:gd name="connsiteX153" fmla="*/ 436547 w 2051513"/>
                <a:gd name="connsiteY153" fmla="*/ 1341750 h 2108333"/>
                <a:gd name="connsiteX154" fmla="*/ 431833 w 2051513"/>
                <a:gd name="connsiteY154" fmla="*/ 1342537 h 2108333"/>
                <a:gd name="connsiteX155" fmla="*/ 429128 w 2051513"/>
                <a:gd name="connsiteY155" fmla="*/ 1340445 h 2108333"/>
                <a:gd name="connsiteX156" fmla="*/ 429121 w 2051513"/>
                <a:gd name="connsiteY156" fmla="*/ 1340455 h 2108333"/>
                <a:gd name="connsiteX157" fmla="*/ 429121 w 2051513"/>
                <a:gd name="connsiteY157" fmla="*/ 1340440 h 2108333"/>
                <a:gd name="connsiteX158" fmla="*/ 55304 w 2051513"/>
                <a:gd name="connsiteY158" fmla="*/ 1461329 h 2108333"/>
                <a:gd name="connsiteX159" fmla="*/ 54141 w 2051513"/>
                <a:gd name="connsiteY159" fmla="*/ 1463101 h 2108333"/>
                <a:gd name="connsiteX160" fmla="*/ 121624 w 2051513"/>
                <a:gd name="connsiteY160" fmla="*/ 1591471 h 2108333"/>
                <a:gd name="connsiteX161" fmla="*/ 169603 w 2051513"/>
                <a:gd name="connsiteY161" fmla="*/ 1464367 h 2108333"/>
                <a:gd name="connsiteX162" fmla="*/ 159637 w 2051513"/>
                <a:gd name="connsiteY162" fmla="*/ 1456659 h 2108333"/>
                <a:gd name="connsiteX163" fmla="*/ 158638 w 2051513"/>
                <a:gd name="connsiteY163" fmla="*/ 1452268 h 2108333"/>
                <a:gd name="connsiteX164" fmla="*/ 1452599 w 2051513"/>
                <a:gd name="connsiteY164" fmla="*/ 672985 h 2108333"/>
                <a:gd name="connsiteX165" fmla="*/ 1364748 w 2051513"/>
                <a:gd name="connsiteY165" fmla="*/ 912901 h 2108333"/>
                <a:gd name="connsiteX166" fmla="*/ 1368628 w 2051513"/>
                <a:gd name="connsiteY166" fmla="*/ 915817 h 2108333"/>
                <a:gd name="connsiteX167" fmla="*/ 1369810 w 2051513"/>
                <a:gd name="connsiteY167" fmla="*/ 920698 h 2108333"/>
                <a:gd name="connsiteX168" fmla="*/ 1766457 w 2051513"/>
                <a:gd name="connsiteY168" fmla="*/ 820674 h 2108333"/>
                <a:gd name="connsiteX169" fmla="*/ 1463357 w 2051513"/>
                <a:gd name="connsiteY169" fmla="*/ 671189 h 2108333"/>
                <a:gd name="connsiteX170" fmla="*/ 1810237 w 2051513"/>
                <a:gd name="connsiteY170" fmla="*/ 473415 h 2108333"/>
                <a:gd name="connsiteX171" fmla="*/ 1810237 w 2051513"/>
                <a:gd name="connsiteY171" fmla="*/ 800426 h 2108333"/>
                <a:gd name="connsiteX172" fmla="*/ 1810650 w 2051513"/>
                <a:gd name="connsiteY172" fmla="*/ 800737 h 2108333"/>
                <a:gd name="connsiteX173" fmla="*/ 1934908 w 2051513"/>
                <a:gd name="connsiteY173" fmla="*/ 720200 h 2108333"/>
                <a:gd name="connsiteX174" fmla="*/ 1933164 w 2051513"/>
                <a:gd name="connsiteY174" fmla="*/ 712536 h 2108333"/>
                <a:gd name="connsiteX175" fmla="*/ 1942216 w 2051513"/>
                <a:gd name="connsiteY175" fmla="*/ 698742 h 2108333"/>
                <a:gd name="connsiteX176" fmla="*/ 1822838 w 2051513"/>
                <a:gd name="connsiteY176" fmla="*/ 461113 h 2108333"/>
                <a:gd name="connsiteX177" fmla="*/ 1957288 w 2051513"/>
                <a:gd name="connsiteY177" fmla="*/ 691429 h 2108333"/>
                <a:gd name="connsiteX178" fmla="*/ 1959058 w 2051513"/>
                <a:gd name="connsiteY178" fmla="*/ 691134 h 2108333"/>
                <a:gd name="connsiteX179" fmla="*/ 2005440 w 2051513"/>
                <a:gd name="connsiteY179" fmla="*/ 535592 h 2108333"/>
                <a:gd name="connsiteX180" fmla="*/ 1998597 w 2051513"/>
                <a:gd name="connsiteY180" fmla="*/ 530299 h 2108333"/>
                <a:gd name="connsiteX181" fmla="*/ 1998147 w 2051513"/>
                <a:gd name="connsiteY181" fmla="*/ 528321 h 2108333"/>
                <a:gd name="connsiteX182" fmla="*/ 769218 w 2051513"/>
                <a:gd name="connsiteY182" fmla="*/ 935735 h 2108333"/>
                <a:gd name="connsiteX183" fmla="*/ 797395 w 2051513"/>
                <a:gd name="connsiteY183" fmla="*/ 1271191 h 2108333"/>
                <a:gd name="connsiteX184" fmla="*/ 959137 w 2051513"/>
                <a:gd name="connsiteY184" fmla="*/ 1170259 h 2108333"/>
                <a:gd name="connsiteX185" fmla="*/ 957620 w 2051513"/>
                <a:gd name="connsiteY185" fmla="*/ 1163596 h 2108333"/>
                <a:gd name="connsiteX186" fmla="*/ 47202 w 2051513"/>
                <a:gd name="connsiteY186" fmla="*/ 1262789 h 2108333"/>
                <a:gd name="connsiteX187" fmla="*/ 46978 w 2051513"/>
                <a:gd name="connsiteY187" fmla="*/ 1433774 h 2108333"/>
                <a:gd name="connsiteX188" fmla="*/ 52410 w 2051513"/>
                <a:gd name="connsiteY188" fmla="*/ 1437976 h 2108333"/>
                <a:gd name="connsiteX189" fmla="*/ 53242 w 2051513"/>
                <a:gd name="connsiteY189" fmla="*/ 1441630 h 2108333"/>
                <a:gd name="connsiteX190" fmla="*/ 157419 w 2051513"/>
                <a:gd name="connsiteY190" fmla="*/ 1432276 h 2108333"/>
                <a:gd name="connsiteX191" fmla="*/ 164571 w 2051513"/>
                <a:gd name="connsiteY191" fmla="*/ 1421375 h 2108333"/>
                <a:gd name="connsiteX192" fmla="*/ 1778483 w 2051513"/>
                <a:gd name="connsiteY192" fmla="*/ 462710 h 2108333"/>
                <a:gd name="connsiteX193" fmla="*/ 1481861 w 2051513"/>
                <a:gd name="connsiteY193" fmla="*/ 650998 h 2108333"/>
                <a:gd name="connsiteX194" fmla="*/ 1481877 w 2051513"/>
                <a:gd name="connsiteY194" fmla="*/ 651056 h 2108333"/>
                <a:gd name="connsiteX195" fmla="*/ 1478008 w 2051513"/>
                <a:gd name="connsiteY195" fmla="*/ 656666 h 2108333"/>
                <a:gd name="connsiteX196" fmla="*/ 1780778 w 2051513"/>
                <a:gd name="connsiteY196" fmla="*/ 805937 h 2108333"/>
                <a:gd name="connsiteX197" fmla="*/ 1783842 w 2051513"/>
                <a:gd name="connsiteY197" fmla="*/ 801267 h 2108333"/>
                <a:gd name="connsiteX198" fmla="*/ 1792237 w 2051513"/>
                <a:gd name="connsiteY198" fmla="*/ 799912 h 2108333"/>
                <a:gd name="connsiteX199" fmla="*/ 1792237 w 2051513"/>
                <a:gd name="connsiteY199" fmla="*/ 471750 h 2108333"/>
                <a:gd name="connsiteX200" fmla="*/ 1790537 w 2051513"/>
                <a:gd name="connsiteY200" fmla="*/ 472034 h 2108333"/>
                <a:gd name="connsiteX201" fmla="*/ 744703 w 2051513"/>
                <a:gd name="connsiteY201" fmla="*/ 936737 h 2108333"/>
                <a:gd name="connsiteX202" fmla="*/ 461978 w 2051513"/>
                <a:gd name="connsiteY202" fmla="*/ 1298421 h 2108333"/>
                <a:gd name="connsiteX203" fmla="*/ 462638 w 2051513"/>
                <a:gd name="connsiteY203" fmla="*/ 1298917 h 2108333"/>
                <a:gd name="connsiteX204" fmla="*/ 463398 w 2051513"/>
                <a:gd name="connsiteY204" fmla="*/ 1302178 h 2108333"/>
                <a:gd name="connsiteX205" fmla="*/ 757640 w 2051513"/>
                <a:gd name="connsiteY205" fmla="*/ 1285708 h 2108333"/>
                <a:gd name="connsiteX206" fmla="*/ 767420 w 2051513"/>
                <a:gd name="connsiteY206" fmla="*/ 1270803 h 2108333"/>
                <a:gd name="connsiteX207" fmla="*/ 775559 w 2051513"/>
                <a:gd name="connsiteY207" fmla="*/ 1269444 h 2108333"/>
                <a:gd name="connsiteX208" fmla="*/ 748977 w 2051513"/>
                <a:gd name="connsiteY208" fmla="*/ 936023 h 2108333"/>
                <a:gd name="connsiteX209" fmla="*/ 1054742 w 2051513"/>
                <a:gd name="connsiteY209" fmla="*/ 787180 h 2108333"/>
                <a:gd name="connsiteX210" fmla="*/ 991754 w 2051513"/>
                <a:gd name="connsiteY210" fmla="*/ 1138512 h 2108333"/>
                <a:gd name="connsiteX211" fmla="*/ 992864 w 2051513"/>
                <a:gd name="connsiteY211" fmla="*/ 1138316 h 2108333"/>
                <a:gd name="connsiteX212" fmla="*/ 1000219 w 2051513"/>
                <a:gd name="connsiteY212" fmla="*/ 1144192 h 2108333"/>
                <a:gd name="connsiteX213" fmla="*/ 1319984 w 2051513"/>
                <a:gd name="connsiteY213" fmla="*/ 941297 h 2108333"/>
                <a:gd name="connsiteX214" fmla="*/ 1317602 w 2051513"/>
                <a:gd name="connsiteY214" fmla="*/ 930832 h 2108333"/>
                <a:gd name="connsiteX215" fmla="*/ 1062107 w 2051513"/>
                <a:gd name="connsiteY215" fmla="*/ 785065 h 2108333"/>
                <a:gd name="connsiteX216" fmla="*/ 266953 w 2051513"/>
                <a:gd name="connsiteY216" fmla="*/ 1145181 h 2108333"/>
                <a:gd name="connsiteX217" fmla="*/ 264399 w 2051513"/>
                <a:gd name="connsiteY217" fmla="*/ 1148984 h 2108333"/>
                <a:gd name="connsiteX218" fmla="*/ 258315 w 2051513"/>
                <a:gd name="connsiteY218" fmla="*/ 1150000 h 2108333"/>
                <a:gd name="connsiteX219" fmla="*/ 219771 w 2051513"/>
                <a:gd name="connsiteY219" fmla="*/ 1342030 h 2108333"/>
                <a:gd name="connsiteX220" fmla="*/ 204388 w 2051513"/>
                <a:gd name="connsiteY220" fmla="*/ 1420782 h 2108333"/>
                <a:gd name="connsiteX221" fmla="*/ 411738 w 2051513"/>
                <a:gd name="connsiteY221" fmla="*/ 1314484 h 2108333"/>
                <a:gd name="connsiteX222" fmla="*/ 410502 w 2051513"/>
                <a:gd name="connsiteY222" fmla="*/ 1309052 h 2108333"/>
                <a:gd name="connsiteX223" fmla="*/ 415905 w 2051513"/>
                <a:gd name="connsiteY223" fmla="*/ 1300818 h 2108333"/>
                <a:gd name="connsiteX224" fmla="*/ 776972 w 2051513"/>
                <a:gd name="connsiteY224" fmla="*/ 900305 h 2108333"/>
                <a:gd name="connsiteX225" fmla="*/ 780167 w 2051513"/>
                <a:gd name="connsiteY225" fmla="*/ 914026 h 2108333"/>
                <a:gd name="connsiteX226" fmla="*/ 778320 w 2051513"/>
                <a:gd name="connsiteY226" fmla="*/ 916764 h 2108333"/>
                <a:gd name="connsiteX227" fmla="*/ 968049 w 2051513"/>
                <a:gd name="connsiteY227" fmla="*/ 1144988 h 2108333"/>
                <a:gd name="connsiteX228" fmla="*/ 969748 w 2051513"/>
                <a:gd name="connsiteY228" fmla="*/ 1142399 h 2108333"/>
                <a:gd name="connsiteX229" fmla="*/ 973262 w 2051513"/>
                <a:gd name="connsiteY229" fmla="*/ 1141779 h 2108333"/>
                <a:gd name="connsiteX230" fmla="*/ 1037772 w 2051513"/>
                <a:gd name="connsiteY230" fmla="*/ 785143 h 2108333"/>
                <a:gd name="connsiteX231" fmla="*/ 1033796 w 2051513"/>
                <a:gd name="connsiteY231" fmla="*/ 782068 h 2108333"/>
                <a:gd name="connsiteX232" fmla="*/ 1075487 w 2051513"/>
                <a:gd name="connsiteY232" fmla="*/ 756881 h 2108333"/>
                <a:gd name="connsiteX233" fmla="*/ 1077578 w 2051513"/>
                <a:gd name="connsiteY233" fmla="*/ 764857 h 2108333"/>
                <a:gd name="connsiteX234" fmla="*/ 1074562 w 2051513"/>
                <a:gd name="connsiteY234" fmla="*/ 769231 h 2108333"/>
                <a:gd name="connsiteX235" fmla="*/ 1326326 w 2051513"/>
                <a:gd name="connsiteY235" fmla="*/ 910965 h 2108333"/>
                <a:gd name="connsiteX236" fmla="*/ 1329078 w 2051513"/>
                <a:gd name="connsiteY236" fmla="*/ 906772 h 2108333"/>
                <a:gd name="connsiteX237" fmla="*/ 1346899 w 2051513"/>
                <a:gd name="connsiteY237" fmla="*/ 903895 h 2108333"/>
                <a:gd name="connsiteX238" fmla="*/ 1428494 w 2051513"/>
                <a:gd name="connsiteY238" fmla="*/ 678420 h 2108333"/>
                <a:gd name="connsiteX239" fmla="*/ 1432576 w 2051513"/>
                <a:gd name="connsiteY239" fmla="*/ 665346 h 2108333"/>
                <a:gd name="connsiteX240" fmla="*/ 227952 w 2051513"/>
                <a:gd name="connsiteY240" fmla="*/ 1142339 h 2108333"/>
                <a:gd name="connsiteX241" fmla="*/ 62770 w 2051513"/>
                <a:gd name="connsiteY241" fmla="*/ 1228591 h 2108333"/>
                <a:gd name="connsiteX242" fmla="*/ 64534 w 2051513"/>
                <a:gd name="connsiteY242" fmla="*/ 1236167 h 2108333"/>
                <a:gd name="connsiteX243" fmla="*/ 58827 w 2051513"/>
                <a:gd name="connsiteY243" fmla="*/ 1244631 h 2108333"/>
                <a:gd name="connsiteX244" fmla="*/ 184537 w 2051513"/>
                <a:gd name="connsiteY244" fmla="*/ 1414119 h 2108333"/>
                <a:gd name="connsiteX245" fmla="*/ 184957 w 2051513"/>
                <a:gd name="connsiteY245" fmla="*/ 1414051 h 2108333"/>
                <a:gd name="connsiteX246" fmla="*/ 209921 w 2051513"/>
                <a:gd name="connsiteY246" fmla="*/ 1288214 h 2108333"/>
                <a:gd name="connsiteX247" fmla="*/ 237014 w 2051513"/>
                <a:gd name="connsiteY247" fmla="*/ 1149348 h 2108333"/>
                <a:gd name="connsiteX248" fmla="*/ 1983136 w 2051513"/>
                <a:gd name="connsiteY248" fmla="*/ 255904 h 2108333"/>
                <a:gd name="connsiteX249" fmla="*/ 1816869 w 2051513"/>
                <a:gd name="connsiteY249" fmla="*/ 424840 h 2108333"/>
                <a:gd name="connsiteX250" fmla="*/ 1821342 w 2051513"/>
                <a:gd name="connsiteY250" fmla="*/ 428414 h 2108333"/>
                <a:gd name="connsiteX251" fmla="*/ 1825753 w 2051513"/>
                <a:gd name="connsiteY251" fmla="*/ 445237 h 2108333"/>
                <a:gd name="connsiteX252" fmla="*/ 1994021 w 2051513"/>
                <a:gd name="connsiteY252" fmla="*/ 509508 h 2108333"/>
                <a:gd name="connsiteX253" fmla="*/ 2006492 w 2051513"/>
                <a:gd name="connsiteY253" fmla="*/ 490503 h 2108333"/>
                <a:gd name="connsiteX254" fmla="*/ 2008537 w 2051513"/>
                <a:gd name="connsiteY254" fmla="*/ 490173 h 2108333"/>
                <a:gd name="connsiteX255" fmla="*/ 1984324 w 2051513"/>
                <a:gd name="connsiteY255" fmla="*/ 256822 h 2108333"/>
                <a:gd name="connsiteX256" fmla="*/ 449164 w 2051513"/>
                <a:gd name="connsiteY256" fmla="*/ 899130 h 2108333"/>
                <a:gd name="connsiteX257" fmla="*/ 273290 w 2051513"/>
                <a:gd name="connsiteY257" fmla="*/ 1113059 h 2108333"/>
                <a:gd name="connsiteX258" fmla="*/ 277367 w 2051513"/>
                <a:gd name="connsiteY258" fmla="*/ 1128915 h 2108333"/>
                <a:gd name="connsiteX259" fmla="*/ 431535 w 2051513"/>
                <a:gd name="connsiteY259" fmla="*/ 1287296 h 2108333"/>
                <a:gd name="connsiteX260" fmla="*/ 489015 w 2051513"/>
                <a:gd name="connsiteY260" fmla="*/ 879979 h 2108333"/>
                <a:gd name="connsiteX261" fmla="*/ 478364 w 2051513"/>
                <a:gd name="connsiteY261" fmla="*/ 895774 h 2108333"/>
                <a:gd name="connsiteX262" fmla="*/ 469844 w 2051513"/>
                <a:gd name="connsiteY262" fmla="*/ 897197 h 2108333"/>
                <a:gd name="connsiteX263" fmla="*/ 451332 w 2051513"/>
                <a:gd name="connsiteY263" fmla="*/ 1281473 h 2108333"/>
                <a:gd name="connsiteX264" fmla="*/ 728906 w 2051513"/>
                <a:gd name="connsiteY264" fmla="*/ 924708 h 2108333"/>
                <a:gd name="connsiteX265" fmla="*/ 727861 w 2051513"/>
                <a:gd name="connsiteY265" fmla="*/ 923900 h 2108333"/>
                <a:gd name="connsiteX266" fmla="*/ 724803 w 2051513"/>
                <a:gd name="connsiteY266" fmla="*/ 910462 h 2108333"/>
                <a:gd name="connsiteX267" fmla="*/ 60528 w 2051513"/>
                <a:gd name="connsiteY267" fmla="*/ 1050375 h 2108333"/>
                <a:gd name="connsiteX268" fmla="*/ 57128 w 2051513"/>
                <a:gd name="connsiteY268" fmla="*/ 1055438 h 2108333"/>
                <a:gd name="connsiteX269" fmla="*/ 51328 w 2051513"/>
                <a:gd name="connsiteY269" fmla="*/ 1056406 h 2108333"/>
                <a:gd name="connsiteX270" fmla="*/ 47838 w 2051513"/>
                <a:gd name="connsiteY270" fmla="*/ 1205837 h 2108333"/>
                <a:gd name="connsiteX271" fmla="*/ 53065 w 2051513"/>
                <a:gd name="connsiteY271" fmla="*/ 1210012 h 2108333"/>
                <a:gd name="connsiteX272" fmla="*/ 221085 w 2051513"/>
                <a:gd name="connsiteY272" fmla="*/ 1123395 h 2108333"/>
                <a:gd name="connsiteX273" fmla="*/ 220886 w 2051513"/>
                <a:gd name="connsiteY273" fmla="*/ 1122523 h 2108333"/>
                <a:gd name="connsiteX274" fmla="*/ 77903 w 2051513"/>
                <a:gd name="connsiteY274" fmla="*/ 1034507 h 2108333"/>
                <a:gd name="connsiteX275" fmla="*/ 230703 w 2051513"/>
                <a:gd name="connsiteY275" fmla="*/ 1103254 h 2108333"/>
                <a:gd name="connsiteX276" fmla="*/ 232744 w 2051513"/>
                <a:gd name="connsiteY276" fmla="*/ 1100144 h 2108333"/>
                <a:gd name="connsiteX277" fmla="*/ 247064 w 2051513"/>
                <a:gd name="connsiteY277" fmla="*/ 1097832 h 2108333"/>
                <a:gd name="connsiteX278" fmla="*/ 247072 w 2051513"/>
                <a:gd name="connsiteY278" fmla="*/ 1097792 h 2108333"/>
                <a:gd name="connsiteX279" fmla="*/ 247105 w 2051513"/>
                <a:gd name="connsiteY279" fmla="*/ 1097826 h 2108333"/>
                <a:gd name="connsiteX280" fmla="*/ 255392 w 2051513"/>
                <a:gd name="connsiteY280" fmla="*/ 1096488 h 2108333"/>
                <a:gd name="connsiteX281" fmla="*/ 259367 w 2051513"/>
                <a:gd name="connsiteY281" fmla="*/ 1099474 h 2108333"/>
                <a:gd name="connsiteX282" fmla="*/ 430436 w 2051513"/>
                <a:gd name="connsiteY282" fmla="*/ 891750 h 2108333"/>
                <a:gd name="connsiteX283" fmla="*/ 1832245 w 2051513"/>
                <a:gd name="connsiteY283" fmla="*/ 139237 h 2108333"/>
                <a:gd name="connsiteX284" fmla="*/ 1803857 w 2051513"/>
                <a:gd name="connsiteY284" fmla="*/ 412400 h 2108333"/>
                <a:gd name="connsiteX285" fmla="*/ 1971889 w 2051513"/>
                <a:gd name="connsiteY285" fmla="*/ 241670 h 2108333"/>
                <a:gd name="connsiteX286" fmla="*/ 1969243 w 2051513"/>
                <a:gd name="connsiteY286" fmla="*/ 230045 h 2108333"/>
                <a:gd name="connsiteX287" fmla="*/ 1839677 w 2051513"/>
                <a:gd name="connsiteY287" fmla="*/ 137729 h 2108333"/>
                <a:gd name="connsiteX288" fmla="*/ 1839472 w 2051513"/>
                <a:gd name="connsiteY288" fmla="*/ 138030 h 2108333"/>
                <a:gd name="connsiteX289" fmla="*/ 148564 w 2051513"/>
                <a:gd name="connsiteY289" fmla="*/ 871396 h 2108333"/>
                <a:gd name="connsiteX290" fmla="*/ 141707 w 2051513"/>
                <a:gd name="connsiteY290" fmla="*/ 881722 h 2108333"/>
                <a:gd name="connsiteX291" fmla="*/ 123632 w 2051513"/>
                <a:gd name="connsiteY291" fmla="*/ 884740 h 2108333"/>
                <a:gd name="connsiteX292" fmla="*/ 61271 w 2051513"/>
                <a:gd name="connsiteY292" fmla="*/ 1012823 h 2108333"/>
                <a:gd name="connsiteX293" fmla="*/ 65023 w 2051513"/>
                <a:gd name="connsiteY293" fmla="*/ 1015643 h 2108333"/>
                <a:gd name="connsiteX294" fmla="*/ 65204 w 2051513"/>
                <a:gd name="connsiteY294" fmla="*/ 1016346 h 2108333"/>
                <a:gd name="connsiteX295" fmla="*/ 401281 w 2051513"/>
                <a:gd name="connsiteY295" fmla="*/ 880253 h 2108333"/>
                <a:gd name="connsiteX296" fmla="*/ 1013749 w 2051513"/>
                <a:gd name="connsiteY296" fmla="*/ 471000 h 2108333"/>
                <a:gd name="connsiteX297" fmla="*/ 1011340 w 2051513"/>
                <a:gd name="connsiteY297" fmla="*/ 474629 h 2108333"/>
                <a:gd name="connsiteX298" fmla="*/ 1009066 w 2051513"/>
                <a:gd name="connsiteY298" fmla="*/ 475009 h 2108333"/>
                <a:gd name="connsiteX299" fmla="*/ 1055372 w 2051513"/>
                <a:gd name="connsiteY299" fmla="*/ 731260 h 2108333"/>
                <a:gd name="connsiteX300" fmla="*/ 1055759 w 2051513"/>
                <a:gd name="connsiteY300" fmla="*/ 731192 h 2108333"/>
                <a:gd name="connsiteX301" fmla="*/ 1067287 w 2051513"/>
                <a:gd name="connsiteY301" fmla="*/ 740401 h 2108333"/>
                <a:gd name="connsiteX302" fmla="*/ 1426123 w 2051513"/>
                <a:gd name="connsiteY302" fmla="*/ 648418 h 2108333"/>
                <a:gd name="connsiteX303" fmla="*/ 1425943 w 2051513"/>
                <a:gd name="connsiteY303" fmla="*/ 647629 h 2108333"/>
                <a:gd name="connsiteX304" fmla="*/ 1313376 w 2051513"/>
                <a:gd name="connsiteY304" fmla="*/ 278712 h 2108333"/>
                <a:gd name="connsiteX305" fmla="*/ 1022223 w 2051513"/>
                <a:gd name="connsiteY305" fmla="*/ 447169 h 2108333"/>
                <a:gd name="connsiteX306" fmla="*/ 1023778 w 2051513"/>
                <a:gd name="connsiteY306" fmla="*/ 453588 h 2108333"/>
                <a:gd name="connsiteX307" fmla="*/ 1432251 w 2051513"/>
                <a:gd name="connsiteY307" fmla="*/ 628623 h 2108333"/>
                <a:gd name="connsiteX308" fmla="*/ 1434395 w 2051513"/>
                <a:gd name="connsiteY308" fmla="*/ 625356 h 2108333"/>
                <a:gd name="connsiteX309" fmla="*/ 1333888 w 2051513"/>
                <a:gd name="connsiteY309" fmla="*/ 289073 h 2108333"/>
                <a:gd name="connsiteX310" fmla="*/ 1328035 w 2051513"/>
                <a:gd name="connsiteY310" fmla="*/ 290051 h 2108333"/>
                <a:gd name="connsiteX311" fmla="*/ 1620929 w 2051513"/>
                <a:gd name="connsiteY311" fmla="*/ 128123 h 2108333"/>
                <a:gd name="connsiteX312" fmla="*/ 1467003 w 2051513"/>
                <a:gd name="connsiteY312" fmla="*/ 622939 h 2108333"/>
                <a:gd name="connsiteX313" fmla="*/ 1476224 w 2051513"/>
                <a:gd name="connsiteY313" fmla="*/ 630305 h 2108333"/>
                <a:gd name="connsiteX314" fmla="*/ 1770306 w 2051513"/>
                <a:gd name="connsiteY314" fmla="*/ 443382 h 2108333"/>
                <a:gd name="connsiteX315" fmla="*/ 1769206 w 2051513"/>
                <a:gd name="connsiteY315" fmla="*/ 438549 h 2108333"/>
                <a:gd name="connsiteX316" fmla="*/ 1774443 w 2051513"/>
                <a:gd name="connsiteY316" fmla="*/ 430568 h 2108333"/>
                <a:gd name="connsiteX317" fmla="*/ 1645707 w 2051513"/>
                <a:gd name="connsiteY317" fmla="*/ 103968 h 2108333"/>
                <a:gd name="connsiteX318" fmla="*/ 1639033 w 2051513"/>
                <a:gd name="connsiteY318" fmla="*/ 114138 h 2108333"/>
                <a:gd name="connsiteX319" fmla="*/ 1785915 w 2051513"/>
                <a:gd name="connsiteY319" fmla="*/ 410911 h 2108333"/>
                <a:gd name="connsiteX320" fmla="*/ 1814076 w 2051513"/>
                <a:gd name="connsiteY320" fmla="*/ 139933 h 2108333"/>
                <a:gd name="connsiteX321" fmla="*/ 1799922 w 2051513"/>
                <a:gd name="connsiteY321" fmla="*/ 128986 h 2108333"/>
                <a:gd name="connsiteX322" fmla="*/ 1797996 w 2051513"/>
                <a:gd name="connsiteY322" fmla="*/ 120522 h 2108333"/>
                <a:gd name="connsiteX323" fmla="*/ 1602651 w 2051513"/>
                <a:gd name="connsiteY323" fmla="*/ 115940 h 2108333"/>
                <a:gd name="connsiteX324" fmla="*/ 1360875 w 2051513"/>
                <a:gd name="connsiteY324" fmla="*/ 255376 h 2108333"/>
                <a:gd name="connsiteX325" fmla="*/ 1363531 w 2051513"/>
                <a:gd name="connsiteY325" fmla="*/ 267044 h 2108333"/>
                <a:gd name="connsiteX326" fmla="*/ 1353128 w 2051513"/>
                <a:gd name="connsiteY326" fmla="*/ 282896 h 2108333"/>
                <a:gd name="connsiteX327" fmla="*/ 1450287 w 2051513"/>
                <a:gd name="connsiteY327" fmla="*/ 608623 h 2108333"/>
                <a:gd name="connsiteX328" fmla="*/ 1603835 w 2051513"/>
                <a:gd name="connsiteY328" fmla="*/ 116856 h 2108333"/>
                <a:gd name="connsiteX329" fmla="*/ 358448 w 2051513"/>
                <a:gd name="connsiteY329" fmla="*/ 655353 h 2108333"/>
                <a:gd name="connsiteX330" fmla="*/ 150322 w 2051513"/>
                <a:gd name="connsiteY330" fmla="*/ 844897 h 2108333"/>
                <a:gd name="connsiteX331" fmla="*/ 151996 w 2051513"/>
                <a:gd name="connsiteY331" fmla="*/ 851807 h 2108333"/>
                <a:gd name="connsiteX332" fmla="*/ 437662 w 2051513"/>
                <a:gd name="connsiteY332" fmla="*/ 860722 h 2108333"/>
                <a:gd name="connsiteX333" fmla="*/ 442416 w 2051513"/>
                <a:gd name="connsiteY333" fmla="*/ 853476 h 2108333"/>
                <a:gd name="connsiteX334" fmla="*/ 360974 w 2051513"/>
                <a:gd name="connsiteY334" fmla="*/ 655489 h 2108333"/>
                <a:gd name="connsiteX335" fmla="*/ 359073 w 2051513"/>
                <a:gd name="connsiteY335" fmla="*/ 655829 h 2108333"/>
                <a:gd name="connsiteX336" fmla="*/ 171017 w 2051513"/>
                <a:gd name="connsiteY336" fmla="*/ 725562 h 2108333"/>
                <a:gd name="connsiteX337" fmla="*/ 171082 w 2051513"/>
                <a:gd name="connsiteY337" fmla="*/ 725829 h 2108333"/>
                <a:gd name="connsiteX338" fmla="*/ 158234 w 2051513"/>
                <a:gd name="connsiteY338" fmla="*/ 745179 h 2108333"/>
                <a:gd name="connsiteX339" fmla="*/ 153150 w 2051513"/>
                <a:gd name="connsiteY339" fmla="*/ 746028 h 2108333"/>
                <a:gd name="connsiteX340" fmla="*/ 141307 w 2051513"/>
                <a:gd name="connsiteY340" fmla="*/ 825812 h 2108333"/>
                <a:gd name="connsiteX341" fmla="*/ 315606 w 2051513"/>
                <a:gd name="connsiteY341" fmla="*/ 666957 h 2108333"/>
                <a:gd name="connsiteX342" fmla="*/ 587838 w 2051513"/>
                <a:gd name="connsiteY342" fmla="*/ 514154 h 2108333"/>
                <a:gd name="connsiteX343" fmla="*/ 756606 w 2051513"/>
                <a:gd name="connsiteY343" fmla="*/ 880739 h 2108333"/>
                <a:gd name="connsiteX344" fmla="*/ 758404 w 2051513"/>
                <a:gd name="connsiteY344" fmla="*/ 880448 h 2108333"/>
                <a:gd name="connsiteX345" fmla="*/ 765491 w 2051513"/>
                <a:gd name="connsiteY345" fmla="*/ 885774 h 2108333"/>
                <a:gd name="connsiteX346" fmla="*/ 1022967 w 2051513"/>
                <a:gd name="connsiteY346" fmla="*/ 767238 h 2108333"/>
                <a:gd name="connsiteX347" fmla="*/ 1022308 w 2051513"/>
                <a:gd name="connsiteY347" fmla="*/ 764342 h 2108333"/>
                <a:gd name="connsiteX348" fmla="*/ 565559 w 2051513"/>
                <a:gd name="connsiteY348" fmla="*/ 513477 h 2108333"/>
                <a:gd name="connsiteX349" fmla="*/ 473214 w 2051513"/>
                <a:gd name="connsiteY349" fmla="*/ 846176 h 2108333"/>
                <a:gd name="connsiteX350" fmla="*/ 486259 w 2051513"/>
                <a:gd name="connsiteY350" fmla="*/ 855980 h 2108333"/>
                <a:gd name="connsiteX351" fmla="*/ 487910 w 2051513"/>
                <a:gd name="connsiteY351" fmla="*/ 863068 h 2108333"/>
                <a:gd name="connsiteX352" fmla="*/ 729098 w 2051513"/>
                <a:gd name="connsiteY352" fmla="*/ 894250 h 2108333"/>
                <a:gd name="connsiteX353" fmla="*/ 735756 w 2051513"/>
                <a:gd name="connsiteY353" fmla="*/ 884105 h 2108333"/>
                <a:gd name="connsiteX354" fmla="*/ 736158 w 2051513"/>
                <a:gd name="connsiteY354" fmla="*/ 884040 h 2108333"/>
                <a:gd name="connsiteX355" fmla="*/ 593620 w 2051513"/>
                <a:gd name="connsiteY355" fmla="*/ 491223 h 2108333"/>
                <a:gd name="connsiteX356" fmla="*/ 590195 w 2051513"/>
                <a:gd name="connsiteY356" fmla="*/ 496322 h 2108333"/>
                <a:gd name="connsiteX357" fmla="*/ 1025105 w 2051513"/>
                <a:gd name="connsiteY357" fmla="*/ 746764 h 2108333"/>
                <a:gd name="connsiteX358" fmla="*/ 1032644 w 2051513"/>
                <a:gd name="connsiteY358" fmla="*/ 735275 h 2108333"/>
                <a:gd name="connsiteX359" fmla="*/ 1035665 w 2051513"/>
                <a:gd name="connsiteY359" fmla="*/ 734741 h 2108333"/>
                <a:gd name="connsiteX360" fmla="*/ 988748 w 2051513"/>
                <a:gd name="connsiteY360" fmla="*/ 478402 h 2108333"/>
                <a:gd name="connsiteX361" fmla="*/ 988430 w 2051513"/>
                <a:gd name="connsiteY361" fmla="*/ 478455 h 2108333"/>
                <a:gd name="connsiteX362" fmla="*/ 971790 w 2051513"/>
                <a:gd name="connsiteY362" fmla="*/ 465585 h 2108333"/>
                <a:gd name="connsiteX363" fmla="*/ 970329 w 2051513"/>
                <a:gd name="connsiteY363" fmla="*/ 459162 h 2108333"/>
                <a:gd name="connsiteX364" fmla="*/ 543234 w 2051513"/>
                <a:gd name="connsiteY364" fmla="*/ 509109 h 2108333"/>
                <a:gd name="connsiteX365" fmla="*/ 382991 w 2051513"/>
                <a:gd name="connsiteY365" fmla="*/ 632765 h 2108333"/>
                <a:gd name="connsiteX366" fmla="*/ 384583 w 2051513"/>
                <a:gd name="connsiteY366" fmla="*/ 639295 h 2108333"/>
                <a:gd name="connsiteX367" fmla="*/ 378701 w 2051513"/>
                <a:gd name="connsiteY367" fmla="*/ 648152 h 2108333"/>
                <a:gd name="connsiteX368" fmla="*/ 457864 w 2051513"/>
                <a:gd name="connsiteY368" fmla="*/ 832949 h 2108333"/>
                <a:gd name="connsiteX369" fmla="*/ 208774 w 2051513"/>
                <a:gd name="connsiteY369" fmla="*/ 615810 h 2108333"/>
                <a:gd name="connsiteX370" fmla="*/ 199866 w 2051513"/>
                <a:gd name="connsiteY370" fmla="*/ 629022 h 2108333"/>
                <a:gd name="connsiteX371" fmla="*/ 191130 w 2051513"/>
                <a:gd name="connsiteY371" fmla="*/ 630481 h 2108333"/>
                <a:gd name="connsiteX372" fmla="*/ 164612 w 2051513"/>
                <a:gd name="connsiteY372" fmla="*/ 704172 h 2108333"/>
                <a:gd name="connsiteX373" fmla="*/ 166129 w 2051513"/>
                <a:gd name="connsiteY373" fmla="*/ 705384 h 2108333"/>
                <a:gd name="connsiteX374" fmla="*/ 166314 w 2051513"/>
                <a:gd name="connsiteY374" fmla="*/ 706148 h 2108333"/>
                <a:gd name="connsiteX375" fmla="*/ 326310 w 2051513"/>
                <a:gd name="connsiteY375" fmla="*/ 640771 h 2108333"/>
                <a:gd name="connsiteX376" fmla="*/ 1379685 w 2051513"/>
                <a:gd name="connsiteY376" fmla="*/ 39966 h 2108333"/>
                <a:gd name="connsiteX377" fmla="*/ 1370560 w 2051513"/>
                <a:gd name="connsiteY377" fmla="*/ 53553 h 2108333"/>
                <a:gd name="connsiteX378" fmla="*/ 1355339 w 2051513"/>
                <a:gd name="connsiteY378" fmla="*/ 56094 h 2108333"/>
                <a:gd name="connsiteX379" fmla="*/ 1345214 w 2051513"/>
                <a:gd name="connsiteY379" fmla="*/ 236190 h 2108333"/>
                <a:gd name="connsiteX380" fmla="*/ 1350815 w 2051513"/>
                <a:gd name="connsiteY380" fmla="*/ 240400 h 2108333"/>
                <a:gd name="connsiteX381" fmla="*/ 1593502 w 2051513"/>
                <a:gd name="connsiteY381" fmla="*/ 100438 h 2108333"/>
                <a:gd name="connsiteX382" fmla="*/ 1591938 w 2051513"/>
                <a:gd name="connsiteY382" fmla="*/ 93565 h 2108333"/>
                <a:gd name="connsiteX383" fmla="*/ 401015 w 2051513"/>
                <a:gd name="connsiteY383" fmla="*/ 475800 h 2108333"/>
                <a:gd name="connsiteX384" fmla="*/ 394760 w 2051513"/>
                <a:gd name="connsiteY384" fmla="*/ 484870 h 2108333"/>
                <a:gd name="connsiteX385" fmla="*/ 390649 w 2051513"/>
                <a:gd name="connsiteY385" fmla="*/ 485556 h 2108333"/>
                <a:gd name="connsiteX386" fmla="*/ 381030 w 2051513"/>
                <a:gd name="connsiteY386" fmla="*/ 608667 h 2108333"/>
                <a:gd name="connsiteX387" fmla="*/ 534509 w 2051513"/>
                <a:gd name="connsiteY387" fmla="*/ 490747 h 2108333"/>
                <a:gd name="connsiteX388" fmla="*/ 365531 w 2051513"/>
                <a:gd name="connsiteY388" fmla="*/ 483808 h 2108333"/>
                <a:gd name="connsiteX389" fmla="*/ 220160 w 2051513"/>
                <a:gd name="connsiteY389" fmla="*/ 596146 h 2108333"/>
                <a:gd name="connsiteX390" fmla="*/ 349175 w 2051513"/>
                <a:gd name="connsiteY390" fmla="*/ 623545 h 2108333"/>
                <a:gd name="connsiteX391" fmla="*/ 352947 w 2051513"/>
                <a:gd name="connsiteY391" fmla="*/ 618000 h 2108333"/>
                <a:gd name="connsiteX392" fmla="*/ 358710 w 2051513"/>
                <a:gd name="connsiteY392" fmla="*/ 617037 h 2108333"/>
                <a:gd name="connsiteX393" fmla="*/ 368915 w 2051513"/>
                <a:gd name="connsiteY393" fmla="*/ 486425 h 2108333"/>
                <a:gd name="connsiteX394" fmla="*/ 1050659 w 2051513"/>
                <a:gd name="connsiteY394" fmla="*/ 99996 h 2108333"/>
                <a:gd name="connsiteX395" fmla="*/ 1009862 w 2051513"/>
                <a:gd name="connsiteY395" fmla="*/ 427791 h 2108333"/>
                <a:gd name="connsiteX396" fmla="*/ 1012011 w 2051513"/>
                <a:gd name="connsiteY396" fmla="*/ 429406 h 2108333"/>
                <a:gd name="connsiteX397" fmla="*/ 1307335 w 2051513"/>
                <a:gd name="connsiteY397" fmla="*/ 259341 h 2108333"/>
                <a:gd name="connsiteX398" fmla="*/ 1306703 w 2051513"/>
                <a:gd name="connsiteY398" fmla="*/ 256565 h 2108333"/>
                <a:gd name="connsiteX399" fmla="*/ 1307649 w 2051513"/>
                <a:gd name="connsiteY399" fmla="*/ 255123 h 2108333"/>
                <a:gd name="connsiteX400" fmla="*/ 1068365 w 2051513"/>
                <a:gd name="connsiteY400" fmla="*/ 88027 h 2108333"/>
                <a:gd name="connsiteX401" fmla="*/ 1321009 w 2051513"/>
                <a:gd name="connsiteY401" fmla="*/ 237107 h 2108333"/>
                <a:gd name="connsiteX402" fmla="*/ 1328575 w 2051513"/>
                <a:gd name="connsiteY402" fmla="*/ 235886 h 2108333"/>
                <a:gd name="connsiteX403" fmla="*/ 1338988 w 2051513"/>
                <a:gd name="connsiteY403" fmla="*/ 50678 h 2108333"/>
                <a:gd name="connsiteX404" fmla="*/ 1331011 w 2051513"/>
                <a:gd name="connsiteY404" fmla="*/ 44508 h 2108333"/>
                <a:gd name="connsiteX405" fmla="*/ 1330237 w 2051513"/>
                <a:gd name="connsiteY405" fmla="*/ 41106 h 2108333"/>
                <a:gd name="connsiteX406" fmla="*/ 756447 w 2051513"/>
                <a:gd name="connsiteY406" fmla="*/ 226441 h 2108333"/>
                <a:gd name="connsiteX407" fmla="*/ 584099 w 2051513"/>
                <a:gd name="connsiteY407" fmla="*/ 465835 h 2108333"/>
                <a:gd name="connsiteX408" fmla="*/ 588358 w 2051513"/>
                <a:gd name="connsiteY408" fmla="*/ 469237 h 2108333"/>
                <a:gd name="connsiteX409" fmla="*/ 968162 w 2051513"/>
                <a:gd name="connsiteY409" fmla="*/ 439967 h 2108333"/>
                <a:gd name="connsiteX410" fmla="*/ 861216 w 2051513"/>
                <a:gd name="connsiteY410" fmla="*/ 163581 h 2108333"/>
                <a:gd name="connsiteX411" fmla="*/ 774193 w 2051513"/>
                <a:gd name="connsiteY411" fmla="*/ 216537 h 2108333"/>
                <a:gd name="connsiteX412" fmla="*/ 973736 w 2051513"/>
                <a:gd name="connsiteY412" fmla="*/ 416298 h 2108333"/>
                <a:gd name="connsiteX413" fmla="*/ 886295 w 2051513"/>
                <a:gd name="connsiteY413" fmla="*/ 173270 h 2108333"/>
                <a:gd name="connsiteX414" fmla="*/ 875690 w 2051513"/>
                <a:gd name="connsiteY414" fmla="*/ 175142 h 2108333"/>
                <a:gd name="connsiteX415" fmla="*/ 908842 w 2051513"/>
                <a:gd name="connsiteY415" fmla="*/ 139592 h 2108333"/>
                <a:gd name="connsiteX416" fmla="*/ 911915 w 2051513"/>
                <a:gd name="connsiteY416" fmla="*/ 151540 h 2108333"/>
                <a:gd name="connsiteX417" fmla="*/ 905089 w 2051513"/>
                <a:gd name="connsiteY417" fmla="*/ 161704 h 2108333"/>
                <a:gd name="connsiteX418" fmla="*/ 991435 w 2051513"/>
                <a:gd name="connsiteY418" fmla="*/ 401688 h 2108333"/>
                <a:gd name="connsiteX419" fmla="*/ 1031417 w 2051513"/>
                <a:gd name="connsiteY419" fmla="*/ 96922 h 2108333"/>
                <a:gd name="connsiteX420" fmla="*/ 526996 w 2051513"/>
                <a:gd name="connsiteY420" fmla="*/ 304948 h 2108333"/>
                <a:gd name="connsiteX421" fmla="*/ 403517 w 2051513"/>
                <a:gd name="connsiteY421" fmla="*/ 448363 h 2108333"/>
                <a:gd name="connsiteX422" fmla="*/ 405133 w 2051513"/>
                <a:gd name="connsiteY422" fmla="*/ 454526 h 2108333"/>
                <a:gd name="connsiteX423" fmla="*/ 543544 w 2051513"/>
                <a:gd name="connsiteY423" fmla="*/ 470023 h 2108333"/>
                <a:gd name="connsiteX424" fmla="*/ 549587 w 2051513"/>
                <a:gd name="connsiteY424" fmla="*/ 460813 h 2108333"/>
                <a:gd name="connsiteX425" fmla="*/ 550269 w 2051513"/>
                <a:gd name="connsiteY425" fmla="*/ 460693 h 2108333"/>
                <a:gd name="connsiteX426" fmla="*/ 557823 w 2051513"/>
                <a:gd name="connsiteY426" fmla="*/ 279498 h 2108333"/>
                <a:gd name="connsiteX427" fmla="*/ 558196 w 2051513"/>
                <a:gd name="connsiteY427" fmla="*/ 281099 h 2108333"/>
                <a:gd name="connsiteX428" fmla="*/ 547617 w 2051513"/>
                <a:gd name="connsiteY428" fmla="*/ 296790 h 2108333"/>
                <a:gd name="connsiteX429" fmla="*/ 570577 w 2051513"/>
                <a:gd name="connsiteY429" fmla="*/ 450438 h 2108333"/>
                <a:gd name="connsiteX430" fmla="*/ 727383 w 2051513"/>
                <a:gd name="connsiteY430" fmla="*/ 232653 h 2108333"/>
                <a:gd name="connsiteX431" fmla="*/ 513785 w 2051513"/>
                <a:gd name="connsiteY431" fmla="*/ 251178 h 2108333"/>
                <a:gd name="connsiteX432" fmla="*/ 536900 w 2051513"/>
                <a:gd name="connsiteY432" fmla="*/ 247095 h 2108333"/>
                <a:gd name="connsiteX433" fmla="*/ 548138 w 2051513"/>
                <a:gd name="connsiteY433" fmla="*/ 256072 h 2108333"/>
                <a:gd name="connsiteX434" fmla="*/ 751233 w 2051513"/>
                <a:gd name="connsiteY434" fmla="*/ 199528 h 2108333"/>
                <a:gd name="connsiteX435" fmla="*/ 753140 w 2051513"/>
                <a:gd name="connsiteY435" fmla="*/ 196879 h 2108333"/>
                <a:gd name="connsiteX436" fmla="*/ 754661 w 2051513"/>
                <a:gd name="connsiteY436" fmla="*/ 198153 h 2108333"/>
                <a:gd name="connsiteX437" fmla="*/ 858953 w 2051513"/>
                <a:gd name="connsiteY437" fmla="*/ 134711 h 2108333"/>
                <a:gd name="connsiteX438" fmla="*/ 867150 w 2051513"/>
                <a:gd name="connsiteY438" fmla="*/ 122220 h 2108333"/>
                <a:gd name="connsiteX439" fmla="*/ 890060 w 2051513"/>
                <a:gd name="connsiteY439" fmla="*/ 118395 h 2108333"/>
                <a:gd name="connsiteX440" fmla="*/ 890642 w 2051513"/>
                <a:gd name="connsiteY440" fmla="*/ 118844 h 2108333"/>
                <a:gd name="connsiteX441" fmla="*/ 1035058 w 2051513"/>
                <a:gd name="connsiteY441" fmla="*/ 69172 h 2108333"/>
                <a:gd name="connsiteX442" fmla="*/ 1035155 w 2051513"/>
                <a:gd name="connsiteY442" fmla="*/ 68430 h 2108333"/>
                <a:gd name="connsiteX443" fmla="*/ 1035913 w 2051513"/>
                <a:gd name="connsiteY443" fmla="*/ 68878 h 2108333"/>
                <a:gd name="connsiteX444" fmla="*/ 1037354 w 2051513"/>
                <a:gd name="connsiteY444" fmla="*/ 68382 h 2108333"/>
                <a:gd name="connsiteX445" fmla="*/ 1331928 w 2051513"/>
                <a:gd name="connsiteY445" fmla="*/ 15346 h 2108333"/>
                <a:gd name="connsiteX446" fmla="*/ 1338906 w 2051513"/>
                <a:gd name="connsiteY446" fmla="*/ 4713 h 2108333"/>
                <a:gd name="connsiteX447" fmla="*/ 1378456 w 2051513"/>
                <a:gd name="connsiteY447" fmla="*/ 13758 h 2108333"/>
                <a:gd name="connsiteX448" fmla="*/ 1378605 w 2051513"/>
                <a:gd name="connsiteY448" fmla="*/ 14339 h 2108333"/>
                <a:gd name="connsiteX449" fmla="*/ 1607047 w 2051513"/>
                <a:gd name="connsiteY449" fmla="*/ 70331 h 2108333"/>
                <a:gd name="connsiteX450" fmla="*/ 1626372 w 2051513"/>
                <a:gd name="connsiteY450" fmla="*/ 67212 h 2108333"/>
                <a:gd name="connsiteX451" fmla="*/ 1638860 w 2051513"/>
                <a:gd name="connsiteY451" fmla="*/ 76596 h 2108333"/>
                <a:gd name="connsiteX452" fmla="*/ 1804037 w 2051513"/>
                <a:gd name="connsiteY452" fmla="*/ 94951 h 2108333"/>
                <a:gd name="connsiteX453" fmla="*/ 1807817 w 2051513"/>
                <a:gd name="connsiteY453" fmla="*/ 89190 h 2108333"/>
                <a:gd name="connsiteX454" fmla="*/ 1847367 w 2051513"/>
                <a:gd name="connsiteY454" fmla="*/ 98235 h 2108333"/>
                <a:gd name="connsiteX455" fmla="*/ 1851495 w 2051513"/>
                <a:gd name="connsiteY455" fmla="*/ 114921 h 2108333"/>
                <a:gd name="connsiteX456" fmla="*/ 1982561 w 2051513"/>
                <a:gd name="connsiteY456" fmla="*/ 208390 h 2108333"/>
                <a:gd name="connsiteX457" fmla="*/ 2003961 w 2051513"/>
                <a:gd name="connsiteY457" fmla="*/ 204935 h 2108333"/>
                <a:gd name="connsiteX458" fmla="*/ 2020862 w 2051513"/>
                <a:gd name="connsiteY458" fmla="*/ 217636 h 2108333"/>
                <a:gd name="connsiteX459" fmla="*/ 2012967 w 2051513"/>
                <a:gd name="connsiteY459" fmla="*/ 257431 h 2108333"/>
                <a:gd name="connsiteX460" fmla="*/ 2007962 w 2051513"/>
                <a:gd name="connsiteY460" fmla="*/ 258267 h 2108333"/>
                <a:gd name="connsiteX461" fmla="*/ 2031974 w 2051513"/>
                <a:gd name="connsiteY461" fmla="*/ 488977 h 2108333"/>
                <a:gd name="connsiteX462" fmla="*/ 2046042 w 2051513"/>
                <a:gd name="connsiteY462" fmla="*/ 499549 h 2108333"/>
                <a:gd name="connsiteX463" fmla="*/ 2038146 w 2051513"/>
                <a:gd name="connsiteY463" fmla="*/ 539343 h 2108333"/>
                <a:gd name="connsiteX464" fmla="*/ 2026916 w 2051513"/>
                <a:gd name="connsiteY464" fmla="*/ 541219 h 2108333"/>
                <a:gd name="connsiteX465" fmla="*/ 1980674 w 2051513"/>
                <a:gd name="connsiteY465" fmla="*/ 698823 h 2108333"/>
                <a:gd name="connsiteX466" fmla="*/ 1985300 w 2051513"/>
                <a:gd name="connsiteY466" fmla="*/ 702401 h 2108333"/>
                <a:gd name="connsiteX467" fmla="*/ 1977406 w 2051513"/>
                <a:gd name="connsiteY467" fmla="*/ 742195 h 2108333"/>
                <a:gd name="connsiteX468" fmla="*/ 1954291 w 2051513"/>
                <a:gd name="connsiteY468" fmla="*/ 746278 h 2108333"/>
                <a:gd name="connsiteX469" fmla="*/ 1946075 w 2051513"/>
                <a:gd name="connsiteY469" fmla="*/ 739715 h 2108333"/>
                <a:gd name="connsiteX470" fmla="*/ 1825161 w 2051513"/>
                <a:gd name="connsiteY470" fmla="*/ 818084 h 2108333"/>
                <a:gd name="connsiteX471" fmla="*/ 1828084 w 2051513"/>
                <a:gd name="connsiteY471" fmla="*/ 830926 h 2108333"/>
                <a:gd name="connsiteX472" fmla="*/ 1815498 w 2051513"/>
                <a:gd name="connsiteY472" fmla="*/ 850107 h 2108333"/>
                <a:gd name="connsiteX473" fmla="*/ 1792587 w 2051513"/>
                <a:gd name="connsiteY473" fmla="*/ 853932 h 2108333"/>
                <a:gd name="connsiteX474" fmla="*/ 1784955 w 2051513"/>
                <a:gd name="connsiteY474" fmla="*/ 848028 h 2108333"/>
                <a:gd name="connsiteX475" fmla="*/ 1618671 w 2051513"/>
                <a:gd name="connsiteY475" fmla="*/ 988962 h 2108333"/>
                <a:gd name="connsiteX476" fmla="*/ 1621967 w 2051513"/>
                <a:gd name="connsiteY476" fmla="*/ 1002478 h 2108333"/>
                <a:gd name="connsiteX477" fmla="*/ 1618359 w 2051513"/>
                <a:gd name="connsiteY477" fmla="*/ 1007911 h 2108333"/>
                <a:gd name="connsiteX478" fmla="*/ 1620464 w 2051513"/>
                <a:gd name="connsiteY478" fmla="*/ 1017159 h 2108333"/>
                <a:gd name="connsiteX479" fmla="*/ 1607878 w 2051513"/>
                <a:gd name="connsiteY479" fmla="*/ 1036339 h 2108333"/>
                <a:gd name="connsiteX480" fmla="*/ 1585800 w 2051513"/>
                <a:gd name="connsiteY480" fmla="*/ 1040026 h 2108333"/>
                <a:gd name="connsiteX481" fmla="*/ 1400466 w 2051513"/>
                <a:gd name="connsiteY481" fmla="*/ 1370046 h 2108333"/>
                <a:gd name="connsiteX482" fmla="*/ 1402398 w 2051513"/>
                <a:gd name="connsiteY482" fmla="*/ 1371498 h 2108333"/>
                <a:gd name="connsiteX483" fmla="*/ 1404609 w 2051513"/>
                <a:gd name="connsiteY483" fmla="*/ 1381210 h 2108333"/>
                <a:gd name="connsiteX484" fmla="*/ 1576100 w 2051513"/>
                <a:gd name="connsiteY484" fmla="*/ 1459766 h 2108333"/>
                <a:gd name="connsiteX485" fmla="*/ 1580301 w 2051513"/>
                <a:gd name="connsiteY485" fmla="*/ 1453365 h 2108333"/>
                <a:gd name="connsiteX486" fmla="*/ 1619850 w 2051513"/>
                <a:gd name="connsiteY486" fmla="*/ 1462410 h 2108333"/>
                <a:gd name="connsiteX487" fmla="*/ 1625235 w 2051513"/>
                <a:gd name="connsiteY487" fmla="*/ 1482946 h 2108333"/>
                <a:gd name="connsiteX488" fmla="*/ 1616250 w 2051513"/>
                <a:gd name="connsiteY488" fmla="*/ 1495976 h 2108333"/>
                <a:gd name="connsiteX489" fmla="*/ 1695950 w 2051513"/>
                <a:gd name="connsiteY489" fmla="*/ 1698680 h 2108333"/>
                <a:gd name="connsiteX490" fmla="*/ 1697745 w 2051513"/>
                <a:gd name="connsiteY490" fmla="*/ 1698390 h 2108333"/>
                <a:gd name="connsiteX491" fmla="*/ 1714646 w 2051513"/>
                <a:gd name="connsiteY491" fmla="*/ 1711091 h 2108333"/>
                <a:gd name="connsiteX492" fmla="*/ 1706751 w 2051513"/>
                <a:gd name="connsiteY492" fmla="*/ 1750886 h 2108333"/>
                <a:gd name="connsiteX493" fmla="*/ 1701602 w 2051513"/>
                <a:gd name="connsiteY493" fmla="*/ 1751746 h 2108333"/>
                <a:gd name="connsiteX494" fmla="*/ 1662969 w 2051513"/>
                <a:gd name="connsiteY494" fmla="*/ 2061379 h 2108333"/>
                <a:gd name="connsiteX495" fmla="*/ 1667405 w 2051513"/>
                <a:gd name="connsiteY495" fmla="*/ 2064712 h 2108333"/>
                <a:gd name="connsiteX496" fmla="*/ 1659511 w 2051513"/>
                <a:gd name="connsiteY496" fmla="*/ 2104507 h 2108333"/>
                <a:gd name="connsiteX497" fmla="*/ 1657547 w 2051513"/>
                <a:gd name="connsiteY497" fmla="*/ 2104835 h 2108333"/>
                <a:gd name="connsiteX498" fmla="*/ 1657419 w 2051513"/>
                <a:gd name="connsiteY498" fmla="*/ 2105865 h 2108333"/>
                <a:gd name="connsiteX499" fmla="*/ 1656829 w 2051513"/>
                <a:gd name="connsiteY499" fmla="*/ 2104955 h 2108333"/>
                <a:gd name="connsiteX500" fmla="*/ 1636601 w 2051513"/>
                <a:gd name="connsiteY500" fmla="*/ 2108333 h 2108333"/>
                <a:gd name="connsiteX501" fmla="*/ 1619961 w 2051513"/>
                <a:gd name="connsiteY501" fmla="*/ 2095463 h 2108333"/>
                <a:gd name="connsiteX502" fmla="*/ 1615269 w 2051513"/>
                <a:gd name="connsiteY502" fmla="*/ 2074848 h 2108333"/>
                <a:gd name="connsiteX503" fmla="*/ 1626361 w 2051513"/>
                <a:gd name="connsiteY503" fmla="*/ 2057945 h 2108333"/>
                <a:gd name="connsiteX504" fmla="*/ 1486899 w 2051513"/>
                <a:gd name="connsiteY504" fmla="*/ 1842772 h 2108333"/>
                <a:gd name="connsiteX505" fmla="*/ 1476505 w 2051513"/>
                <a:gd name="connsiteY505" fmla="*/ 1844508 h 2108333"/>
                <a:gd name="connsiteX506" fmla="*/ 1459865 w 2051513"/>
                <a:gd name="connsiteY506" fmla="*/ 1831638 h 2108333"/>
                <a:gd name="connsiteX507" fmla="*/ 1455173 w 2051513"/>
                <a:gd name="connsiteY507" fmla="*/ 1811023 h 2108333"/>
                <a:gd name="connsiteX508" fmla="*/ 1458668 w 2051513"/>
                <a:gd name="connsiteY508" fmla="*/ 1805698 h 2108333"/>
                <a:gd name="connsiteX509" fmla="*/ 1364588 w 2051513"/>
                <a:gd name="connsiteY509" fmla="*/ 1717921 h 2108333"/>
                <a:gd name="connsiteX510" fmla="*/ 1364474 w 2051513"/>
                <a:gd name="connsiteY510" fmla="*/ 1718091 h 2108333"/>
                <a:gd name="connsiteX511" fmla="*/ 1341564 w 2051513"/>
                <a:gd name="connsiteY511" fmla="*/ 1721917 h 2108333"/>
                <a:gd name="connsiteX512" fmla="*/ 1334216 w 2051513"/>
                <a:gd name="connsiteY512" fmla="*/ 1716234 h 2108333"/>
                <a:gd name="connsiteX513" fmla="*/ 1104216 w 2051513"/>
                <a:gd name="connsiteY513" fmla="*/ 1916726 h 2108333"/>
                <a:gd name="connsiteX514" fmla="*/ 1107628 w 2051513"/>
                <a:gd name="connsiteY514" fmla="*/ 1931377 h 2108333"/>
                <a:gd name="connsiteX515" fmla="*/ 1094872 w 2051513"/>
                <a:gd name="connsiteY515" fmla="*/ 1950296 h 2108333"/>
                <a:gd name="connsiteX516" fmla="*/ 1055322 w 2051513"/>
                <a:gd name="connsiteY516" fmla="*/ 1941252 h 2108333"/>
                <a:gd name="connsiteX517" fmla="*/ 1055094 w 2051513"/>
                <a:gd name="connsiteY517" fmla="*/ 1940248 h 2108333"/>
                <a:gd name="connsiteX518" fmla="*/ 780584 w 2051513"/>
                <a:gd name="connsiteY518" fmla="*/ 1990224 h 2108333"/>
                <a:gd name="connsiteX519" fmla="*/ 780813 w 2051513"/>
                <a:gd name="connsiteY519" fmla="*/ 1991232 h 2108333"/>
                <a:gd name="connsiteX520" fmla="*/ 768227 w 2051513"/>
                <a:gd name="connsiteY520" fmla="*/ 2010412 h 2108333"/>
                <a:gd name="connsiteX521" fmla="*/ 745317 w 2051513"/>
                <a:gd name="connsiteY521" fmla="*/ 2014238 h 2108333"/>
                <a:gd name="connsiteX522" fmla="*/ 737386 w 2051513"/>
                <a:gd name="connsiteY522" fmla="*/ 2008104 h 2108333"/>
                <a:gd name="connsiteX523" fmla="*/ 734556 w 2051513"/>
                <a:gd name="connsiteY523" fmla="*/ 2010439 h 2108333"/>
                <a:gd name="connsiteX524" fmla="*/ 735440 w 2051513"/>
                <a:gd name="connsiteY524" fmla="*/ 2006599 h 2108333"/>
                <a:gd name="connsiteX525" fmla="*/ 728677 w 2051513"/>
                <a:gd name="connsiteY525" fmla="*/ 2001368 h 2108333"/>
                <a:gd name="connsiteX526" fmla="*/ 723985 w 2051513"/>
                <a:gd name="connsiteY526" fmla="*/ 1980753 h 2108333"/>
                <a:gd name="connsiteX527" fmla="*/ 724458 w 2051513"/>
                <a:gd name="connsiteY527" fmla="*/ 1980033 h 2108333"/>
                <a:gd name="connsiteX528" fmla="*/ 595122 w 2051513"/>
                <a:gd name="connsiteY528" fmla="*/ 1887478 h 2108333"/>
                <a:gd name="connsiteX529" fmla="*/ 594770 w 2051513"/>
                <a:gd name="connsiteY529" fmla="*/ 1888015 h 2108333"/>
                <a:gd name="connsiteX530" fmla="*/ 571655 w 2051513"/>
                <a:gd name="connsiteY530" fmla="*/ 1892097 h 2108333"/>
                <a:gd name="connsiteX531" fmla="*/ 555220 w 2051513"/>
                <a:gd name="connsiteY531" fmla="*/ 1878970 h 2108333"/>
                <a:gd name="connsiteX532" fmla="*/ 555079 w 2051513"/>
                <a:gd name="connsiteY532" fmla="*/ 1878350 h 2108333"/>
                <a:gd name="connsiteX533" fmla="*/ 451142 w 2051513"/>
                <a:gd name="connsiteY533" fmla="*/ 1895781 h 2108333"/>
                <a:gd name="connsiteX534" fmla="*/ 439697 w 2051513"/>
                <a:gd name="connsiteY534" fmla="*/ 1913221 h 2108333"/>
                <a:gd name="connsiteX535" fmla="*/ 400148 w 2051513"/>
                <a:gd name="connsiteY535" fmla="*/ 1904177 h 2108333"/>
                <a:gd name="connsiteX536" fmla="*/ 396946 w 2051513"/>
                <a:gd name="connsiteY536" fmla="*/ 1890112 h 2108333"/>
                <a:gd name="connsiteX537" fmla="*/ 257499 w 2051513"/>
                <a:gd name="connsiteY537" fmla="*/ 1807304 h 2108333"/>
                <a:gd name="connsiteX538" fmla="*/ 254393 w 2051513"/>
                <a:gd name="connsiteY538" fmla="*/ 1807868 h 2108333"/>
                <a:gd name="connsiteX539" fmla="*/ 248889 w 2051513"/>
                <a:gd name="connsiteY539" fmla="*/ 1812969 h 2108333"/>
                <a:gd name="connsiteX540" fmla="*/ 248159 w 2051513"/>
                <a:gd name="connsiteY540" fmla="*/ 1809001 h 2108333"/>
                <a:gd name="connsiteX541" fmla="*/ 245735 w 2051513"/>
                <a:gd name="connsiteY541" fmla="*/ 1809441 h 2108333"/>
                <a:gd name="connsiteX542" fmla="*/ 234056 w 2051513"/>
                <a:gd name="connsiteY542" fmla="*/ 1800786 h 2108333"/>
                <a:gd name="connsiteX543" fmla="*/ 230761 w 2051513"/>
                <a:gd name="connsiteY543" fmla="*/ 1788059 h 2108333"/>
                <a:gd name="connsiteX544" fmla="*/ 233836 w 2051513"/>
                <a:gd name="connsiteY544" fmla="*/ 1783614 h 2108333"/>
                <a:gd name="connsiteX545" fmla="*/ 124910 w 2051513"/>
                <a:gd name="connsiteY545" fmla="*/ 1640363 h 2108333"/>
                <a:gd name="connsiteX546" fmla="*/ 124258 w 2051513"/>
                <a:gd name="connsiteY546" fmla="*/ 1642082 h 2108333"/>
                <a:gd name="connsiteX547" fmla="*/ 121628 w 2051513"/>
                <a:gd name="connsiteY547" fmla="*/ 1637144 h 2108333"/>
                <a:gd name="connsiteX548" fmla="*/ 116701 w 2051513"/>
                <a:gd name="connsiteY548" fmla="*/ 1638063 h 2108333"/>
                <a:gd name="connsiteX549" fmla="*/ 106429 w 2051513"/>
                <a:gd name="connsiteY549" fmla="*/ 1629858 h 2108333"/>
                <a:gd name="connsiteX550" fmla="*/ 103559 w 2051513"/>
                <a:gd name="connsiteY550" fmla="*/ 1615494 h 2108333"/>
                <a:gd name="connsiteX551" fmla="*/ 106097 w 2051513"/>
                <a:gd name="connsiteY551" fmla="*/ 1611719 h 2108333"/>
                <a:gd name="connsiteX552" fmla="*/ 35818 w 2051513"/>
                <a:gd name="connsiteY552" fmla="*/ 1479307 h 2108333"/>
                <a:gd name="connsiteX553" fmla="*/ 21400 w 2051513"/>
                <a:gd name="connsiteY553" fmla="*/ 1481853 h 2108333"/>
                <a:gd name="connsiteX554" fmla="*/ 4965 w 2051513"/>
                <a:gd name="connsiteY554" fmla="*/ 1468726 h 2108333"/>
                <a:gd name="connsiteX555" fmla="*/ 12860 w 2051513"/>
                <a:gd name="connsiteY555" fmla="*/ 1428931 h 2108333"/>
                <a:gd name="connsiteX556" fmla="*/ 23429 w 2051513"/>
                <a:gd name="connsiteY556" fmla="*/ 1427166 h 2108333"/>
                <a:gd name="connsiteX557" fmla="*/ 23894 w 2051513"/>
                <a:gd name="connsiteY557" fmla="*/ 1255064 h 2108333"/>
                <a:gd name="connsiteX558" fmla="*/ 12228 w 2051513"/>
                <a:gd name="connsiteY558" fmla="*/ 1246041 h 2108333"/>
                <a:gd name="connsiteX559" fmla="*/ 20123 w 2051513"/>
                <a:gd name="connsiteY559" fmla="*/ 1206246 h 2108333"/>
                <a:gd name="connsiteX560" fmla="*/ 24511 w 2051513"/>
                <a:gd name="connsiteY560" fmla="*/ 1205471 h 2108333"/>
                <a:gd name="connsiteX561" fmla="*/ 27834 w 2051513"/>
                <a:gd name="connsiteY561" fmla="*/ 1054326 h 2108333"/>
                <a:gd name="connsiteX562" fmla="*/ 17579 w 2051513"/>
                <a:gd name="connsiteY562" fmla="*/ 1046393 h 2108333"/>
                <a:gd name="connsiteX563" fmla="*/ 25473 w 2051513"/>
                <a:gd name="connsiteY563" fmla="*/ 1006598 h 2108333"/>
                <a:gd name="connsiteX564" fmla="*/ 39049 w 2051513"/>
                <a:gd name="connsiteY564" fmla="*/ 1004406 h 2108333"/>
                <a:gd name="connsiteX565" fmla="*/ 102302 w 2051513"/>
                <a:gd name="connsiteY565" fmla="*/ 872789 h 2108333"/>
                <a:gd name="connsiteX566" fmla="*/ 102158 w 2051513"/>
                <a:gd name="connsiteY566" fmla="*/ 872678 h 2108333"/>
                <a:gd name="connsiteX567" fmla="*/ 110052 w 2051513"/>
                <a:gd name="connsiteY567" fmla="*/ 832882 h 2108333"/>
                <a:gd name="connsiteX568" fmla="*/ 115521 w 2051513"/>
                <a:gd name="connsiteY568" fmla="*/ 831999 h 2108333"/>
                <a:gd name="connsiteX569" fmla="*/ 128172 w 2051513"/>
                <a:gd name="connsiteY569" fmla="*/ 743472 h 2108333"/>
                <a:gd name="connsiteX570" fmla="*/ 118685 w 2051513"/>
                <a:gd name="connsiteY570" fmla="*/ 736134 h 2108333"/>
                <a:gd name="connsiteX571" fmla="*/ 126579 w 2051513"/>
                <a:gd name="connsiteY571" fmla="*/ 696339 h 2108333"/>
                <a:gd name="connsiteX572" fmla="*/ 141656 w 2051513"/>
                <a:gd name="connsiteY572" fmla="*/ 693676 h 2108333"/>
                <a:gd name="connsiteX573" fmla="*/ 166418 w 2051513"/>
                <a:gd name="connsiteY573" fmla="*/ 624697 h 2108333"/>
                <a:gd name="connsiteX574" fmla="*/ 160316 w 2051513"/>
                <a:gd name="connsiteY574" fmla="*/ 619978 h 2108333"/>
                <a:gd name="connsiteX575" fmla="*/ 168211 w 2051513"/>
                <a:gd name="connsiteY575" fmla="*/ 580182 h 2108333"/>
                <a:gd name="connsiteX576" fmla="*/ 190859 w 2051513"/>
                <a:gd name="connsiteY576" fmla="*/ 576526 h 2108333"/>
                <a:gd name="connsiteX577" fmla="*/ 197939 w 2051513"/>
                <a:gd name="connsiteY577" fmla="*/ 581846 h 2108333"/>
                <a:gd name="connsiteX578" fmla="*/ 352128 w 2051513"/>
                <a:gd name="connsiteY578" fmla="*/ 462277 h 2108333"/>
                <a:gd name="connsiteX579" fmla="*/ 350519 w 2051513"/>
                <a:gd name="connsiteY579" fmla="*/ 455210 h 2108333"/>
                <a:gd name="connsiteX580" fmla="*/ 363105 w 2051513"/>
                <a:gd name="connsiteY580" fmla="*/ 436030 h 2108333"/>
                <a:gd name="connsiteX581" fmla="*/ 383796 w 2051513"/>
                <a:gd name="connsiteY581" fmla="*/ 432375 h 2108333"/>
                <a:gd name="connsiteX582" fmla="*/ 505728 w 2051513"/>
                <a:gd name="connsiteY582" fmla="*/ 290260 h 2108333"/>
                <a:gd name="connsiteX583" fmla="*/ 501199 w 2051513"/>
                <a:gd name="connsiteY583" fmla="*/ 270358 h 2108333"/>
                <a:gd name="connsiteX584" fmla="*/ 513785 w 2051513"/>
                <a:gd name="connsiteY584" fmla="*/ 251178 h 2108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</a:cxnLst>
              <a:rect l="l" t="t" r="r" b="b"/>
              <a:pathLst>
                <a:path w="2051513" h="2108333">
                  <a:moveTo>
                    <a:pt x="1508531" y="1805825"/>
                  </a:moveTo>
                  <a:lnTo>
                    <a:pt x="1512432" y="1821594"/>
                  </a:lnTo>
                  <a:lnTo>
                    <a:pt x="1507036" y="1829508"/>
                  </a:lnTo>
                  <a:lnTo>
                    <a:pt x="1645093" y="2042515"/>
                  </a:lnTo>
                  <a:lnTo>
                    <a:pt x="1677260" y="1749621"/>
                  </a:lnTo>
                  <a:lnTo>
                    <a:pt x="1667960" y="1742428"/>
                  </a:lnTo>
                  <a:close/>
                  <a:moveTo>
                    <a:pt x="1509897" y="1600944"/>
                  </a:moveTo>
                  <a:lnTo>
                    <a:pt x="1373748" y="1683661"/>
                  </a:lnTo>
                  <a:lnTo>
                    <a:pt x="1376904" y="1695932"/>
                  </a:lnTo>
                  <a:lnTo>
                    <a:pt x="1473144" y="1786296"/>
                  </a:lnTo>
                  <a:lnTo>
                    <a:pt x="1511673" y="1603104"/>
                  </a:lnTo>
                  <a:lnTo>
                    <a:pt x="1510114" y="1601898"/>
                  </a:lnTo>
                  <a:close/>
                  <a:moveTo>
                    <a:pt x="1082318" y="1742464"/>
                  </a:moveTo>
                  <a:lnTo>
                    <a:pt x="1082504" y="1743183"/>
                  </a:lnTo>
                  <a:cubicBezTo>
                    <a:pt x="1081487" y="1750406"/>
                    <a:pt x="1077417" y="1757502"/>
                    <a:pt x="1069393" y="1762703"/>
                  </a:cubicBezTo>
                  <a:lnTo>
                    <a:pt x="1069142" y="1762745"/>
                  </a:lnTo>
                  <a:lnTo>
                    <a:pt x="1083244" y="1898223"/>
                  </a:lnTo>
                  <a:lnTo>
                    <a:pt x="1085865" y="1897800"/>
                  </a:lnTo>
                  <a:lnTo>
                    <a:pt x="1086987" y="1898643"/>
                  </a:lnTo>
                  <a:lnTo>
                    <a:pt x="1307072" y="1706297"/>
                  </a:lnTo>
                  <a:close/>
                  <a:moveTo>
                    <a:pt x="1593851" y="1505677"/>
                  </a:moveTo>
                  <a:lnTo>
                    <a:pt x="1551105" y="1566298"/>
                  </a:lnTo>
                  <a:lnTo>
                    <a:pt x="1557559" y="1571148"/>
                  </a:lnTo>
                  <a:cubicBezTo>
                    <a:pt x="1565699" y="1583707"/>
                    <a:pt x="1565014" y="1600994"/>
                    <a:pt x="1549664" y="1610942"/>
                  </a:cubicBezTo>
                  <a:lnTo>
                    <a:pt x="1531069" y="1614048"/>
                  </a:lnTo>
                  <a:lnTo>
                    <a:pt x="1492051" y="1789421"/>
                  </a:lnTo>
                  <a:lnTo>
                    <a:pt x="1494436" y="1791213"/>
                  </a:lnTo>
                  <a:lnTo>
                    <a:pt x="1663150" y="1724038"/>
                  </a:lnTo>
                  <a:lnTo>
                    <a:pt x="1662510" y="1721226"/>
                  </a:lnTo>
                  <a:lnTo>
                    <a:pt x="1672918" y="1705365"/>
                  </a:lnTo>
                  <a:close/>
                  <a:moveTo>
                    <a:pt x="1038061" y="1760014"/>
                  </a:moveTo>
                  <a:lnTo>
                    <a:pt x="792565" y="1962575"/>
                  </a:lnTo>
                  <a:lnTo>
                    <a:pt x="1054626" y="1914548"/>
                  </a:lnTo>
                  <a:lnTo>
                    <a:pt x="1063216" y="1901456"/>
                  </a:lnTo>
                  <a:lnTo>
                    <a:pt x="1065446" y="1901096"/>
                  </a:lnTo>
                  <a:lnTo>
                    <a:pt x="1051354" y="1765716"/>
                  </a:lnTo>
                  <a:lnTo>
                    <a:pt x="1046484" y="1766529"/>
                  </a:lnTo>
                  <a:close/>
                  <a:moveTo>
                    <a:pt x="808152" y="1690879"/>
                  </a:moveTo>
                  <a:lnTo>
                    <a:pt x="604298" y="1855396"/>
                  </a:lnTo>
                  <a:lnTo>
                    <a:pt x="606737" y="1866115"/>
                  </a:lnTo>
                  <a:lnTo>
                    <a:pt x="740322" y="1960967"/>
                  </a:lnTo>
                  <a:lnTo>
                    <a:pt x="746167" y="1960024"/>
                  </a:lnTo>
                  <a:close/>
                  <a:moveTo>
                    <a:pt x="1413040" y="1411948"/>
                  </a:moveTo>
                  <a:lnTo>
                    <a:pt x="1525943" y="1560822"/>
                  </a:lnTo>
                  <a:lnTo>
                    <a:pt x="1528330" y="1560436"/>
                  </a:lnTo>
                  <a:lnTo>
                    <a:pt x="1576228" y="1496116"/>
                  </a:lnTo>
                  <a:lnTo>
                    <a:pt x="1572406" y="1493160"/>
                  </a:lnTo>
                  <a:lnTo>
                    <a:pt x="1570207" y="1483498"/>
                  </a:lnTo>
                  <a:close/>
                  <a:moveTo>
                    <a:pt x="832233" y="1678485"/>
                  </a:moveTo>
                  <a:lnTo>
                    <a:pt x="830844" y="1680514"/>
                  </a:lnTo>
                  <a:lnTo>
                    <a:pt x="830802" y="1680521"/>
                  </a:lnTo>
                  <a:lnTo>
                    <a:pt x="767078" y="1956664"/>
                  </a:lnTo>
                  <a:lnTo>
                    <a:pt x="1027255" y="1742280"/>
                  </a:lnTo>
                  <a:lnTo>
                    <a:pt x="1025982" y="1736691"/>
                  </a:lnTo>
                  <a:close/>
                  <a:moveTo>
                    <a:pt x="1383426" y="1413143"/>
                  </a:moveTo>
                  <a:lnTo>
                    <a:pt x="1364930" y="1664971"/>
                  </a:lnTo>
                  <a:lnTo>
                    <a:pt x="1505537" y="1581108"/>
                  </a:lnTo>
                  <a:lnTo>
                    <a:pt x="1510675" y="1573278"/>
                  </a:lnTo>
                  <a:lnTo>
                    <a:pt x="1388491" y="1412297"/>
                  </a:lnTo>
                  <a:close/>
                  <a:moveTo>
                    <a:pt x="1361540" y="1416237"/>
                  </a:moveTo>
                  <a:lnTo>
                    <a:pt x="1078108" y="1721264"/>
                  </a:lnTo>
                  <a:lnTo>
                    <a:pt x="1324731" y="1681577"/>
                  </a:lnTo>
                  <a:lnTo>
                    <a:pt x="1332819" y="1669252"/>
                  </a:lnTo>
                  <a:lnTo>
                    <a:pt x="1343090" y="1667438"/>
                  </a:lnTo>
                  <a:close/>
                  <a:moveTo>
                    <a:pt x="498283" y="1610188"/>
                  </a:moveTo>
                  <a:lnTo>
                    <a:pt x="435503" y="1864342"/>
                  </a:lnTo>
                  <a:lnTo>
                    <a:pt x="445489" y="1871846"/>
                  </a:lnTo>
                  <a:lnTo>
                    <a:pt x="553735" y="1853468"/>
                  </a:lnTo>
                  <a:lnTo>
                    <a:pt x="562938" y="1839445"/>
                  </a:lnTo>
                  <a:lnTo>
                    <a:pt x="540881" y="1759341"/>
                  </a:lnTo>
                  <a:close/>
                  <a:moveTo>
                    <a:pt x="478690" y="1600021"/>
                  </a:moveTo>
                  <a:lnTo>
                    <a:pt x="273681" y="1789995"/>
                  </a:lnTo>
                  <a:lnTo>
                    <a:pt x="405981" y="1867522"/>
                  </a:lnTo>
                  <a:lnTo>
                    <a:pt x="408042" y="1864382"/>
                  </a:lnTo>
                  <a:lnTo>
                    <a:pt x="414984" y="1863261"/>
                  </a:lnTo>
                  <a:close/>
                  <a:moveTo>
                    <a:pt x="512445" y="1583117"/>
                  </a:moveTo>
                  <a:lnTo>
                    <a:pt x="512157" y="1583527"/>
                  </a:lnTo>
                  <a:lnTo>
                    <a:pt x="537488" y="1673776"/>
                  </a:lnTo>
                  <a:lnTo>
                    <a:pt x="584046" y="1835679"/>
                  </a:lnTo>
                  <a:lnTo>
                    <a:pt x="586025" y="1835349"/>
                  </a:lnTo>
                  <a:lnTo>
                    <a:pt x="591525" y="1839603"/>
                  </a:lnTo>
                  <a:lnTo>
                    <a:pt x="799742" y="1671408"/>
                  </a:lnTo>
                  <a:lnTo>
                    <a:pt x="797217" y="1669450"/>
                  </a:lnTo>
                  <a:lnTo>
                    <a:pt x="796698" y="1667323"/>
                  </a:lnTo>
                  <a:close/>
                  <a:moveTo>
                    <a:pt x="787709" y="1321650"/>
                  </a:moveTo>
                  <a:lnTo>
                    <a:pt x="824400" y="1642849"/>
                  </a:lnTo>
                  <a:lnTo>
                    <a:pt x="830707" y="1647743"/>
                  </a:lnTo>
                  <a:lnTo>
                    <a:pt x="831529" y="1651112"/>
                  </a:lnTo>
                  <a:lnTo>
                    <a:pt x="835793" y="1654518"/>
                  </a:lnTo>
                  <a:lnTo>
                    <a:pt x="836593" y="1658147"/>
                  </a:lnTo>
                  <a:lnTo>
                    <a:pt x="845858" y="1660875"/>
                  </a:lnTo>
                  <a:lnTo>
                    <a:pt x="845139" y="1661434"/>
                  </a:lnTo>
                  <a:lnTo>
                    <a:pt x="1034535" y="1718745"/>
                  </a:lnTo>
                  <a:lnTo>
                    <a:pt x="1035991" y="1716527"/>
                  </a:lnTo>
                  <a:lnTo>
                    <a:pt x="796195" y="1320151"/>
                  </a:lnTo>
                  <a:close/>
                  <a:moveTo>
                    <a:pt x="807937" y="1306865"/>
                  </a:moveTo>
                  <a:lnTo>
                    <a:pt x="1052420" y="1711493"/>
                  </a:lnTo>
                  <a:lnTo>
                    <a:pt x="1060387" y="1710207"/>
                  </a:lnTo>
                  <a:lnTo>
                    <a:pt x="1060833" y="1710542"/>
                  </a:lnTo>
                  <a:lnTo>
                    <a:pt x="1353448" y="1395631"/>
                  </a:lnTo>
                  <a:lnTo>
                    <a:pt x="1352668" y="1392204"/>
                  </a:lnTo>
                  <a:close/>
                  <a:moveTo>
                    <a:pt x="968617" y="1187426"/>
                  </a:moveTo>
                  <a:lnTo>
                    <a:pt x="808777" y="1287306"/>
                  </a:lnTo>
                  <a:lnTo>
                    <a:pt x="809480" y="1290205"/>
                  </a:lnTo>
                  <a:lnTo>
                    <a:pt x="1325739" y="1371263"/>
                  </a:lnTo>
                  <a:lnTo>
                    <a:pt x="1002674" y="1189395"/>
                  </a:lnTo>
                  <a:lnTo>
                    <a:pt x="1001403" y="1191239"/>
                  </a:lnTo>
                  <a:cubicBezTo>
                    <a:pt x="993379" y="1196439"/>
                    <a:pt x="985414" y="1197143"/>
                    <a:pt x="978493" y="1195065"/>
                  </a:cubicBezTo>
                  <a:close/>
                  <a:moveTo>
                    <a:pt x="1365678" y="948164"/>
                  </a:moveTo>
                  <a:lnTo>
                    <a:pt x="1360733" y="955612"/>
                  </a:lnTo>
                  <a:lnTo>
                    <a:pt x="1357429" y="956164"/>
                  </a:lnTo>
                  <a:lnTo>
                    <a:pt x="1385445" y="1347667"/>
                  </a:lnTo>
                  <a:lnTo>
                    <a:pt x="1567565" y="1023942"/>
                  </a:lnTo>
                  <a:lnTo>
                    <a:pt x="1564607" y="1010948"/>
                  </a:lnTo>
                  <a:close/>
                  <a:moveTo>
                    <a:pt x="1388178" y="936390"/>
                  </a:moveTo>
                  <a:lnTo>
                    <a:pt x="1571744" y="994325"/>
                  </a:lnTo>
                  <a:lnTo>
                    <a:pt x="1576223" y="987500"/>
                  </a:lnTo>
                  <a:lnTo>
                    <a:pt x="1587178" y="985731"/>
                  </a:lnTo>
                  <a:lnTo>
                    <a:pt x="1590331" y="981183"/>
                  </a:lnTo>
                  <a:lnTo>
                    <a:pt x="1592130" y="980882"/>
                  </a:lnTo>
                  <a:lnTo>
                    <a:pt x="1754415" y="844133"/>
                  </a:lnTo>
                  <a:close/>
                  <a:moveTo>
                    <a:pt x="1333425" y="956036"/>
                  </a:moveTo>
                  <a:lnTo>
                    <a:pt x="1011676" y="1160516"/>
                  </a:lnTo>
                  <a:lnTo>
                    <a:pt x="1014493" y="1171260"/>
                  </a:lnTo>
                  <a:lnTo>
                    <a:pt x="1360494" y="1366041"/>
                  </a:lnTo>
                  <a:lnTo>
                    <a:pt x="1362848" y="1362453"/>
                  </a:lnTo>
                  <a:lnTo>
                    <a:pt x="1366265" y="1361901"/>
                  </a:lnTo>
                  <a:lnTo>
                    <a:pt x="1338093" y="959393"/>
                  </a:lnTo>
                  <a:lnTo>
                    <a:pt x="1337823" y="959438"/>
                  </a:lnTo>
                  <a:close/>
                  <a:moveTo>
                    <a:pt x="187054" y="1476458"/>
                  </a:moveTo>
                  <a:lnTo>
                    <a:pt x="136686" y="1609304"/>
                  </a:lnTo>
                  <a:lnTo>
                    <a:pt x="139338" y="1620916"/>
                  </a:lnTo>
                  <a:lnTo>
                    <a:pt x="237381" y="1750345"/>
                  </a:lnTo>
                  <a:close/>
                  <a:moveTo>
                    <a:pt x="204850" y="1457073"/>
                  </a:moveTo>
                  <a:lnTo>
                    <a:pt x="203517" y="1459104"/>
                  </a:lnTo>
                  <a:lnTo>
                    <a:pt x="261628" y="1773007"/>
                  </a:lnTo>
                  <a:lnTo>
                    <a:pt x="478509" y="1572119"/>
                  </a:lnTo>
                  <a:lnTo>
                    <a:pt x="478422" y="1571684"/>
                  </a:lnTo>
                  <a:lnTo>
                    <a:pt x="478518" y="1571542"/>
                  </a:lnTo>
                  <a:close/>
                  <a:moveTo>
                    <a:pt x="456824" y="1335625"/>
                  </a:moveTo>
                  <a:lnTo>
                    <a:pt x="455833" y="1337094"/>
                  </a:lnTo>
                  <a:lnTo>
                    <a:pt x="505962" y="1560779"/>
                  </a:lnTo>
                  <a:lnTo>
                    <a:pt x="783527" y="1642519"/>
                  </a:lnTo>
                  <a:close/>
                  <a:moveTo>
                    <a:pt x="467102" y="1318088"/>
                  </a:moveTo>
                  <a:lnTo>
                    <a:pt x="467499" y="1319792"/>
                  </a:lnTo>
                  <a:lnTo>
                    <a:pt x="466488" y="1321292"/>
                  </a:lnTo>
                  <a:lnTo>
                    <a:pt x="802041" y="1637437"/>
                  </a:lnTo>
                  <a:lnTo>
                    <a:pt x="765226" y="1315151"/>
                  </a:lnTo>
                  <a:lnTo>
                    <a:pt x="759526" y="1310598"/>
                  </a:lnTo>
                  <a:lnTo>
                    <a:pt x="757593" y="1302106"/>
                  </a:lnTo>
                  <a:close/>
                  <a:moveTo>
                    <a:pt x="419905" y="1333311"/>
                  </a:moveTo>
                  <a:lnTo>
                    <a:pt x="214326" y="1438252"/>
                  </a:lnTo>
                  <a:lnTo>
                    <a:pt x="483712" y="1552211"/>
                  </a:lnTo>
                  <a:lnTo>
                    <a:pt x="436547" y="1341750"/>
                  </a:lnTo>
                  <a:lnTo>
                    <a:pt x="431833" y="1342537"/>
                  </a:lnTo>
                  <a:lnTo>
                    <a:pt x="429128" y="1340445"/>
                  </a:lnTo>
                  <a:lnTo>
                    <a:pt x="429121" y="1340455"/>
                  </a:lnTo>
                  <a:lnTo>
                    <a:pt x="429121" y="1340440"/>
                  </a:lnTo>
                  <a:close/>
                  <a:moveTo>
                    <a:pt x="55304" y="1461329"/>
                  </a:moveTo>
                  <a:lnTo>
                    <a:pt x="54141" y="1463101"/>
                  </a:lnTo>
                  <a:lnTo>
                    <a:pt x="121624" y="1591471"/>
                  </a:lnTo>
                  <a:lnTo>
                    <a:pt x="169603" y="1464367"/>
                  </a:lnTo>
                  <a:lnTo>
                    <a:pt x="159637" y="1456659"/>
                  </a:lnTo>
                  <a:lnTo>
                    <a:pt x="158638" y="1452268"/>
                  </a:lnTo>
                  <a:close/>
                  <a:moveTo>
                    <a:pt x="1452599" y="672985"/>
                  </a:moveTo>
                  <a:lnTo>
                    <a:pt x="1364748" y="912901"/>
                  </a:lnTo>
                  <a:lnTo>
                    <a:pt x="1368628" y="915817"/>
                  </a:lnTo>
                  <a:lnTo>
                    <a:pt x="1369810" y="920698"/>
                  </a:lnTo>
                  <a:lnTo>
                    <a:pt x="1766457" y="820674"/>
                  </a:lnTo>
                  <a:lnTo>
                    <a:pt x="1463357" y="671189"/>
                  </a:lnTo>
                  <a:close/>
                  <a:moveTo>
                    <a:pt x="1810237" y="473415"/>
                  </a:moveTo>
                  <a:lnTo>
                    <a:pt x="1810237" y="800426"/>
                  </a:lnTo>
                  <a:lnTo>
                    <a:pt x="1810650" y="800737"/>
                  </a:lnTo>
                  <a:lnTo>
                    <a:pt x="1934908" y="720200"/>
                  </a:lnTo>
                  <a:lnTo>
                    <a:pt x="1933164" y="712536"/>
                  </a:lnTo>
                  <a:lnTo>
                    <a:pt x="1942216" y="698742"/>
                  </a:lnTo>
                  <a:close/>
                  <a:moveTo>
                    <a:pt x="1822838" y="461113"/>
                  </a:moveTo>
                  <a:lnTo>
                    <a:pt x="1957288" y="691429"/>
                  </a:lnTo>
                  <a:lnTo>
                    <a:pt x="1959058" y="691134"/>
                  </a:lnTo>
                  <a:lnTo>
                    <a:pt x="2005440" y="535592"/>
                  </a:lnTo>
                  <a:lnTo>
                    <a:pt x="1998597" y="530299"/>
                  </a:lnTo>
                  <a:lnTo>
                    <a:pt x="1998147" y="528321"/>
                  </a:lnTo>
                  <a:close/>
                  <a:moveTo>
                    <a:pt x="769218" y="935735"/>
                  </a:moveTo>
                  <a:lnTo>
                    <a:pt x="797395" y="1271191"/>
                  </a:lnTo>
                  <a:lnTo>
                    <a:pt x="959137" y="1170259"/>
                  </a:lnTo>
                  <a:lnTo>
                    <a:pt x="957620" y="1163596"/>
                  </a:lnTo>
                  <a:close/>
                  <a:moveTo>
                    <a:pt x="47202" y="1262789"/>
                  </a:moveTo>
                  <a:lnTo>
                    <a:pt x="46978" y="1433774"/>
                  </a:lnTo>
                  <a:lnTo>
                    <a:pt x="52410" y="1437976"/>
                  </a:lnTo>
                  <a:lnTo>
                    <a:pt x="53242" y="1441630"/>
                  </a:lnTo>
                  <a:lnTo>
                    <a:pt x="157419" y="1432276"/>
                  </a:lnTo>
                  <a:lnTo>
                    <a:pt x="164571" y="1421375"/>
                  </a:lnTo>
                  <a:close/>
                  <a:moveTo>
                    <a:pt x="1778483" y="462710"/>
                  </a:moveTo>
                  <a:lnTo>
                    <a:pt x="1481861" y="650998"/>
                  </a:lnTo>
                  <a:lnTo>
                    <a:pt x="1481877" y="651056"/>
                  </a:lnTo>
                  <a:lnTo>
                    <a:pt x="1478008" y="656666"/>
                  </a:lnTo>
                  <a:lnTo>
                    <a:pt x="1780778" y="805937"/>
                  </a:lnTo>
                  <a:lnTo>
                    <a:pt x="1783842" y="801267"/>
                  </a:lnTo>
                  <a:lnTo>
                    <a:pt x="1792237" y="799912"/>
                  </a:lnTo>
                  <a:lnTo>
                    <a:pt x="1792237" y="471750"/>
                  </a:lnTo>
                  <a:lnTo>
                    <a:pt x="1790537" y="472034"/>
                  </a:lnTo>
                  <a:close/>
                  <a:moveTo>
                    <a:pt x="744703" y="936737"/>
                  </a:moveTo>
                  <a:lnTo>
                    <a:pt x="461978" y="1298421"/>
                  </a:lnTo>
                  <a:lnTo>
                    <a:pt x="462638" y="1298917"/>
                  </a:lnTo>
                  <a:lnTo>
                    <a:pt x="463398" y="1302178"/>
                  </a:lnTo>
                  <a:lnTo>
                    <a:pt x="757640" y="1285708"/>
                  </a:lnTo>
                  <a:lnTo>
                    <a:pt x="767420" y="1270803"/>
                  </a:lnTo>
                  <a:lnTo>
                    <a:pt x="775559" y="1269444"/>
                  </a:lnTo>
                  <a:lnTo>
                    <a:pt x="748977" y="936023"/>
                  </a:lnTo>
                  <a:close/>
                  <a:moveTo>
                    <a:pt x="1054742" y="787180"/>
                  </a:moveTo>
                  <a:lnTo>
                    <a:pt x="991754" y="1138512"/>
                  </a:lnTo>
                  <a:lnTo>
                    <a:pt x="992864" y="1138316"/>
                  </a:lnTo>
                  <a:lnTo>
                    <a:pt x="1000219" y="1144192"/>
                  </a:lnTo>
                  <a:lnTo>
                    <a:pt x="1319984" y="941297"/>
                  </a:lnTo>
                  <a:lnTo>
                    <a:pt x="1317602" y="930832"/>
                  </a:lnTo>
                  <a:lnTo>
                    <a:pt x="1062107" y="785065"/>
                  </a:lnTo>
                  <a:close/>
                  <a:moveTo>
                    <a:pt x="266953" y="1145181"/>
                  </a:moveTo>
                  <a:lnTo>
                    <a:pt x="264399" y="1148984"/>
                  </a:lnTo>
                  <a:lnTo>
                    <a:pt x="258315" y="1150000"/>
                  </a:lnTo>
                  <a:lnTo>
                    <a:pt x="219771" y="1342030"/>
                  </a:lnTo>
                  <a:lnTo>
                    <a:pt x="204388" y="1420782"/>
                  </a:lnTo>
                  <a:lnTo>
                    <a:pt x="411738" y="1314484"/>
                  </a:lnTo>
                  <a:lnTo>
                    <a:pt x="410502" y="1309052"/>
                  </a:lnTo>
                  <a:lnTo>
                    <a:pt x="415905" y="1300818"/>
                  </a:lnTo>
                  <a:close/>
                  <a:moveTo>
                    <a:pt x="776972" y="900305"/>
                  </a:moveTo>
                  <a:lnTo>
                    <a:pt x="780167" y="914026"/>
                  </a:lnTo>
                  <a:lnTo>
                    <a:pt x="778320" y="916764"/>
                  </a:lnTo>
                  <a:lnTo>
                    <a:pt x="968049" y="1144988"/>
                  </a:lnTo>
                  <a:lnTo>
                    <a:pt x="969748" y="1142399"/>
                  </a:lnTo>
                  <a:lnTo>
                    <a:pt x="973262" y="1141779"/>
                  </a:lnTo>
                  <a:lnTo>
                    <a:pt x="1037772" y="785143"/>
                  </a:lnTo>
                  <a:lnTo>
                    <a:pt x="1033796" y="782068"/>
                  </a:lnTo>
                  <a:close/>
                  <a:moveTo>
                    <a:pt x="1075487" y="756881"/>
                  </a:moveTo>
                  <a:lnTo>
                    <a:pt x="1077578" y="764857"/>
                  </a:lnTo>
                  <a:lnTo>
                    <a:pt x="1074562" y="769231"/>
                  </a:lnTo>
                  <a:lnTo>
                    <a:pt x="1326326" y="910965"/>
                  </a:lnTo>
                  <a:lnTo>
                    <a:pt x="1329078" y="906772"/>
                  </a:lnTo>
                  <a:lnTo>
                    <a:pt x="1346899" y="903895"/>
                  </a:lnTo>
                  <a:lnTo>
                    <a:pt x="1428494" y="678420"/>
                  </a:lnTo>
                  <a:lnTo>
                    <a:pt x="1432576" y="665346"/>
                  </a:lnTo>
                  <a:close/>
                  <a:moveTo>
                    <a:pt x="227952" y="1142339"/>
                  </a:moveTo>
                  <a:lnTo>
                    <a:pt x="62770" y="1228591"/>
                  </a:lnTo>
                  <a:lnTo>
                    <a:pt x="64534" y="1236167"/>
                  </a:lnTo>
                  <a:lnTo>
                    <a:pt x="58827" y="1244631"/>
                  </a:lnTo>
                  <a:lnTo>
                    <a:pt x="184537" y="1414119"/>
                  </a:lnTo>
                  <a:lnTo>
                    <a:pt x="184957" y="1414051"/>
                  </a:lnTo>
                  <a:lnTo>
                    <a:pt x="209921" y="1288214"/>
                  </a:lnTo>
                  <a:lnTo>
                    <a:pt x="237014" y="1149348"/>
                  </a:lnTo>
                  <a:close/>
                  <a:moveTo>
                    <a:pt x="1983136" y="255904"/>
                  </a:moveTo>
                  <a:lnTo>
                    <a:pt x="1816869" y="424840"/>
                  </a:lnTo>
                  <a:lnTo>
                    <a:pt x="1821342" y="428414"/>
                  </a:lnTo>
                  <a:lnTo>
                    <a:pt x="1825753" y="445237"/>
                  </a:lnTo>
                  <a:lnTo>
                    <a:pt x="1994021" y="509508"/>
                  </a:lnTo>
                  <a:lnTo>
                    <a:pt x="2006492" y="490503"/>
                  </a:lnTo>
                  <a:lnTo>
                    <a:pt x="2008537" y="490173"/>
                  </a:lnTo>
                  <a:lnTo>
                    <a:pt x="1984324" y="256822"/>
                  </a:lnTo>
                  <a:close/>
                  <a:moveTo>
                    <a:pt x="449164" y="899130"/>
                  </a:moveTo>
                  <a:lnTo>
                    <a:pt x="273290" y="1113059"/>
                  </a:lnTo>
                  <a:lnTo>
                    <a:pt x="277367" y="1128915"/>
                  </a:lnTo>
                  <a:lnTo>
                    <a:pt x="431535" y="1287296"/>
                  </a:lnTo>
                  <a:close/>
                  <a:moveTo>
                    <a:pt x="489015" y="879979"/>
                  </a:moveTo>
                  <a:lnTo>
                    <a:pt x="478364" y="895774"/>
                  </a:lnTo>
                  <a:lnTo>
                    <a:pt x="469844" y="897197"/>
                  </a:lnTo>
                  <a:lnTo>
                    <a:pt x="451332" y="1281473"/>
                  </a:lnTo>
                  <a:lnTo>
                    <a:pt x="728906" y="924708"/>
                  </a:lnTo>
                  <a:lnTo>
                    <a:pt x="727861" y="923900"/>
                  </a:lnTo>
                  <a:lnTo>
                    <a:pt x="724803" y="910462"/>
                  </a:lnTo>
                  <a:close/>
                  <a:moveTo>
                    <a:pt x="60528" y="1050375"/>
                  </a:moveTo>
                  <a:lnTo>
                    <a:pt x="57128" y="1055438"/>
                  </a:lnTo>
                  <a:lnTo>
                    <a:pt x="51328" y="1056406"/>
                  </a:lnTo>
                  <a:lnTo>
                    <a:pt x="47838" y="1205837"/>
                  </a:lnTo>
                  <a:lnTo>
                    <a:pt x="53065" y="1210012"/>
                  </a:lnTo>
                  <a:lnTo>
                    <a:pt x="221085" y="1123395"/>
                  </a:lnTo>
                  <a:lnTo>
                    <a:pt x="220886" y="1122523"/>
                  </a:lnTo>
                  <a:close/>
                  <a:moveTo>
                    <a:pt x="77903" y="1034507"/>
                  </a:moveTo>
                  <a:lnTo>
                    <a:pt x="230703" y="1103254"/>
                  </a:lnTo>
                  <a:lnTo>
                    <a:pt x="232744" y="1100144"/>
                  </a:lnTo>
                  <a:lnTo>
                    <a:pt x="247064" y="1097832"/>
                  </a:lnTo>
                  <a:lnTo>
                    <a:pt x="247072" y="1097792"/>
                  </a:lnTo>
                  <a:lnTo>
                    <a:pt x="247105" y="1097826"/>
                  </a:lnTo>
                  <a:lnTo>
                    <a:pt x="255392" y="1096488"/>
                  </a:lnTo>
                  <a:lnTo>
                    <a:pt x="259367" y="1099474"/>
                  </a:lnTo>
                  <a:lnTo>
                    <a:pt x="430436" y="891750"/>
                  </a:lnTo>
                  <a:close/>
                  <a:moveTo>
                    <a:pt x="1832245" y="139237"/>
                  </a:moveTo>
                  <a:lnTo>
                    <a:pt x="1803857" y="412400"/>
                  </a:lnTo>
                  <a:lnTo>
                    <a:pt x="1971889" y="241670"/>
                  </a:lnTo>
                  <a:lnTo>
                    <a:pt x="1969243" y="230045"/>
                  </a:lnTo>
                  <a:lnTo>
                    <a:pt x="1839677" y="137729"/>
                  </a:lnTo>
                  <a:lnTo>
                    <a:pt x="1839472" y="138030"/>
                  </a:lnTo>
                  <a:close/>
                  <a:moveTo>
                    <a:pt x="148564" y="871396"/>
                  </a:moveTo>
                  <a:lnTo>
                    <a:pt x="141707" y="881722"/>
                  </a:lnTo>
                  <a:lnTo>
                    <a:pt x="123632" y="884740"/>
                  </a:lnTo>
                  <a:lnTo>
                    <a:pt x="61271" y="1012823"/>
                  </a:lnTo>
                  <a:lnTo>
                    <a:pt x="65023" y="1015643"/>
                  </a:lnTo>
                  <a:lnTo>
                    <a:pt x="65204" y="1016346"/>
                  </a:lnTo>
                  <a:lnTo>
                    <a:pt x="401281" y="880253"/>
                  </a:lnTo>
                  <a:close/>
                  <a:moveTo>
                    <a:pt x="1013749" y="471000"/>
                  </a:moveTo>
                  <a:lnTo>
                    <a:pt x="1011340" y="474629"/>
                  </a:lnTo>
                  <a:lnTo>
                    <a:pt x="1009066" y="475009"/>
                  </a:lnTo>
                  <a:lnTo>
                    <a:pt x="1055372" y="731260"/>
                  </a:lnTo>
                  <a:lnTo>
                    <a:pt x="1055759" y="731192"/>
                  </a:lnTo>
                  <a:lnTo>
                    <a:pt x="1067287" y="740401"/>
                  </a:lnTo>
                  <a:lnTo>
                    <a:pt x="1426123" y="648418"/>
                  </a:lnTo>
                  <a:lnTo>
                    <a:pt x="1425943" y="647629"/>
                  </a:lnTo>
                  <a:close/>
                  <a:moveTo>
                    <a:pt x="1313376" y="278712"/>
                  </a:moveTo>
                  <a:lnTo>
                    <a:pt x="1022223" y="447169"/>
                  </a:lnTo>
                  <a:lnTo>
                    <a:pt x="1023778" y="453588"/>
                  </a:lnTo>
                  <a:lnTo>
                    <a:pt x="1432251" y="628623"/>
                  </a:lnTo>
                  <a:lnTo>
                    <a:pt x="1434395" y="625356"/>
                  </a:lnTo>
                  <a:lnTo>
                    <a:pt x="1333888" y="289073"/>
                  </a:lnTo>
                  <a:lnTo>
                    <a:pt x="1328035" y="290051"/>
                  </a:lnTo>
                  <a:close/>
                  <a:moveTo>
                    <a:pt x="1620929" y="128123"/>
                  </a:moveTo>
                  <a:lnTo>
                    <a:pt x="1467003" y="622939"/>
                  </a:lnTo>
                  <a:lnTo>
                    <a:pt x="1476224" y="630305"/>
                  </a:lnTo>
                  <a:lnTo>
                    <a:pt x="1770306" y="443382"/>
                  </a:lnTo>
                  <a:lnTo>
                    <a:pt x="1769206" y="438549"/>
                  </a:lnTo>
                  <a:lnTo>
                    <a:pt x="1774443" y="430568"/>
                  </a:lnTo>
                  <a:close/>
                  <a:moveTo>
                    <a:pt x="1645707" y="103968"/>
                  </a:moveTo>
                  <a:lnTo>
                    <a:pt x="1639033" y="114138"/>
                  </a:lnTo>
                  <a:lnTo>
                    <a:pt x="1785915" y="410911"/>
                  </a:lnTo>
                  <a:lnTo>
                    <a:pt x="1814076" y="139933"/>
                  </a:lnTo>
                  <a:lnTo>
                    <a:pt x="1799922" y="128986"/>
                  </a:lnTo>
                  <a:lnTo>
                    <a:pt x="1797996" y="120522"/>
                  </a:lnTo>
                  <a:close/>
                  <a:moveTo>
                    <a:pt x="1602651" y="115940"/>
                  </a:moveTo>
                  <a:lnTo>
                    <a:pt x="1360875" y="255376"/>
                  </a:lnTo>
                  <a:lnTo>
                    <a:pt x="1363531" y="267044"/>
                  </a:lnTo>
                  <a:lnTo>
                    <a:pt x="1353128" y="282896"/>
                  </a:lnTo>
                  <a:lnTo>
                    <a:pt x="1450287" y="608623"/>
                  </a:lnTo>
                  <a:lnTo>
                    <a:pt x="1603835" y="116856"/>
                  </a:lnTo>
                  <a:close/>
                  <a:moveTo>
                    <a:pt x="358448" y="655353"/>
                  </a:moveTo>
                  <a:lnTo>
                    <a:pt x="150322" y="844897"/>
                  </a:lnTo>
                  <a:lnTo>
                    <a:pt x="151996" y="851807"/>
                  </a:lnTo>
                  <a:lnTo>
                    <a:pt x="437662" y="860722"/>
                  </a:lnTo>
                  <a:lnTo>
                    <a:pt x="442416" y="853476"/>
                  </a:lnTo>
                  <a:lnTo>
                    <a:pt x="360974" y="655489"/>
                  </a:lnTo>
                  <a:lnTo>
                    <a:pt x="359073" y="655829"/>
                  </a:lnTo>
                  <a:close/>
                  <a:moveTo>
                    <a:pt x="171017" y="725562"/>
                  </a:moveTo>
                  <a:lnTo>
                    <a:pt x="171082" y="725829"/>
                  </a:lnTo>
                  <a:cubicBezTo>
                    <a:pt x="170153" y="732995"/>
                    <a:pt x="166258" y="739978"/>
                    <a:pt x="158234" y="745179"/>
                  </a:cubicBezTo>
                  <a:lnTo>
                    <a:pt x="153150" y="746028"/>
                  </a:lnTo>
                  <a:lnTo>
                    <a:pt x="141307" y="825812"/>
                  </a:lnTo>
                  <a:lnTo>
                    <a:pt x="315606" y="666957"/>
                  </a:lnTo>
                  <a:close/>
                  <a:moveTo>
                    <a:pt x="587838" y="514154"/>
                  </a:moveTo>
                  <a:lnTo>
                    <a:pt x="756606" y="880739"/>
                  </a:lnTo>
                  <a:lnTo>
                    <a:pt x="758404" y="880448"/>
                  </a:lnTo>
                  <a:lnTo>
                    <a:pt x="765491" y="885774"/>
                  </a:lnTo>
                  <a:lnTo>
                    <a:pt x="1022967" y="767238"/>
                  </a:lnTo>
                  <a:lnTo>
                    <a:pt x="1022308" y="764342"/>
                  </a:lnTo>
                  <a:close/>
                  <a:moveTo>
                    <a:pt x="565559" y="513477"/>
                  </a:moveTo>
                  <a:lnTo>
                    <a:pt x="473214" y="846176"/>
                  </a:lnTo>
                  <a:lnTo>
                    <a:pt x="486259" y="855980"/>
                  </a:lnTo>
                  <a:lnTo>
                    <a:pt x="487910" y="863068"/>
                  </a:lnTo>
                  <a:lnTo>
                    <a:pt x="729098" y="894250"/>
                  </a:lnTo>
                  <a:lnTo>
                    <a:pt x="735756" y="884105"/>
                  </a:lnTo>
                  <a:lnTo>
                    <a:pt x="736158" y="884040"/>
                  </a:lnTo>
                  <a:close/>
                  <a:moveTo>
                    <a:pt x="593620" y="491223"/>
                  </a:moveTo>
                  <a:lnTo>
                    <a:pt x="590195" y="496322"/>
                  </a:lnTo>
                  <a:lnTo>
                    <a:pt x="1025105" y="746764"/>
                  </a:lnTo>
                  <a:lnTo>
                    <a:pt x="1032644" y="735275"/>
                  </a:lnTo>
                  <a:lnTo>
                    <a:pt x="1035665" y="734741"/>
                  </a:lnTo>
                  <a:lnTo>
                    <a:pt x="988748" y="478402"/>
                  </a:lnTo>
                  <a:lnTo>
                    <a:pt x="988430" y="478455"/>
                  </a:lnTo>
                  <a:cubicBezTo>
                    <a:pt x="981509" y="476376"/>
                    <a:pt x="975634" y="471515"/>
                    <a:pt x="971790" y="465585"/>
                  </a:cubicBezTo>
                  <a:lnTo>
                    <a:pt x="970329" y="459162"/>
                  </a:lnTo>
                  <a:close/>
                  <a:moveTo>
                    <a:pt x="543234" y="509109"/>
                  </a:moveTo>
                  <a:lnTo>
                    <a:pt x="382991" y="632765"/>
                  </a:lnTo>
                  <a:lnTo>
                    <a:pt x="384583" y="639295"/>
                  </a:lnTo>
                  <a:lnTo>
                    <a:pt x="378701" y="648152"/>
                  </a:lnTo>
                  <a:lnTo>
                    <a:pt x="457864" y="832949"/>
                  </a:lnTo>
                  <a:close/>
                  <a:moveTo>
                    <a:pt x="208774" y="615810"/>
                  </a:moveTo>
                  <a:lnTo>
                    <a:pt x="199866" y="629022"/>
                  </a:lnTo>
                  <a:lnTo>
                    <a:pt x="191130" y="630481"/>
                  </a:lnTo>
                  <a:lnTo>
                    <a:pt x="164612" y="704172"/>
                  </a:lnTo>
                  <a:lnTo>
                    <a:pt x="166129" y="705384"/>
                  </a:lnTo>
                  <a:lnTo>
                    <a:pt x="166314" y="706148"/>
                  </a:lnTo>
                  <a:lnTo>
                    <a:pt x="326310" y="640771"/>
                  </a:lnTo>
                  <a:close/>
                  <a:moveTo>
                    <a:pt x="1379685" y="39966"/>
                  </a:moveTo>
                  <a:lnTo>
                    <a:pt x="1370560" y="53553"/>
                  </a:lnTo>
                  <a:lnTo>
                    <a:pt x="1355339" y="56094"/>
                  </a:lnTo>
                  <a:lnTo>
                    <a:pt x="1345214" y="236190"/>
                  </a:lnTo>
                  <a:lnTo>
                    <a:pt x="1350815" y="240400"/>
                  </a:lnTo>
                  <a:lnTo>
                    <a:pt x="1593502" y="100438"/>
                  </a:lnTo>
                  <a:lnTo>
                    <a:pt x="1591938" y="93565"/>
                  </a:lnTo>
                  <a:close/>
                  <a:moveTo>
                    <a:pt x="401015" y="475800"/>
                  </a:moveTo>
                  <a:lnTo>
                    <a:pt x="394760" y="484870"/>
                  </a:lnTo>
                  <a:lnTo>
                    <a:pt x="390649" y="485556"/>
                  </a:lnTo>
                  <a:lnTo>
                    <a:pt x="381030" y="608667"/>
                  </a:lnTo>
                  <a:lnTo>
                    <a:pt x="534509" y="490747"/>
                  </a:lnTo>
                  <a:close/>
                  <a:moveTo>
                    <a:pt x="365531" y="483808"/>
                  </a:moveTo>
                  <a:lnTo>
                    <a:pt x="220160" y="596146"/>
                  </a:lnTo>
                  <a:lnTo>
                    <a:pt x="349175" y="623545"/>
                  </a:lnTo>
                  <a:lnTo>
                    <a:pt x="352947" y="618000"/>
                  </a:lnTo>
                  <a:lnTo>
                    <a:pt x="358710" y="617037"/>
                  </a:lnTo>
                  <a:lnTo>
                    <a:pt x="368915" y="486425"/>
                  </a:lnTo>
                  <a:close/>
                  <a:moveTo>
                    <a:pt x="1050659" y="99996"/>
                  </a:moveTo>
                  <a:lnTo>
                    <a:pt x="1009862" y="427791"/>
                  </a:lnTo>
                  <a:lnTo>
                    <a:pt x="1012011" y="429406"/>
                  </a:lnTo>
                  <a:lnTo>
                    <a:pt x="1307335" y="259341"/>
                  </a:lnTo>
                  <a:lnTo>
                    <a:pt x="1306703" y="256565"/>
                  </a:lnTo>
                  <a:lnTo>
                    <a:pt x="1307649" y="255123"/>
                  </a:lnTo>
                  <a:close/>
                  <a:moveTo>
                    <a:pt x="1068365" y="88027"/>
                  </a:moveTo>
                  <a:lnTo>
                    <a:pt x="1321009" y="237107"/>
                  </a:lnTo>
                  <a:lnTo>
                    <a:pt x="1328575" y="235886"/>
                  </a:lnTo>
                  <a:lnTo>
                    <a:pt x="1338988" y="50678"/>
                  </a:lnTo>
                  <a:lnTo>
                    <a:pt x="1331011" y="44508"/>
                  </a:lnTo>
                  <a:lnTo>
                    <a:pt x="1330237" y="41106"/>
                  </a:lnTo>
                  <a:close/>
                  <a:moveTo>
                    <a:pt x="756447" y="226441"/>
                  </a:moveTo>
                  <a:lnTo>
                    <a:pt x="584099" y="465835"/>
                  </a:lnTo>
                  <a:lnTo>
                    <a:pt x="588358" y="469237"/>
                  </a:lnTo>
                  <a:lnTo>
                    <a:pt x="968162" y="439967"/>
                  </a:lnTo>
                  <a:close/>
                  <a:moveTo>
                    <a:pt x="861216" y="163581"/>
                  </a:moveTo>
                  <a:lnTo>
                    <a:pt x="774193" y="216537"/>
                  </a:lnTo>
                  <a:lnTo>
                    <a:pt x="973736" y="416298"/>
                  </a:lnTo>
                  <a:lnTo>
                    <a:pt x="886295" y="173270"/>
                  </a:lnTo>
                  <a:lnTo>
                    <a:pt x="875690" y="175142"/>
                  </a:lnTo>
                  <a:close/>
                  <a:moveTo>
                    <a:pt x="908842" y="139592"/>
                  </a:moveTo>
                  <a:lnTo>
                    <a:pt x="911915" y="151540"/>
                  </a:lnTo>
                  <a:lnTo>
                    <a:pt x="905089" y="161704"/>
                  </a:lnTo>
                  <a:lnTo>
                    <a:pt x="991435" y="401688"/>
                  </a:lnTo>
                  <a:lnTo>
                    <a:pt x="1031417" y="96922"/>
                  </a:lnTo>
                  <a:close/>
                  <a:moveTo>
                    <a:pt x="526996" y="304948"/>
                  </a:moveTo>
                  <a:lnTo>
                    <a:pt x="403517" y="448363"/>
                  </a:lnTo>
                  <a:lnTo>
                    <a:pt x="405133" y="454526"/>
                  </a:lnTo>
                  <a:lnTo>
                    <a:pt x="543544" y="470023"/>
                  </a:lnTo>
                  <a:lnTo>
                    <a:pt x="549587" y="460813"/>
                  </a:lnTo>
                  <a:lnTo>
                    <a:pt x="550269" y="460693"/>
                  </a:lnTo>
                  <a:close/>
                  <a:moveTo>
                    <a:pt x="557823" y="279498"/>
                  </a:moveTo>
                  <a:lnTo>
                    <a:pt x="558196" y="281099"/>
                  </a:lnTo>
                  <a:lnTo>
                    <a:pt x="547617" y="296790"/>
                  </a:lnTo>
                  <a:lnTo>
                    <a:pt x="570577" y="450438"/>
                  </a:lnTo>
                  <a:lnTo>
                    <a:pt x="727383" y="232653"/>
                  </a:lnTo>
                  <a:close/>
                  <a:moveTo>
                    <a:pt x="513785" y="251178"/>
                  </a:moveTo>
                  <a:cubicBezTo>
                    <a:pt x="520763" y="246655"/>
                    <a:pt x="529549" y="244925"/>
                    <a:pt x="536900" y="247095"/>
                  </a:cubicBezTo>
                  <a:lnTo>
                    <a:pt x="548138" y="256072"/>
                  </a:lnTo>
                  <a:lnTo>
                    <a:pt x="751233" y="199528"/>
                  </a:lnTo>
                  <a:lnTo>
                    <a:pt x="753140" y="196879"/>
                  </a:lnTo>
                  <a:lnTo>
                    <a:pt x="754661" y="198153"/>
                  </a:lnTo>
                  <a:lnTo>
                    <a:pt x="858953" y="134711"/>
                  </a:lnTo>
                  <a:lnTo>
                    <a:pt x="867150" y="122220"/>
                  </a:lnTo>
                  <a:cubicBezTo>
                    <a:pt x="875174" y="117020"/>
                    <a:pt x="883139" y="116316"/>
                    <a:pt x="890060" y="118395"/>
                  </a:cubicBezTo>
                  <a:lnTo>
                    <a:pt x="890642" y="118844"/>
                  </a:lnTo>
                  <a:lnTo>
                    <a:pt x="1035058" y="69172"/>
                  </a:lnTo>
                  <a:lnTo>
                    <a:pt x="1035155" y="68430"/>
                  </a:lnTo>
                  <a:lnTo>
                    <a:pt x="1035913" y="68878"/>
                  </a:lnTo>
                  <a:lnTo>
                    <a:pt x="1037354" y="68382"/>
                  </a:lnTo>
                  <a:lnTo>
                    <a:pt x="1331928" y="15346"/>
                  </a:lnTo>
                  <a:lnTo>
                    <a:pt x="1338906" y="4713"/>
                  </a:lnTo>
                  <a:cubicBezTo>
                    <a:pt x="1354255" y="-5236"/>
                    <a:pt x="1370768" y="1896"/>
                    <a:pt x="1378456" y="13758"/>
                  </a:cubicBezTo>
                  <a:lnTo>
                    <a:pt x="1378605" y="14339"/>
                  </a:lnTo>
                  <a:lnTo>
                    <a:pt x="1607047" y="70331"/>
                  </a:lnTo>
                  <a:lnTo>
                    <a:pt x="1626372" y="67212"/>
                  </a:lnTo>
                  <a:lnTo>
                    <a:pt x="1638860" y="76596"/>
                  </a:lnTo>
                  <a:lnTo>
                    <a:pt x="1804037" y="94951"/>
                  </a:lnTo>
                  <a:lnTo>
                    <a:pt x="1807817" y="89190"/>
                  </a:lnTo>
                  <a:cubicBezTo>
                    <a:pt x="1823167" y="79241"/>
                    <a:pt x="1839679" y="86374"/>
                    <a:pt x="1847367" y="98235"/>
                  </a:cubicBezTo>
                  <a:lnTo>
                    <a:pt x="1851495" y="114921"/>
                  </a:lnTo>
                  <a:lnTo>
                    <a:pt x="1982561" y="208390"/>
                  </a:lnTo>
                  <a:lnTo>
                    <a:pt x="2003961" y="204935"/>
                  </a:lnTo>
                  <a:cubicBezTo>
                    <a:pt x="2010968" y="206957"/>
                    <a:pt x="2017018" y="211706"/>
                    <a:pt x="2020862" y="217636"/>
                  </a:cubicBezTo>
                  <a:cubicBezTo>
                    <a:pt x="2028549" y="229497"/>
                    <a:pt x="2028317" y="247482"/>
                    <a:pt x="2012967" y="257431"/>
                  </a:cubicBezTo>
                  <a:lnTo>
                    <a:pt x="2007962" y="258267"/>
                  </a:lnTo>
                  <a:lnTo>
                    <a:pt x="2031974" y="488977"/>
                  </a:lnTo>
                  <a:lnTo>
                    <a:pt x="2046042" y="499549"/>
                  </a:lnTo>
                  <a:cubicBezTo>
                    <a:pt x="2054427" y="510957"/>
                    <a:pt x="2054193" y="528943"/>
                    <a:pt x="2038146" y="539343"/>
                  </a:cubicBezTo>
                  <a:lnTo>
                    <a:pt x="2026916" y="541219"/>
                  </a:lnTo>
                  <a:lnTo>
                    <a:pt x="1980674" y="698823"/>
                  </a:lnTo>
                  <a:lnTo>
                    <a:pt x="1985300" y="702401"/>
                  </a:lnTo>
                  <a:cubicBezTo>
                    <a:pt x="1992988" y="714262"/>
                    <a:pt x="1993453" y="731795"/>
                    <a:pt x="1977406" y="742195"/>
                  </a:cubicBezTo>
                  <a:cubicBezTo>
                    <a:pt x="1970429" y="746717"/>
                    <a:pt x="1961642" y="748449"/>
                    <a:pt x="1954291" y="746278"/>
                  </a:cubicBezTo>
                  <a:lnTo>
                    <a:pt x="1946075" y="739715"/>
                  </a:lnTo>
                  <a:lnTo>
                    <a:pt x="1825161" y="818084"/>
                  </a:lnTo>
                  <a:lnTo>
                    <a:pt x="1828084" y="830926"/>
                  </a:lnTo>
                  <a:cubicBezTo>
                    <a:pt x="1827068" y="838149"/>
                    <a:pt x="1823172" y="845132"/>
                    <a:pt x="1815498" y="850107"/>
                  </a:cubicBezTo>
                  <a:cubicBezTo>
                    <a:pt x="1807473" y="855307"/>
                    <a:pt x="1799508" y="856011"/>
                    <a:pt x="1792587" y="853932"/>
                  </a:cubicBezTo>
                  <a:lnTo>
                    <a:pt x="1784955" y="848028"/>
                  </a:lnTo>
                  <a:lnTo>
                    <a:pt x="1618671" y="988962"/>
                  </a:lnTo>
                  <a:lnTo>
                    <a:pt x="1621967" y="1002478"/>
                  </a:lnTo>
                  <a:lnTo>
                    <a:pt x="1618359" y="1007911"/>
                  </a:lnTo>
                  <a:lnTo>
                    <a:pt x="1620464" y="1017159"/>
                  </a:lnTo>
                  <a:cubicBezTo>
                    <a:pt x="1619448" y="1024382"/>
                    <a:pt x="1615552" y="1031365"/>
                    <a:pt x="1607878" y="1036339"/>
                  </a:cubicBezTo>
                  <a:lnTo>
                    <a:pt x="1585800" y="1040026"/>
                  </a:lnTo>
                  <a:lnTo>
                    <a:pt x="1400466" y="1370046"/>
                  </a:lnTo>
                  <a:lnTo>
                    <a:pt x="1402398" y="1371498"/>
                  </a:lnTo>
                  <a:lnTo>
                    <a:pt x="1404609" y="1381210"/>
                  </a:lnTo>
                  <a:lnTo>
                    <a:pt x="1576100" y="1459766"/>
                  </a:lnTo>
                  <a:lnTo>
                    <a:pt x="1580301" y="1453365"/>
                  </a:lnTo>
                  <a:cubicBezTo>
                    <a:pt x="1595650" y="1443416"/>
                    <a:pt x="1612163" y="1450548"/>
                    <a:pt x="1619850" y="1462410"/>
                  </a:cubicBezTo>
                  <a:cubicBezTo>
                    <a:pt x="1624269" y="1468462"/>
                    <a:pt x="1626307" y="1475811"/>
                    <a:pt x="1625235" y="1482946"/>
                  </a:cubicBezTo>
                  <a:lnTo>
                    <a:pt x="1616250" y="1495976"/>
                  </a:lnTo>
                  <a:lnTo>
                    <a:pt x="1695950" y="1698680"/>
                  </a:lnTo>
                  <a:lnTo>
                    <a:pt x="1697745" y="1698390"/>
                  </a:lnTo>
                  <a:cubicBezTo>
                    <a:pt x="1704752" y="1700412"/>
                    <a:pt x="1710803" y="1705160"/>
                    <a:pt x="1714646" y="1711091"/>
                  </a:cubicBezTo>
                  <a:cubicBezTo>
                    <a:pt x="1723032" y="1722499"/>
                    <a:pt x="1722798" y="1740485"/>
                    <a:pt x="1706751" y="1750886"/>
                  </a:cubicBezTo>
                  <a:lnTo>
                    <a:pt x="1701602" y="1751746"/>
                  </a:lnTo>
                  <a:lnTo>
                    <a:pt x="1662969" y="2061379"/>
                  </a:lnTo>
                  <a:lnTo>
                    <a:pt x="1667405" y="2064712"/>
                  </a:lnTo>
                  <a:cubicBezTo>
                    <a:pt x="1675093" y="2076573"/>
                    <a:pt x="1675558" y="2094106"/>
                    <a:pt x="1659511" y="2104507"/>
                  </a:cubicBezTo>
                  <a:lnTo>
                    <a:pt x="1657547" y="2104835"/>
                  </a:lnTo>
                  <a:lnTo>
                    <a:pt x="1657419" y="2105865"/>
                  </a:lnTo>
                  <a:lnTo>
                    <a:pt x="1656829" y="2104955"/>
                  </a:lnTo>
                  <a:lnTo>
                    <a:pt x="1636601" y="2108333"/>
                  </a:lnTo>
                  <a:cubicBezTo>
                    <a:pt x="1629680" y="2106254"/>
                    <a:pt x="1623805" y="2101393"/>
                    <a:pt x="1619961" y="2095463"/>
                  </a:cubicBezTo>
                  <a:cubicBezTo>
                    <a:pt x="1616117" y="2089532"/>
                    <a:pt x="1614253" y="2082070"/>
                    <a:pt x="1615269" y="2074848"/>
                  </a:cubicBezTo>
                  <a:lnTo>
                    <a:pt x="1626361" y="2057945"/>
                  </a:lnTo>
                  <a:lnTo>
                    <a:pt x="1486899" y="1842772"/>
                  </a:lnTo>
                  <a:lnTo>
                    <a:pt x="1476505" y="1844508"/>
                  </a:lnTo>
                  <a:cubicBezTo>
                    <a:pt x="1469584" y="1842430"/>
                    <a:pt x="1463709" y="1837568"/>
                    <a:pt x="1459865" y="1831638"/>
                  </a:cubicBezTo>
                  <a:cubicBezTo>
                    <a:pt x="1456021" y="1825707"/>
                    <a:pt x="1454158" y="1818246"/>
                    <a:pt x="1455173" y="1811023"/>
                  </a:cubicBezTo>
                  <a:lnTo>
                    <a:pt x="1458668" y="1805698"/>
                  </a:lnTo>
                  <a:lnTo>
                    <a:pt x="1364588" y="1717921"/>
                  </a:lnTo>
                  <a:lnTo>
                    <a:pt x="1364474" y="1718091"/>
                  </a:lnTo>
                  <a:cubicBezTo>
                    <a:pt x="1356450" y="1723292"/>
                    <a:pt x="1348485" y="1723996"/>
                    <a:pt x="1341564" y="1721917"/>
                  </a:cubicBezTo>
                  <a:lnTo>
                    <a:pt x="1334216" y="1716234"/>
                  </a:lnTo>
                  <a:lnTo>
                    <a:pt x="1104216" y="1916726"/>
                  </a:lnTo>
                  <a:lnTo>
                    <a:pt x="1107628" y="1931377"/>
                  </a:lnTo>
                  <a:cubicBezTo>
                    <a:pt x="1106555" y="1938513"/>
                    <a:pt x="1102547" y="1945321"/>
                    <a:pt x="1094872" y="1950296"/>
                  </a:cubicBezTo>
                  <a:cubicBezTo>
                    <a:pt x="1078824" y="1960697"/>
                    <a:pt x="1063010" y="1953112"/>
                    <a:pt x="1055322" y="1941252"/>
                  </a:cubicBezTo>
                  <a:lnTo>
                    <a:pt x="1055094" y="1940248"/>
                  </a:lnTo>
                  <a:lnTo>
                    <a:pt x="780584" y="1990224"/>
                  </a:lnTo>
                  <a:lnTo>
                    <a:pt x="780813" y="1991232"/>
                  </a:lnTo>
                  <a:cubicBezTo>
                    <a:pt x="779798" y="1998454"/>
                    <a:pt x="775902" y="2005438"/>
                    <a:pt x="768227" y="2010412"/>
                  </a:cubicBezTo>
                  <a:cubicBezTo>
                    <a:pt x="760203" y="2015613"/>
                    <a:pt x="752238" y="2016317"/>
                    <a:pt x="745317" y="2014238"/>
                  </a:cubicBezTo>
                  <a:lnTo>
                    <a:pt x="737386" y="2008104"/>
                  </a:lnTo>
                  <a:lnTo>
                    <a:pt x="734556" y="2010439"/>
                  </a:lnTo>
                  <a:lnTo>
                    <a:pt x="735440" y="2006599"/>
                  </a:lnTo>
                  <a:lnTo>
                    <a:pt x="728677" y="2001368"/>
                  </a:lnTo>
                  <a:cubicBezTo>
                    <a:pt x="724833" y="1995437"/>
                    <a:pt x="722970" y="1987976"/>
                    <a:pt x="723985" y="1980753"/>
                  </a:cubicBezTo>
                  <a:lnTo>
                    <a:pt x="724458" y="1980033"/>
                  </a:lnTo>
                  <a:lnTo>
                    <a:pt x="595122" y="1887478"/>
                  </a:lnTo>
                  <a:lnTo>
                    <a:pt x="594770" y="1888015"/>
                  </a:lnTo>
                  <a:cubicBezTo>
                    <a:pt x="587793" y="1892536"/>
                    <a:pt x="579006" y="1894268"/>
                    <a:pt x="571655" y="1892097"/>
                  </a:cubicBezTo>
                  <a:cubicBezTo>
                    <a:pt x="565453" y="1890173"/>
                    <a:pt x="559290" y="1885249"/>
                    <a:pt x="555220" y="1878970"/>
                  </a:cubicBezTo>
                  <a:lnTo>
                    <a:pt x="555079" y="1878350"/>
                  </a:lnTo>
                  <a:lnTo>
                    <a:pt x="451142" y="1895781"/>
                  </a:lnTo>
                  <a:lnTo>
                    <a:pt x="439697" y="1913221"/>
                  </a:lnTo>
                  <a:cubicBezTo>
                    <a:pt x="423650" y="1923622"/>
                    <a:pt x="407835" y="1916038"/>
                    <a:pt x="400148" y="1904177"/>
                  </a:cubicBezTo>
                  <a:lnTo>
                    <a:pt x="396946" y="1890112"/>
                  </a:lnTo>
                  <a:lnTo>
                    <a:pt x="257499" y="1807304"/>
                  </a:lnTo>
                  <a:lnTo>
                    <a:pt x="254393" y="1807868"/>
                  </a:lnTo>
                  <a:lnTo>
                    <a:pt x="248889" y="1812969"/>
                  </a:lnTo>
                  <a:lnTo>
                    <a:pt x="248159" y="1809001"/>
                  </a:lnTo>
                  <a:lnTo>
                    <a:pt x="245735" y="1809441"/>
                  </a:lnTo>
                  <a:cubicBezTo>
                    <a:pt x="241166" y="1808316"/>
                    <a:pt x="236996" y="1805322"/>
                    <a:pt x="234056" y="1800786"/>
                  </a:cubicBezTo>
                  <a:cubicBezTo>
                    <a:pt x="231343" y="1796600"/>
                    <a:pt x="230477" y="1792207"/>
                    <a:pt x="230761" y="1788059"/>
                  </a:cubicBezTo>
                  <a:lnTo>
                    <a:pt x="233836" y="1783614"/>
                  </a:lnTo>
                  <a:lnTo>
                    <a:pt x="124910" y="1640363"/>
                  </a:lnTo>
                  <a:lnTo>
                    <a:pt x="124258" y="1642082"/>
                  </a:lnTo>
                  <a:lnTo>
                    <a:pt x="121628" y="1637144"/>
                  </a:lnTo>
                  <a:lnTo>
                    <a:pt x="116701" y="1638063"/>
                  </a:lnTo>
                  <a:cubicBezTo>
                    <a:pt x="112799" y="1636629"/>
                    <a:pt x="108690" y="1633346"/>
                    <a:pt x="106429" y="1629858"/>
                  </a:cubicBezTo>
                  <a:cubicBezTo>
                    <a:pt x="103490" y="1625323"/>
                    <a:pt x="102634" y="1620181"/>
                    <a:pt x="103559" y="1615494"/>
                  </a:cubicBezTo>
                  <a:lnTo>
                    <a:pt x="106097" y="1611719"/>
                  </a:lnTo>
                  <a:lnTo>
                    <a:pt x="35818" y="1479307"/>
                  </a:lnTo>
                  <a:lnTo>
                    <a:pt x="21400" y="1481853"/>
                  </a:lnTo>
                  <a:cubicBezTo>
                    <a:pt x="15198" y="1479928"/>
                    <a:pt x="9035" y="1475006"/>
                    <a:pt x="4965" y="1468726"/>
                  </a:cubicBezTo>
                  <a:cubicBezTo>
                    <a:pt x="-2722" y="1456865"/>
                    <a:pt x="-2490" y="1438880"/>
                    <a:pt x="12860" y="1428931"/>
                  </a:cubicBezTo>
                  <a:lnTo>
                    <a:pt x="23429" y="1427166"/>
                  </a:lnTo>
                  <a:lnTo>
                    <a:pt x="23894" y="1255064"/>
                  </a:lnTo>
                  <a:lnTo>
                    <a:pt x="12228" y="1246041"/>
                  </a:lnTo>
                  <a:cubicBezTo>
                    <a:pt x="4541" y="1234180"/>
                    <a:pt x="4773" y="1216194"/>
                    <a:pt x="20123" y="1206246"/>
                  </a:cubicBezTo>
                  <a:lnTo>
                    <a:pt x="24511" y="1205471"/>
                  </a:lnTo>
                  <a:lnTo>
                    <a:pt x="27834" y="1054326"/>
                  </a:lnTo>
                  <a:lnTo>
                    <a:pt x="17579" y="1046393"/>
                  </a:lnTo>
                  <a:cubicBezTo>
                    <a:pt x="9891" y="1034532"/>
                    <a:pt x="10123" y="1016547"/>
                    <a:pt x="25473" y="1006598"/>
                  </a:cubicBezTo>
                  <a:lnTo>
                    <a:pt x="39049" y="1004406"/>
                  </a:lnTo>
                  <a:lnTo>
                    <a:pt x="102302" y="872789"/>
                  </a:lnTo>
                  <a:lnTo>
                    <a:pt x="102158" y="872678"/>
                  </a:lnTo>
                  <a:cubicBezTo>
                    <a:pt x="94470" y="860816"/>
                    <a:pt x="94703" y="842831"/>
                    <a:pt x="110052" y="832882"/>
                  </a:cubicBezTo>
                  <a:lnTo>
                    <a:pt x="115521" y="831999"/>
                  </a:lnTo>
                  <a:lnTo>
                    <a:pt x="128172" y="743472"/>
                  </a:lnTo>
                  <a:lnTo>
                    <a:pt x="118685" y="736134"/>
                  </a:lnTo>
                  <a:cubicBezTo>
                    <a:pt x="110997" y="724273"/>
                    <a:pt x="111229" y="706288"/>
                    <a:pt x="126579" y="696339"/>
                  </a:cubicBezTo>
                  <a:lnTo>
                    <a:pt x="141656" y="693676"/>
                  </a:lnTo>
                  <a:lnTo>
                    <a:pt x="166418" y="624697"/>
                  </a:lnTo>
                  <a:lnTo>
                    <a:pt x="160316" y="619978"/>
                  </a:lnTo>
                  <a:cubicBezTo>
                    <a:pt x="152628" y="608116"/>
                    <a:pt x="152861" y="590131"/>
                    <a:pt x="168211" y="580182"/>
                  </a:cubicBezTo>
                  <a:cubicBezTo>
                    <a:pt x="175886" y="575208"/>
                    <a:pt x="183851" y="574504"/>
                    <a:pt x="190859" y="576526"/>
                  </a:cubicBezTo>
                  <a:lnTo>
                    <a:pt x="197939" y="581846"/>
                  </a:lnTo>
                  <a:lnTo>
                    <a:pt x="352128" y="462277"/>
                  </a:lnTo>
                  <a:lnTo>
                    <a:pt x="350519" y="455210"/>
                  </a:lnTo>
                  <a:cubicBezTo>
                    <a:pt x="351535" y="447988"/>
                    <a:pt x="355430" y="441004"/>
                    <a:pt x="363105" y="436030"/>
                  </a:cubicBezTo>
                  <a:lnTo>
                    <a:pt x="383796" y="432375"/>
                  </a:lnTo>
                  <a:lnTo>
                    <a:pt x="505728" y="290260"/>
                  </a:lnTo>
                  <a:lnTo>
                    <a:pt x="501199" y="270358"/>
                  </a:lnTo>
                  <a:cubicBezTo>
                    <a:pt x="502215" y="263136"/>
                    <a:pt x="506110" y="256152"/>
                    <a:pt x="513785" y="251178"/>
                  </a:cubicBezTo>
                  <a:close/>
                </a:path>
              </a:pathLst>
            </a:custGeom>
            <a:solidFill>
              <a:schemeClr val="accent1"/>
            </a:solidFill>
            <a:ln w="8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F06A5091-F4A6-4AAD-9C27-BDE6308A0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j-lt"/>
              </a:rPr>
              <a:t>Our Team Layout</a:t>
            </a:r>
            <a:endParaRPr lang="ko-KR" alt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latin typeface="+mn-lt"/>
              </a:rPr>
              <a:t>Get a modern PowerPoint  Presentation that is beautifully designed. </a:t>
            </a:r>
            <a:endParaRPr lang="ko-KR" altLang="en-US" dirty="0">
              <a:latin typeface="+mn-lt"/>
            </a:endParaRP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0B659AF2-BB90-4C6E-8379-0E290AD262FE}"/>
              </a:ext>
            </a:extLst>
          </p:cNvPr>
          <p:cNvSpPr txBox="1">
            <a:spLocks/>
          </p:cNvSpPr>
          <p:nvPr/>
        </p:nvSpPr>
        <p:spPr>
          <a:xfrm>
            <a:off x="2641878" y="1225946"/>
            <a:ext cx="6996000" cy="5293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0" indent="0" algn="ctr">
              <a:buNone/>
            </a:pP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3">
            <a:extLst>
              <a:ext uri="{FF2B5EF4-FFF2-40B4-BE49-F238E27FC236}">
                <a16:creationId xmlns:a16="http://schemas.microsoft.com/office/drawing/2014/main" id="{90BC4F91-69B9-41D8-9603-259648315E69}"/>
              </a:ext>
            </a:extLst>
          </p:cNvPr>
          <p:cNvGrpSpPr/>
          <p:nvPr/>
        </p:nvGrpSpPr>
        <p:grpSpPr>
          <a:xfrm>
            <a:off x="1128614" y="4511644"/>
            <a:ext cx="1980518" cy="1723726"/>
            <a:chOff x="1128614" y="4321144"/>
            <a:chExt cx="1980518" cy="1723726"/>
          </a:xfrm>
        </p:grpSpPr>
        <p:sp>
          <p:nvSpPr>
            <p:cNvPr id="10" name="Text Placeholder 1">
              <a:extLst>
                <a:ext uri="{FF2B5EF4-FFF2-40B4-BE49-F238E27FC236}">
                  <a16:creationId xmlns:a16="http://schemas.microsoft.com/office/drawing/2014/main" id="{117832D5-FE67-4D9C-970A-32FBF7F75C48}"/>
                </a:ext>
              </a:extLst>
            </p:cNvPr>
            <p:cNvSpPr txBox="1">
              <a:spLocks/>
            </p:cNvSpPr>
            <p:nvPr/>
          </p:nvSpPr>
          <p:spPr>
            <a:xfrm>
              <a:off x="1128614" y="4321144"/>
              <a:ext cx="1980518" cy="324000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Name Here</a:t>
              </a:r>
              <a:endParaRPr lang="ko-KR" altLang="en-US" dirty="0"/>
            </a:p>
          </p:txBody>
        </p:sp>
        <p:sp>
          <p:nvSpPr>
            <p:cNvPr id="11" name="Text Placeholder 2">
              <a:extLst>
                <a:ext uri="{FF2B5EF4-FFF2-40B4-BE49-F238E27FC236}">
                  <a16:creationId xmlns:a16="http://schemas.microsoft.com/office/drawing/2014/main" id="{2419DF82-69C2-41C0-BDD1-1FA2F118CC68}"/>
                </a:ext>
              </a:extLst>
            </p:cNvPr>
            <p:cNvSpPr txBox="1">
              <a:spLocks/>
            </p:cNvSpPr>
            <p:nvPr/>
          </p:nvSpPr>
          <p:spPr>
            <a:xfrm>
              <a:off x="1128614" y="4648288"/>
              <a:ext cx="1980518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Director</a:t>
              </a:r>
            </a:p>
          </p:txBody>
        </p:sp>
        <p:grpSp>
          <p:nvGrpSpPr>
            <p:cNvPr id="12" name="Group 21">
              <a:extLst>
                <a:ext uri="{FF2B5EF4-FFF2-40B4-BE49-F238E27FC236}">
                  <a16:creationId xmlns:a16="http://schemas.microsoft.com/office/drawing/2014/main" id="{E68557BB-A0B9-4095-A2A3-81A9DA42217A}"/>
                </a:ext>
              </a:extLst>
            </p:cNvPr>
            <p:cNvGrpSpPr/>
            <p:nvPr/>
          </p:nvGrpSpPr>
          <p:grpSpPr>
            <a:xfrm>
              <a:off x="1506254" y="5692312"/>
              <a:ext cx="1225241" cy="352558"/>
              <a:chOff x="3130166" y="5667342"/>
              <a:chExt cx="1254837" cy="361074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4" name="Rounded Rectangle 3">
                <a:extLst>
                  <a:ext uri="{FF2B5EF4-FFF2-40B4-BE49-F238E27FC236}">
                    <a16:creationId xmlns:a16="http://schemas.microsoft.com/office/drawing/2014/main" id="{9E538E56-0E73-452B-B5E9-8904C2B45622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ounded Rectangle 39">
                <a:extLst>
                  <a:ext uri="{FF2B5EF4-FFF2-40B4-BE49-F238E27FC236}">
                    <a16:creationId xmlns:a16="http://schemas.microsoft.com/office/drawing/2014/main" id="{1434465B-0805-428A-AE7F-159EB90FD94A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6" name="Rounded Rectangle 2">
                <a:extLst>
                  <a:ext uri="{FF2B5EF4-FFF2-40B4-BE49-F238E27FC236}">
                    <a16:creationId xmlns:a16="http://schemas.microsoft.com/office/drawing/2014/main" id="{2B4F8C35-50B8-4E9C-9611-111847CE7242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4E11F0C9-D9EB-450B-9659-A0AF3AA1B961}"/>
                </a:ext>
              </a:extLst>
            </p:cNvPr>
            <p:cNvSpPr/>
            <p:nvPr/>
          </p:nvSpPr>
          <p:spPr>
            <a:xfrm>
              <a:off x="1128614" y="4975432"/>
              <a:ext cx="198051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/>
                <a:t>Get a modern PowerPoint  Presentation that is beautifully designed.    </a:t>
              </a:r>
            </a:p>
          </p:txBody>
        </p:sp>
      </p:grpSp>
      <p:grpSp>
        <p:nvGrpSpPr>
          <p:cNvPr id="17" name="Group 2">
            <a:extLst>
              <a:ext uri="{FF2B5EF4-FFF2-40B4-BE49-F238E27FC236}">
                <a16:creationId xmlns:a16="http://schemas.microsoft.com/office/drawing/2014/main" id="{6F8A7D2D-161A-4E6B-9076-9D9CA225C707}"/>
              </a:ext>
            </a:extLst>
          </p:cNvPr>
          <p:cNvGrpSpPr/>
          <p:nvPr/>
        </p:nvGrpSpPr>
        <p:grpSpPr>
          <a:xfrm>
            <a:off x="3818410" y="4511644"/>
            <a:ext cx="1980518" cy="1723726"/>
            <a:chOff x="3818410" y="4321144"/>
            <a:chExt cx="1980518" cy="1723726"/>
          </a:xfrm>
        </p:grpSpPr>
        <p:sp>
          <p:nvSpPr>
            <p:cNvPr id="18" name="Text Placeholder 4">
              <a:extLst>
                <a:ext uri="{FF2B5EF4-FFF2-40B4-BE49-F238E27FC236}">
                  <a16:creationId xmlns:a16="http://schemas.microsoft.com/office/drawing/2014/main" id="{B8DAD627-9EF2-4B51-9FCE-519F2EEE6BB6}"/>
                </a:ext>
              </a:extLst>
            </p:cNvPr>
            <p:cNvSpPr txBox="1">
              <a:spLocks/>
            </p:cNvSpPr>
            <p:nvPr/>
          </p:nvSpPr>
          <p:spPr>
            <a:xfrm>
              <a:off x="3818410" y="4321144"/>
              <a:ext cx="1980518" cy="324000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Name Here</a:t>
              </a:r>
              <a:endParaRPr lang="ko-KR" altLang="en-US" dirty="0"/>
            </a:p>
          </p:txBody>
        </p:sp>
        <p:sp>
          <p:nvSpPr>
            <p:cNvPr id="19" name="Text Placeholder 5">
              <a:extLst>
                <a:ext uri="{FF2B5EF4-FFF2-40B4-BE49-F238E27FC236}">
                  <a16:creationId xmlns:a16="http://schemas.microsoft.com/office/drawing/2014/main" id="{8CB1E3AD-A124-4EB7-A0AA-23AA550A066B}"/>
                </a:ext>
              </a:extLst>
            </p:cNvPr>
            <p:cNvSpPr txBox="1">
              <a:spLocks/>
            </p:cNvSpPr>
            <p:nvPr/>
          </p:nvSpPr>
          <p:spPr>
            <a:xfrm>
              <a:off x="3818410" y="4648288"/>
              <a:ext cx="1980518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accent2"/>
                  </a:solidFill>
                </a:rPr>
                <a:t>Marketing</a:t>
              </a:r>
              <a:endParaRPr lang="ko-KR" altLang="en-US" dirty="0">
                <a:solidFill>
                  <a:schemeClr val="accent2"/>
                </a:solidFill>
              </a:endParaRPr>
            </a:p>
          </p:txBody>
        </p:sp>
        <p:grpSp>
          <p:nvGrpSpPr>
            <p:cNvPr id="20" name="Group 28">
              <a:extLst>
                <a:ext uri="{FF2B5EF4-FFF2-40B4-BE49-F238E27FC236}">
                  <a16:creationId xmlns:a16="http://schemas.microsoft.com/office/drawing/2014/main" id="{59211458-9B6A-446D-B3AD-AF421DBE52EE}"/>
                </a:ext>
              </a:extLst>
            </p:cNvPr>
            <p:cNvGrpSpPr/>
            <p:nvPr/>
          </p:nvGrpSpPr>
          <p:grpSpPr>
            <a:xfrm>
              <a:off x="4196049" y="5692312"/>
              <a:ext cx="1225241" cy="352558"/>
              <a:chOff x="3130166" y="5667342"/>
              <a:chExt cx="1254837" cy="361074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2" name="Rounded Rectangle 3">
                <a:extLst>
                  <a:ext uri="{FF2B5EF4-FFF2-40B4-BE49-F238E27FC236}">
                    <a16:creationId xmlns:a16="http://schemas.microsoft.com/office/drawing/2014/main" id="{E6B90415-4701-455D-B214-348ED6C32C16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39">
                <a:extLst>
                  <a:ext uri="{FF2B5EF4-FFF2-40B4-BE49-F238E27FC236}">
                    <a16:creationId xmlns:a16="http://schemas.microsoft.com/office/drawing/2014/main" id="{DCB042C8-1772-41D5-A650-BA658CDCBE80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4" name="Rounded Rectangle 2">
                <a:extLst>
                  <a:ext uri="{FF2B5EF4-FFF2-40B4-BE49-F238E27FC236}">
                    <a16:creationId xmlns:a16="http://schemas.microsoft.com/office/drawing/2014/main" id="{168ABC62-C231-48DE-9604-4C0E4D79B1CF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57B38ECB-760E-4E4E-B567-583AF7CD9772}"/>
                </a:ext>
              </a:extLst>
            </p:cNvPr>
            <p:cNvSpPr/>
            <p:nvPr/>
          </p:nvSpPr>
          <p:spPr>
            <a:xfrm>
              <a:off x="3818410" y="4975432"/>
              <a:ext cx="198051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/>
                <a:t>Get a modern PowerPoint  Presentation that is beautifully designed.    </a:t>
              </a:r>
            </a:p>
          </p:txBody>
        </p:sp>
      </p:grpSp>
      <p:grpSp>
        <p:nvGrpSpPr>
          <p:cNvPr id="25" name="Group 4">
            <a:extLst>
              <a:ext uri="{FF2B5EF4-FFF2-40B4-BE49-F238E27FC236}">
                <a16:creationId xmlns:a16="http://schemas.microsoft.com/office/drawing/2014/main" id="{201F2707-7982-4721-ABFC-65121CCB978D}"/>
              </a:ext>
            </a:extLst>
          </p:cNvPr>
          <p:cNvGrpSpPr/>
          <p:nvPr/>
        </p:nvGrpSpPr>
        <p:grpSpPr>
          <a:xfrm>
            <a:off x="6468416" y="4511644"/>
            <a:ext cx="1980518" cy="1723726"/>
            <a:chOff x="6468416" y="4321144"/>
            <a:chExt cx="1980518" cy="1723726"/>
          </a:xfrm>
        </p:grpSpPr>
        <p:sp>
          <p:nvSpPr>
            <p:cNvPr id="26" name="Text Placeholder 7">
              <a:extLst>
                <a:ext uri="{FF2B5EF4-FFF2-40B4-BE49-F238E27FC236}">
                  <a16:creationId xmlns:a16="http://schemas.microsoft.com/office/drawing/2014/main" id="{6DEB83A5-1248-4495-AD20-0681903D9DD2}"/>
                </a:ext>
              </a:extLst>
            </p:cNvPr>
            <p:cNvSpPr txBox="1">
              <a:spLocks/>
            </p:cNvSpPr>
            <p:nvPr/>
          </p:nvSpPr>
          <p:spPr>
            <a:xfrm>
              <a:off x="6468416" y="4321144"/>
              <a:ext cx="1980518" cy="324000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Name Here</a:t>
              </a:r>
              <a:endParaRPr lang="ko-KR" altLang="en-US" dirty="0"/>
            </a:p>
          </p:txBody>
        </p:sp>
        <p:sp>
          <p:nvSpPr>
            <p:cNvPr id="27" name="Text Placeholder 8">
              <a:extLst>
                <a:ext uri="{FF2B5EF4-FFF2-40B4-BE49-F238E27FC236}">
                  <a16:creationId xmlns:a16="http://schemas.microsoft.com/office/drawing/2014/main" id="{5AB69954-8803-4F92-AE24-AF0C799ABCEF}"/>
                </a:ext>
              </a:extLst>
            </p:cNvPr>
            <p:cNvSpPr txBox="1">
              <a:spLocks/>
            </p:cNvSpPr>
            <p:nvPr/>
          </p:nvSpPr>
          <p:spPr>
            <a:xfrm>
              <a:off x="6468416" y="4648288"/>
              <a:ext cx="1980518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accent3"/>
                  </a:solidFill>
                  <a:cs typeface="Arial" pitchFamily="34" charset="0"/>
                </a:rPr>
                <a:t>Designer</a:t>
              </a:r>
            </a:p>
          </p:txBody>
        </p:sp>
        <p:grpSp>
          <p:nvGrpSpPr>
            <p:cNvPr id="28" name="Group 35">
              <a:extLst>
                <a:ext uri="{FF2B5EF4-FFF2-40B4-BE49-F238E27FC236}">
                  <a16:creationId xmlns:a16="http://schemas.microsoft.com/office/drawing/2014/main" id="{AB99CAE4-2ACA-42D2-96E1-11AC0B8723F3}"/>
                </a:ext>
              </a:extLst>
            </p:cNvPr>
            <p:cNvGrpSpPr/>
            <p:nvPr/>
          </p:nvGrpSpPr>
          <p:grpSpPr>
            <a:xfrm>
              <a:off x="6846056" y="5692312"/>
              <a:ext cx="1225241" cy="352558"/>
              <a:chOff x="3130166" y="5667342"/>
              <a:chExt cx="1254837" cy="361074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0" name="Rounded Rectangle 3">
                <a:extLst>
                  <a:ext uri="{FF2B5EF4-FFF2-40B4-BE49-F238E27FC236}">
                    <a16:creationId xmlns:a16="http://schemas.microsoft.com/office/drawing/2014/main" id="{0B0F5107-42CE-4856-8BA5-33A80F061A53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ounded Rectangle 39">
                <a:extLst>
                  <a:ext uri="{FF2B5EF4-FFF2-40B4-BE49-F238E27FC236}">
                    <a16:creationId xmlns:a16="http://schemas.microsoft.com/office/drawing/2014/main" id="{9192CAA3-E0BD-4CF0-8C3B-E52ACDAC1852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32" name="Rounded Rectangle 2">
                <a:extLst>
                  <a:ext uri="{FF2B5EF4-FFF2-40B4-BE49-F238E27FC236}">
                    <a16:creationId xmlns:a16="http://schemas.microsoft.com/office/drawing/2014/main" id="{084BB069-E97A-4640-A423-113860A5A82D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625476BD-DF39-4468-8562-8A8B58CAA35D}"/>
                </a:ext>
              </a:extLst>
            </p:cNvPr>
            <p:cNvSpPr/>
            <p:nvPr/>
          </p:nvSpPr>
          <p:spPr>
            <a:xfrm>
              <a:off x="6468416" y="4975432"/>
              <a:ext cx="198051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/>
                <a:t>Get a modern PowerPoint  Presentation that is beautifully designed.    </a:t>
              </a:r>
            </a:p>
          </p:txBody>
        </p:sp>
      </p:grpSp>
      <p:grpSp>
        <p:nvGrpSpPr>
          <p:cNvPr id="33" name="Group 5">
            <a:extLst>
              <a:ext uri="{FF2B5EF4-FFF2-40B4-BE49-F238E27FC236}">
                <a16:creationId xmlns:a16="http://schemas.microsoft.com/office/drawing/2014/main" id="{37C80244-8BF6-4A73-BF1B-F9D091B6EA9B}"/>
              </a:ext>
            </a:extLst>
          </p:cNvPr>
          <p:cNvGrpSpPr/>
          <p:nvPr/>
        </p:nvGrpSpPr>
        <p:grpSpPr>
          <a:xfrm>
            <a:off x="9118422" y="4511644"/>
            <a:ext cx="1980518" cy="1723726"/>
            <a:chOff x="9118422" y="4321144"/>
            <a:chExt cx="1980518" cy="1723726"/>
          </a:xfrm>
        </p:grpSpPr>
        <p:sp>
          <p:nvSpPr>
            <p:cNvPr id="34" name="Text Placeholder 10">
              <a:extLst>
                <a:ext uri="{FF2B5EF4-FFF2-40B4-BE49-F238E27FC236}">
                  <a16:creationId xmlns:a16="http://schemas.microsoft.com/office/drawing/2014/main" id="{3EB22100-4019-404F-A27D-5928BDE5ACB0}"/>
                </a:ext>
              </a:extLst>
            </p:cNvPr>
            <p:cNvSpPr txBox="1">
              <a:spLocks/>
            </p:cNvSpPr>
            <p:nvPr/>
          </p:nvSpPr>
          <p:spPr>
            <a:xfrm>
              <a:off x="9118422" y="4321144"/>
              <a:ext cx="1980518" cy="324000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Name Here</a:t>
              </a:r>
              <a:endParaRPr lang="ko-KR" altLang="en-US" dirty="0"/>
            </a:p>
          </p:txBody>
        </p:sp>
        <p:sp>
          <p:nvSpPr>
            <p:cNvPr id="35" name="Text Placeholder 11">
              <a:extLst>
                <a:ext uri="{FF2B5EF4-FFF2-40B4-BE49-F238E27FC236}">
                  <a16:creationId xmlns:a16="http://schemas.microsoft.com/office/drawing/2014/main" id="{B4A84835-FF3C-4549-BF55-53D7C1E2D54D}"/>
                </a:ext>
              </a:extLst>
            </p:cNvPr>
            <p:cNvSpPr txBox="1">
              <a:spLocks/>
            </p:cNvSpPr>
            <p:nvPr/>
          </p:nvSpPr>
          <p:spPr>
            <a:xfrm>
              <a:off x="9118422" y="4648288"/>
              <a:ext cx="1980518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accent4"/>
                  </a:solidFill>
                </a:rPr>
                <a:t>Developer</a:t>
              </a:r>
            </a:p>
          </p:txBody>
        </p:sp>
        <p:grpSp>
          <p:nvGrpSpPr>
            <p:cNvPr id="36" name="Group 42">
              <a:extLst>
                <a:ext uri="{FF2B5EF4-FFF2-40B4-BE49-F238E27FC236}">
                  <a16:creationId xmlns:a16="http://schemas.microsoft.com/office/drawing/2014/main" id="{B7FE723C-0568-44D9-9969-24D0705010F7}"/>
                </a:ext>
              </a:extLst>
            </p:cNvPr>
            <p:cNvGrpSpPr/>
            <p:nvPr/>
          </p:nvGrpSpPr>
          <p:grpSpPr>
            <a:xfrm>
              <a:off x="9496062" y="5692312"/>
              <a:ext cx="1225241" cy="352558"/>
              <a:chOff x="3130166" y="5667342"/>
              <a:chExt cx="1254837" cy="361074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8" name="Rounded Rectangle 3">
                <a:extLst>
                  <a:ext uri="{FF2B5EF4-FFF2-40B4-BE49-F238E27FC236}">
                    <a16:creationId xmlns:a16="http://schemas.microsoft.com/office/drawing/2014/main" id="{3138FA28-5235-482F-90A9-9D8A95851E66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ounded Rectangle 39">
                <a:extLst>
                  <a:ext uri="{FF2B5EF4-FFF2-40B4-BE49-F238E27FC236}">
                    <a16:creationId xmlns:a16="http://schemas.microsoft.com/office/drawing/2014/main" id="{A6C7B092-7D2D-4C52-BB6A-5D79EAA1BC50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40" name="Rounded Rectangle 2">
                <a:extLst>
                  <a:ext uri="{FF2B5EF4-FFF2-40B4-BE49-F238E27FC236}">
                    <a16:creationId xmlns:a16="http://schemas.microsoft.com/office/drawing/2014/main" id="{9E42C876-FB06-412F-B49F-D1B1094EF233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DA8E14CD-2906-4759-B1F7-036944B54461}"/>
                </a:ext>
              </a:extLst>
            </p:cNvPr>
            <p:cNvSpPr/>
            <p:nvPr/>
          </p:nvSpPr>
          <p:spPr>
            <a:xfrm>
              <a:off x="9118422" y="4975432"/>
              <a:ext cx="198051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/>
                <a:t>Get a modern PowerPoint  Presentation that is beautifully designed.    </a:t>
              </a: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A1F9775C-646D-47FF-8E8C-6386810AE607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FB3E2F62-8BD9-4C59-B6EC-8D9F438031E5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42" name="그림 개체 틀 41">
            <a:extLst>
              <a:ext uri="{FF2B5EF4-FFF2-40B4-BE49-F238E27FC236}">
                <a16:creationId xmlns:a16="http://schemas.microsoft.com/office/drawing/2014/main" id="{93E1C177-9CB5-47E4-8DC3-8C06E2FA224A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44" name="그림 개체 틀 43">
            <a:extLst>
              <a:ext uri="{FF2B5EF4-FFF2-40B4-BE49-F238E27FC236}">
                <a16:creationId xmlns:a16="http://schemas.microsoft.com/office/drawing/2014/main" id="{735BA9D0-B448-4B73-9F79-78104639CB38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3942F677-F95A-4A20-8BA9-7C3D19EAF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121"/>
            <a:ext cx="8134471" cy="5971758"/>
          </a:xfrm>
          <a:prstGeom prst="rect">
            <a:avLst/>
          </a:prstGeo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440B1AF6-5B6C-4F9D-8A4D-434D861A5CBD}"/>
              </a:ext>
            </a:extLst>
          </p:cNvPr>
          <p:cNvSpPr/>
          <p:nvPr/>
        </p:nvSpPr>
        <p:spPr>
          <a:xfrm>
            <a:off x="5913853" y="2508153"/>
            <a:ext cx="1999244" cy="120032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altLang="ko-KR" sz="3600" dirty="0">
                <a:solidFill>
                  <a:schemeClr val="accent4"/>
                </a:solidFill>
              </a:rPr>
              <a:t>Mental</a:t>
            </a:r>
            <a:r>
              <a:rPr lang="ko-KR" altLang="en-US" sz="3600" dirty="0">
                <a:solidFill>
                  <a:schemeClr val="accent4"/>
                </a:solidFill>
              </a:rPr>
              <a:t> </a:t>
            </a:r>
            <a:r>
              <a:rPr lang="en-US" altLang="ko-KR" sz="3600" dirty="0">
                <a:solidFill>
                  <a:schemeClr val="accent4"/>
                </a:solidFill>
              </a:rPr>
              <a:t>Health</a:t>
            </a:r>
            <a:endParaRPr lang="en-US" sz="3600" dirty="0">
              <a:solidFill>
                <a:schemeClr val="accent4"/>
              </a:solidFill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CF3C5B5D-E6F8-4A65-8763-AE0DD9723876}"/>
              </a:ext>
            </a:extLst>
          </p:cNvPr>
          <p:cNvGrpSpPr/>
          <p:nvPr/>
        </p:nvGrpSpPr>
        <p:grpSpPr>
          <a:xfrm>
            <a:off x="5913853" y="3908980"/>
            <a:ext cx="1981200" cy="1308103"/>
            <a:chOff x="5529798" y="2980391"/>
            <a:chExt cx="1981200" cy="130810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0F960A2-61A7-4604-9C3C-C002A034F442}"/>
                </a:ext>
              </a:extLst>
            </p:cNvPr>
            <p:cNvSpPr txBox="1"/>
            <p:nvPr/>
          </p:nvSpPr>
          <p:spPr>
            <a:xfrm>
              <a:off x="5529798" y="2980391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F9A2876-76A7-481E-97F2-E3D6B2BFF66A}"/>
                </a:ext>
              </a:extLst>
            </p:cNvPr>
            <p:cNvSpPr txBox="1"/>
            <p:nvPr/>
          </p:nvSpPr>
          <p:spPr>
            <a:xfrm>
              <a:off x="5529798" y="3642163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20" name="Rectangle 13">
            <a:extLst>
              <a:ext uri="{FF2B5EF4-FFF2-40B4-BE49-F238E27FC236}">
                <a16:creationId xmlns:a16="http://schemas.microsoft.com/office/drawing/2014/main" id="{A3C86622-FBCE-443B-9439-043C9120A3B9}"/>
              </a:ext>
            </a:extLst>
          </p:cNvPr>
          <p:cNvSpPr/>
          <p:nvPr/>
        </p:nvSpPr>
        <p:spPr>
          <a:xfrm>
            <a:off x="7955716" y="2597127"/>
            <a:ext cx="66021" cy="26574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CFA8F3-23E5-4358-B197-B8C595AAB59A}"/>
              </a:ext>
            </a:extLst>
          </p:cNvPr>
          <p:cNvSpPr txBox="1"/>
          <p:nvPr/>
        </p:nvSpPr>
        <p:spPr>
          <a:xfrm>
            <a:off x="8282837" y="268859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1F7537-BF4B-42F2-98FB-D5EC618C0F06}"/>
              </a:ext>
            </a:extLst>
          </p:cNvPr>
          <p:cNvSpPr txBox="1"/>
          <p:nvPr/>
        </p:nvSpPr>
        <p:spPr>
          <a:xfrm>
            <a:off x="8282837" y="300975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8AF2BB-F2CF-44FC-83F2-3E258CC95820}"/>
              </a:ext>
            </a:extLst>
          </p:cNvPr>
          <p:cNvSpPr txBox="1"/>
          <p:nvPr/>
        </p:nvSpPr>
        <p:spPr>
          <a:xfrm>
            <a:off x="8282837" y="397323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4DEC06-F1EC-44A7-AED1-962E8742F951}"/>
              </a:ext>
            </a:extLst>
          </p:cNvPr>
          <p:cNvSpPr txBox="1"/>
          <p:nvPr/>
        </p:nvSpPr>
        <p:spPr>
          <a:xfrm>
            <a:off x="8282837" y="365207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EB0F2C-9A5E-4201-9EFC-1CDABF3D5F43}"/>
              </a:ext>
            </a:extLst>
          </p:cNvPr>
          <p:cNvSpPr txBox="1"/>
          <p:nvPr/>
        </p:nvSpPr>
        <p:spPr>
          <a:xfrm>
            <a:off x="8282837" y="333091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E861AC-C4C6-45FB-810A-6AFF89CB6EBE}"/>
              </a:ext>
            </a:extLst>
          </p:cNvPr>
          <p:cNvSpPr txBox="1"/>
          <p:nvPr/>
        </p:nvSpPr>
        <p:spPr>
          <a:xfrm>
            <a:off x="8282837" y="429439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E57B1B-B8F5-4F81-B8EA-7239C0C38FCF}"/>
              </a:ext>
            </a:extLst>
          </p:cNvPr>
          <p:cNvSpPr txBox="1"/>
          <p:nvPr/>
        </p:nvSpPr>
        <p:spPr>
          <a:xfrm>
            <a:off x="8282837" y="493671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D8E5DC-CB9A-4774-A970-FFF9CF87B64F}"/>
              </a:ext>
            </a:extLst>
          </p:cNvPr>
          <p:cNvSpPr txBox="1"/>
          <p:nvPr/>
        </p:nvSpPr>
        <p:spPr>
          <a:xfrm>
            <a:off x="8282837" y="461555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6FFE8F85-97E3-49EE-9E0E-B667F557EBD3}"/>
              </a:ext>
            </a:extLst>
          </p:cNvPr>
          <p:cNvSpPr txBox="1">
            <a:spLocks/>
          </p:cNvSpPr>
          <p:nvPr/>
        </p:nvSpPr>
        <p:spPr>
          <a:xfrm>
            <a:off x="8021737" y="5594637"/>
            <a:ext cx="3705644" cy="411758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altLang="ko-KR" sz="2400" b="1" i="1" spc="300" dirty="0">
                <a:solidFill>
                  <a:schemeClr val="bg1"/>
                </a:solidFill>
              </a:rPr>
              <a:t>ONLINE WEBINAR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12A000-958E-4B36-BD55-3EB30FA3DDC5}"/>
              </a:ext>
            </a:extLst>
          </p:cNvPr>
          <p:cNvSpPr txBox="1"/>
          <p:nvPr/>
        </p:nvSpPr>
        <p:spPr>
          <a:xfrm>
            <a:off x="7804924" y="705972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3">
            <a:extLst>
              <a:ext uri="{FF2B5EF4-FFF2-40B4-BE49-F238E27FC236}">
                <a16:creationId xmlns:a16="http://schemas.microsoft.com/office/drawing/2014/main" id="{180EC93E-328C-449C-B353-D611C3D460EC}"/>
              </a:ext>
            </a:extLst>
          </p:cNvPr>
          <p:cNvSpPr/>
          <p:nvPr/>
        </p:nvSpPr>
        <p:spPr>
          <a:xfrm>
            <a:off x="8893996" y="1998623"/>
            <a:ext cx="1359709" cy="1360804"/>
          </a:xfrm>
          <a:custGeom>
            <a:avLst/>
            <a:gdLst>
              <a:gd name="connsiteX0" fmla="*/ 7637 w 1371845"/>
              <a:gd name="connsiteY0" fmla="*/ 604654 h 1360804"/>
              <a:gd name="connsiteX1" fmla="*/ 68615 w 1371845"/>
              <a:gd name="connsiteY1" fmla="*/ 680400 h 1360804"/>
              <a:gd name="connsiteX2" fmla="*/ 7636 w 1371845"/>
              <a:gd name="connsiteY2" fmla="*/ 756147 h 1360804"/>
              <a:gd name="connsiteX3" fmla="*/ 0 w 1371845"/>
              <a:gd name="connsiteY3" fmla="*/ 680402 h 1360804"/>
              <a:gd name="connsiteX4" fmla="*/ 680402 w 1371845"/>
              <a:gd name="connsiteY4" fmla="*/ 0 h 1360804"/>
              <a:gd name="connsiteX5" fmla="*/ 1351357 w 1371845"/>
              <a:gd name="connsiteY5" fmla="*/ 586686 h 1360804"/>
              <a:gd name="connsiteX6" fmla="*/ 1371845 w 1371845"/>
              <a:gd name="connsiteY6" fmla="*/ 586686 h 1360804"/>
              <a:gd name="connsiteX7" fmla="*/ 1371845 w 1371845"/>
              <a:gd name="connsiteY7" fmla="*/ 781087 h 1360804"/>
              <a:gd name="connsiteX8" fmla="*/ 1350654 w 1371845"/>
              <a:gd name="connsiteY8" fmla="*/ 781087 h 1360804"/>
              <a:gd name="connsiteX9" fmla="*/ 680402 w 1371845"/>
              <a:gd name="connsiteY9" fmla="*/ 1360804 h 1360804"/>
              <a:gd name="connsiteX10" fmla="*/ 95509 w 1371845"/>
              <a:gd name="connsiteY10" fmla="*/ 1022697 h 1360804"/>
              <a:gd name="connsiteX11" fmla="*/ 242600 w 1371845"/>
              <a:gd name="connsiteY11" fmla="*/ 839985 h 1360804"/>
              <a:gd name="connsiteX12" fmla="*/ 680402 w 1371845"/>
              <a:gd name="connsiteY12" fmla="*/ 1147988 h 1360804"/>
              <a:gd name="connsiteX13" fmla="*/ 1147988 w 1371845"/>
              <a:gd name="connsiteY13" fmla="*/ 680402 h 1360804"/>
              <a:gd name="connsiteX14" fmla="*/ 680402 w 1371845"/>
              <a:gd name="connsiteY14" fmla="*/ 212816 h 1360804"/>
              <a:gd name="connsiteX15" fmla="*/ 242601 w 1371845"/>
              <a:gd name="connsiteY15" fmla="*/ 520817 h 1360804"/>
              <a:gd name="connsiteX16" fmla="*/ 95511 w 1371845"/>
              <a:gd name="connsiteY16" fmla="*/ 338104 h 1360804"/>
              <a:gd name="connsiteX17" fmla="*/ 680402 w 1371845"/>
              <a:gd name="connsiteY17" fmla="*/ 0 h 1360804"/>
              <a:gd name="connsiteX0" fmla="*/ 7637 w 1371845"/>
              <a:gd name="connsiteY0" fmla="*/ 604654 h 1360804"/>
              <a:gd name="connsiteX1" fmla="*/ 68615 w 1371845"/>
              <a:gd name="connsiteY1" fmla="*/ 680400 h 1360804"/>
              <a:gd name="connsiteX2" fmla="*/ 7636 w 1371845"/>
              <a:gd name="connsiteY2" fmla="*/ 756147 h 1360804"/>
              <a:gd name="connsiteX3" fmla="*/ 0 w 1371845"/>
              <a:gd name="connsiteY3" fmla="*/ 680402 h 1360804"/>
              <a:gd name="connsiteX4" fmla="*/ 7637 w 1371845"/>
              <a:gd name="connsiteY4" fmla="*/ 604654 h 1360804"/>
              <a:gd name="connsiteX5" fmla="*/ 680402 w 1371845"/>
              <a:gd name="connsiteY5" fmla="*/ 0 h 1360804"/>
              <a:gd name="connsiteX6" fmla="*/ 1351357 w 1371845"/>
              <a:gd name="connsiteY6" fmla="*/ 586686 h 1360804"/>
              <a:gd name="connsiteX7" fmla="*/ 1371845 w 1371845"/>
              <a:gd name="connsiteY7" fmla="*/ 781087 h 1360804"/>
              <a:gd name="connsiteX8" fmla="*/ 1350654 w 1371845"/>
              <a:gd name="connsiteY8" fmla="*/ 781087 h 1360804"/>
              <a:gd name="connsiteX9" fmla="*/ 680402 w 1371845"/>
              <a:gd name="connsiteY9" fmla="*/ 1360804 h 1360804"/>
              <a:gd name="connsiteX10" fmla="*/ 95509 w 1371845"/>
              <a:gd name="connsiteY10" fmla="*/ 1022697 h 1360804"/>
              <a:gd name="connsiteX11" fmla="*/ 242600 w 1371845"/>
              <a:gd name="connsiteY11" fmla="*/ 839985 h 1360804"/>
              <a:gd name="connsiteX12" fmla="*/ 680402 w 1371845"/>
              <a:gd name="connsiteY12" fmla="*/ 1147988 h 1360804"/>
              <a:gd name="connsiteX13" fmla="*/ 1147988 w 1371845"/>
              <a:gd name="connsiteY13" fmla="*/ 680402 h 1360804"/>
              <a:gd name="connsiteX14" fmla="*/ 680402 w 1371845"/>
              <a:gd name="connsiteY14" fmla="*/ 212816 h 1360804"/>
              <a:gd name="connsiteX15" fmla="*/ 242601 w 1371845"/>
              <a:gd name="connsiteY15" fmla="*/ 520817 h 1360804"/>
              <a:gd name="connsiteX16" fmla="*/ 95511 w 1371845"/>
              <a:gd name="connsiteY16" fmla="*/ 338104 h 1360804"/>
              <a:gd name="connsiteX17" fmla="*/ 680402 w 1371845"/>
              <a:gd name="connsiteY17" fmla="*/ 0 h 1360804"/>
              <a:gd name="connsiteX0" fmla="*/ 7637 w 1351357"/>
              <a:gd name="connsiteY0" fmla="*/ 604654 h 1360804"/>
              <a:gd name="connsiteX1" fmla="*/ 68615 w 1351357"/>
              <a:gd name="connsiteY1" fmla="*/ 680400 h 1360804"/>
              <a:gd name="connsiteX2" fmla="*/ 7636 w 1351357"/>
              <a:gd name="connsiteY2" fmla="*/ 756147 h 1360804"/>
              <a:gd name="connsiteX3" fmla="*/ 0 w 1351357"/>
              <a:gd name="connsiteY3" fmla="*/ 680402 h 1360804"/>
              <a:gd name="connsiteX4" fmla="*/ 7637 w 1351357"/>
              <a:gd name="connsiteY4" fmla="*/ 604654 h 1360804"/>
              <a:gd name="connsiteX5" fmla="*/ 680402 w 1351357"/>
              <a:gd name="connsiteY5" fmla="*/ 0 h 1360804"/>
              <a:gd name="connsiteX6" fmla="*/ 1351357 w 1351357"/>
              <a:gd name="connsiteY6" fmla="*/ 586686 h 1360804"/>
              <a:gd name="connsiteX7" fmla="*/ 1350654 w 1351357"/>
              <a:gd name="connsiteY7" fmla="*/ 781087 h 1360804"/>
              <a:gd name="connsiteX8" fmla="*/ 680402 w 1351357"/>
              <a:gd name="connsiteY8" fmla="*/ 1360804 h 1360804"/>
              <a:gd name="connsiteX9" fmla="*/ 95509 w 1351357"/>
              <a:gd name="connsiteY9" fmla="*/ 1022697 h 1360804"/>
              <a:gd name="connsiteX10" fmla="*/ 242600 w 1351357"/>
              <a:gd name="connsiteY10" fmla="*/ 839985 h 1360804"/>
              <a:gd name="connsiteX11" fmla="*/ 680402 w 1351357"/>
              <a:gd name="connsiteY11" fmla="*/ 1147988 h 1360804"/>
              <a:gd name="connsiteX12" fmla="*/ 1147988 w 1351357"/>
              <a:gd name="connsiteY12" fmla="*/ 680402 h 1360804"/>
              <a:gd name="connsiteX13" fmla="*/ 680402 w 1351357"/>
              <a:gd name="connsiteY13" fmla="*/ 212816 h 1360804"/>
              <a:gd name="connsiteX14" fmla="*/ 242601 w 1351357"/>
              <a:gd name="connsiteY14" fmla="*/ 520817 h 1360804"/>
              <a:gd name="connsiteX15" fmla="*/ 95511 w 1351357"/>
              <a:gd name="connsiteY15" fmla="*/ 338104 h 1360804"/>
              <a:gd name="connsiteX16" fmla="*/ 680402 w 1351357"/>
              <a:gd name="connsiteY16" fmla="*/ 0 h 1360804"/>
              <a:gd name="connsiteX0" fmla="*/ 7637 w 1355705"/>
              <a:gd name="connsiteY0" fmla="*/ 604654 h 1360804"/>
              <a:gd name="connsiteX1" fmla="*/ 68615 w 1355705"/>
              <a:gd name="connsiteY1" fmla="*/ 680400 h 1360804"/>
              <a:gd name="connsiteX2" fmla="*/ 7636 w 1355705"/>
              <a:gd name="connsiteY2" fmla="*/ 756147 h 1360804"/>
              <a:gd name="connsiteX3" fmla="*/ 0 w 1355705"/>
              <a:gd name="connsiteY3" fmla="*/ 680402 h 1360804"/>
              <a:gd name="connsiteX4" fmla="*/ 7637 w 1355705"/>
              <a:gd name="connsiteY4" fmla="*/ 604654 h 1360804"/>
              <a:gd name="connsiteX5" fmla="*/ 680402 w 1355705"/>
              <a:gd name="connsiteY5" fmla="*/ 0 h 1360804"/>
              <a:gd name="connsiteX6" fmla="*/ 1351357 w 1355705"/>
              <a:gd name="connsiteY6" fmla="*/ 586686 h 1360804"/>
              <a:gd name="connsiteX7" fmla="*/ 1350654 w 1355705"/>
              <a:gd name="connsiteY7" fmla="*/ 781087 h 1360804"/>
              <a:gd name="connsiteX8" fmla="*/ 680402 w 1355705"/>
              <a:gd name="connsiteY8" fmla="*/ 1360804 h 1360804"/>
              <a:gd name="connsiteX9" fmla="*/ 95509 w 1355705"/>
              <a:gd name="connsiteY9" fmla="*/ 1022697 h 1360804"/>
              <a:gd name="connsiteX10" fmla="*/ 242600 w 1355705"/>
              <a:gd name="connsiteY10" fmla="*/ 839985 h 1360804"/>
              <a:gd name="connsiteX11" fmla="*/ 680402 w 1355705"/>
              <a:gd name="connsiteY11" fmla="*/ 1147988 h 1360804"/>
              <a:gd name="connsiteX12" fmla="*/ 1147988 w 1355705"/>
              <a:gd name="connsiteY12" fmla="*/ 680402 h 1360804"/>
              <a:gd name="connsiteX13" fmla="*/ 680402 w 1355705"/>
              <a:gd name="connsiteY13" fmla="*/ 212816 h 1360804"/>
              <a:gd name="connsiteX14" fmla="*/ 242601 w 1355705"/>
              <a:gd name="connsiteY14" fmla="*/ 520817 h 1360804"/>
              <a:gd name="connsiteX15" fmla="*/ 95511 w 1355705"/>
              <a:gd name="connsiteY15" fmla="*/ 338104 h 1360804"/>
              <a:gd name="connsiteX16" fmla="*/ 680402 w 1355705"/>
              <a:gd name="connsiteY16" fmla="*/ 0 h 1360804"/>
              <a:gd name="connsiteX0" fmla="*/ 7637 w 1359709"/>
              <a:gd name="connsiteY0" fmla="*/ 604654 h 1360804"/>
              <a:gd name="connsiteX1" fmla="*/ 68615 w 1359709"/>
              <a:gd name="connsiteY1" fmla="*/ 680400 h 1360804"/>
              <a:gd name="connsiteX2" fmla="*/ 7636 w 1359709"/>
              <a:gd name="connsiteY2" fmla="*/ 756147 h 1360804"/>
              <a:gd name="connsiteX3" fmla="*/ 0 w 1359709"/>
              <a:gd name="connsiteY3" fmla="*/ 680402 h 1360804"/>
              <a:gd name="connsiteX4" fmla="*/ 7637 w 1359709"/>
              <a:gd name="connsiteY4" fmla="*/ 604654 h 1360804"/>
              <a:gd name="connsiteX5" fmla="*/ 680402 w 1359709"/>
              <a:gd name="connsiteY5" fmla="*/ 0 h 1360804"/>
              <a:gd name="connsiteX6" fmla="*/ 1351357 w 1359709"/>
              <a:gd name="connsiteY6" fmla="*/ 586686 h 1360804"/>
              <a:gd name="connsiteX7" fmla="*/ 1350654 w 1359709"/>
              <a:gd name="connsiteY7" fmla="*/ 781087 h 1360804"/>
              <a:gd name="connsiteX8" fmla="*/ 680402 w 1359709"/>
              <a:gd name="connsiteY8" fmla="*/ 1360804 h 1360804"/>
              <a:gd name="connsiteX9" fmla="*/ 95509 w 1359709"/>
              <a:gd name="connsiteY9" fmla="*/ 1022697 h 1360804"/>
              <a:gd name="connsiteX10" fmla="*/ 242600 w 1359709"/>
              <a:gd name="connsiteY10" fmla="*/ 839985 h 1360804"/>
              <a:gd name="connsiteX11" fmla="*/ 680402 w 1359709"/>
              <a:gd name="connsiteY11" fmla="*/ 1147988 h 1360804"/>
              <a:gd name="connsiteX12" fmla="*/ 1147988 w 1359709"/>
              <a:gd name="connsiteY12" fmla="*/ 680402 h 1360804"/>
              <a:gd name="connsiteX13" fmla="*/ 680402 w 1359709"/>
              <a:gd name="connsiteY13" fmla="*/ 212816 h 1360804"/>
              <a:gd name="connsiteX14" fmla="*/ 242601 w 1359709"/>
              <a:gd name="connsiteY14" fmla="*/ 520817 h 1360804"/>
              <a:gd name="connsiteX15" fmla="*/ 95511 w 1359709"/>
              <a:gd name="connsiteY15" fmla="*/ 338104 h 1360804"/>
              <a:gd name="connsiteX16" fmla="*/ 680402 w 1359709"/>
              <a:gd name="connsiteY16" fmla="*/ 0 h 136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59709" h="1360804">
                <a:moveTo>
                  <a:pt x="7637" y="604654"/>
                </a:moveTo>
                <a:lnTo>
                  <a:pt x="68615" y="680400"/>
                </a:lnTo>
                <a:lnTo>
                  <a:pt x="7636" y="756147"/>
                </a:lnTo>
                <a:cubicBezTo>
                  <a:pt x="1429" y="731536"/>
                  <a:pt x="0" y="706136"/>
                  <a:pt x="0" y="680402"/>
                </a:cubicBezTo>
                <a:lnTo>
                  <a:pt x="7637" y="604654"/>
                </a:lnTo>
                <a:close/>
                <a:moveTo>
                  <a:pt x="680402" y="0"/>
                </a:moveTo>
                <a:cubicBezTo>
                  <a:pt x="1024239" y="0"/>
                  <a:pt x="1308508" y="255045"/>
                  <a:pt x="1351357" y="586686"/>
                </a:cubicBezTo>
                <a:cubicBezTo>
                  <a:pt x="1361426" y="672092"/>
                  <a:pt x="1363767" y="711135"/>
                  <a:pt x="1350654" y="781087"/>
                </a:cubicBezTo>
                <a:cubicBezTo>
                  <a:pt x="1304519" y="1109323"/>
                  <a:pt x="1021829" y="1360804"/>
                  <a:pt x="680402" y="1360804"/>
                </a:cubicBezTo>
                <a:cubicBezTo>
                  <a:pt x="430014" y="1360804"/>
                  <a:pt x="211214" y="1225553"/>
                  <a:pt x="95509" y="1022697"/>
                </a:cubicBezTo>
                <a:lnTo>
                  <a:pt x="242600" y="839985"/>
                </a:lnTo>
                <a:cubicBezTo>
                  <a:pt x="306363" y="1019930"/>
                  <a:pt x="478428" y="1147988"/>
                  <a:pt x="680402" y="1147988"/>
                </a:cubicBezTo>
                <a:cubicBezTo>
                  <a:pt x="938643" y="1147988"/>
                  <a:pt x="1147988" y="938643"/>
                  <a:pt x="1147988" y="680402"/>
                </a:cubicBezTo>
                <a:cubicBezTo>
                  <a:pt x="1147988" y="422162"/>
                  <a:pt x="938643" y="212816"/>
                  <a:pt x="680402" y="212816"/>
                </a:cubicBezTo>
                <a:cubicBezTo>
                  <a:pt x="478430" y="212816"/>
                  <a:pt x="306366" y="340872"/>
                  <a:pt x="242601" y="520817"/>
                </a:cubicBezTo>
                <a:lnTo>
                  <a:pt x="95511" y="338104"/>
                </a:lnTo>
                <a:cubicBezTo>
                  <a:pt x="211217" y="135250"/>
                  <a:pt x="430015" y="0"/>
                  <a:pt x="68040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Donut 48">
            <a:extLst>
              <a:ext uri="{FF2B5EF4-FFF2-40B4-BE49-F238E27FC236}">
                <a16:creationId xmlns:a16="http://schemas.microsoft.com/office/drawing/2014/main" id="{B474FE01-CF27-444D-A3C4-C5DE3FC049D2}"/>
              </a:ext>
            </a:extLst>
          </p:cNvPr>
          <p:cNvSpPr/>
          <p:nvPr/>
        </p:nvSpPr>
        <p:spPr>
          <a:xfrm>
            <a:off x="7155071" y="1998623"/>
            <a:ext cx="1969982" cy="1360804"/>
          </a:xfrm>
          <a:custGeom>
            <a:avLst/>
            <a:gdLst/>
            <a:ahLst/>
            <a:cxnLst/>
            <a:rect l="l" t="t" r="r" b="b"/>
            <a:pathLst>
              <a:path w="1824052" h="1260000">
                <a:moveTo>
                  <a:pt x="7071" y="559863"/>
                </a:moveTo>
                <a:lnTo>
                  <a:pt x="63532" y="629998"/>
                </a:lnTo>
                <a:lnTo>
                  <a:pt x="7070" y="700134"/>
                </a:lnTo>
                <a:cubicBezTo>
                  <a:pt x="1323" y="677346"/>
                  <a:pt x="0" y="653828"/>
                  <a:pt x="0" y="630000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3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4" y="723226"/>
                </a:lnTo>
                <a:lnTo>
                  <a:pt x="1250602" y="723226"/>
                </a:lnTo>
                <a:cubicBezTo>
                  <a:pt x="1207884" y="1027148"/>
                  <a:pt x="946135" y="1260000"/>
                  <a:pt x="630000" y="1260000"/>
                </a:cubicBezTo>
                <a:cubicBezTo>
                  <a:pt x="398160" y="1260000"/>
                  <a:pt x="195568" y="1134768"/>
                  <a:pt x="88434" y="946939"/>
                </a:cubicBezTo>
                <a:lnTo>
                  <a:pt x="224629" y="777761"/>
                </a:lnTo>
                <a:cubicBezTo>
                  <a:pt x="283669" y="944377"/>
                  <a:pt x="442988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ubicBezTo>
                  <a:pt x="442989" y="197051"/>
                  <a:pt x="283671" y="315621"/>
                  <a:pt x="224630" y="482236"/>
                </a:cubicBezTo>
                <a:lnTo>
                  <a:pt x="88436" y="313058"/>
                </a:lnTo>
                <a:cubicBezTo>
                  <a:pt x="195571" y="125231"/>
                  <a:pt x="398161" y="0"/>
                  <a:pt x="63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Donut 44">
            <a:extLst>
              <a:ext uri="{FF2B5EF4-FFF2-40B4-BE49-F238E27FC236}">
                <a16:creationId xmlns:a16="http://schemas.microsoft.com/office/drawing/2014/main" id="{7FA6648B-D2DA-4018-9E47-F5D8E523AE8F}"/>
              </a:ext>
            </a:extLst>
          </p:cNvPr>
          <p:cNvSpPr/>
          <p:nvPr/>
        </p:nvSpPr>
        <p:spPr>
          <a:xfrm>
            <a:off x="5416145" y="1998623"/>
            <a:ext cx="1969982" cy="1360804"/>
          </a:xfrm>
          <a:custGeom>
            <a:avLst/>
            <a:gdLst/>
            <a:ahLst/>
            <a:cxnLst/>
            <a:rect l="l" t="t" r="r" b="b"/>
            <a:pathLst>
              <a:path w="1824052" h="1260000">
                <a:moveTo>
                  <a:pt x="7070" y="559864"/>
                </a:moveTo>
                <a:lnTo>
                  <a:pt x="63532" y="629999"/>
                </a:lnTo>
                <a:lnTo>
                  <a:pt x="7070" y="700135"/>
                </a:lnTo>
                <a:cubicBezTo>
                  <a:pt x="1323" y="677347"/>
                  <a:pt x="0" y="653828"/>
                  <a:pt x="0" y="630000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3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4" y="723226"/>
                </a:lnTo>
                <a:lnTo>
                  <a:pt x="1250602" y="723226"/>
                </a:lnTo>
                <a:cubicBezTo>
                  <a:pt x="1207884" y="1027148"/>
                  <a:pt x="946135" y="1260000"/>
                  <a:pt x="630000" y="1260000"/>
                </a:cubicBezTo>
                <a:cubicBezTo>
                  <a:pt x="398160" y="1260000"/>
                  <a:pt x="195569" y="1134769"/>
                  <a:pt x="88434" y="946940"/>
                </a:cubicBezTo>
                <a:lnTo>
                  <a:pt x="224630" y="777762"/>
                </a:lnTo>
                <a:cubicBezTo>
                  <a:pt x="283669" y="944378"/>
                  <a:pt x="442988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ubicBezTo>
                  <a:pt x="442989" y="197051"/>
                  <a:pt x="283670" y="315622"/>
                  <a:pt x="224630" y="482237"/>
                </a:cubicBezTo>
                <a:lnTo>
                  <a:pt x="88435" y="313059"/>
                </a:lnTo>
                <a:cubicBezTo>
                  <a:pt x="195570" y="125231"/>
                  <a:pt x="398161" y="0"/>
                  <a:pt x="63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Donut 40">
            <a:extLst>
              <a:ext uri="{FF2B5EF4-FFF2-40B4-BE49-F238E27FC236}">
                <a16:creationId xmlns:a16="http://schemas.microsoft.com/office/drawing/2014/main" id="{1094B275-D572-4FE6-8637-15FC2CD2A5AD}"/>
              </a:ext>
            </a:extLst>
          </p:cNvPr>
          <p:cNvSpPr/>
          <p:nvPr/>
        </p:nvSpPr>
        <p:spPr>
          <a:xfrm>
            <a:off x="3677221" y="1998623"/>
            <a:ext cx="1969982" cy="1360804"/>
          </a:xfrm>
          <a:custGeom>
            <a:avLst/>
            <a:gdLst/>
            <a:ahLst/>
            <a:cxnLst/>
            <a:rect l="l" t="t" r="r" b="b"/>
            <a:pathLst>
              <a:path w="1824052" h="1260000">
                <a:moveTo>
                  <a:pt x="7070" y="559865"/>
                </a:moveTo>
                <a:lnTo>
                  <a:pt x="63532" y="630000"/>
                </a:lnTo>
                <a:lnTo>
                  <a:pt x="7070" y="700135"/>
                </a:lnTo>
                <a:cubicBezTo>
                  <a:pt x="1323" y="677348"/>
                  <a:pt x="0" y="653828"/>
                  <a:pt x="0" y="630000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3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3" y="723226"/>
                </a:lnTo>
                <a:lnTo>
                  <a:pt x="1250602" y="723226"/>
                </a:lnTo>
                <a:cubicBezTo>
                  <a:pt x="1207884" y="1027148"/>
                  <a:pt x="946135" y="1260000"/>
                  <a:pt x="630000" y="1260000"/>
                </a:cubicBezTo>
                <a:cubicBezTo>
                  <a:pt x="398160" y="1260000"/>
                  <a:pt x="195569" y="1134769"/>
                  <a:pt x="88435" y="946940"/>
                </a:cubicBezTo>
                <a:lnTo>
                  <a:pt x="224630" y="777762"/>
                </a:lnTo>
                <a:cubicBezTo>
                  <a:pt x="283670" y="944378"/>
                  <a:pt x="442988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ubicBezTo>
                  <a:pt x="442988" y="197051"/>
                  <a:pt x="283670" y="315622"/>
                  <a:pt x="224630" y="482238"/>
                </a:cubicBezTo>
                <a:lnTo>
                  <a:pt x="88435" y="313060"/>
                </a:lnTo>
                <a:cubicBezTo>
                  <a:pt x="195570" y="125231"/>
                  <a:pt x="398160" y="0"/>
                  <a:pt x="63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Donut 27">
            <a:extLst>
              <a:ext uri="{FF2B5EF4-FFF2-40B4-BE49-F238E27FC236}">
                <a16:creationId xmlns:a16="http://schemas.microsoft.com/office/drawing/2014/main" id="{333A1098-796F-4285-9400-465CDEEA8F00}"/>
              </a:ext>
            </a:extLst>
          </p:cNvPr>
          <p:cNvSpPr/>
          <p:nvPr/>
        </p:nvSpPr>
        <p:spPr>
          <a:xfrm>
            <a:off x="1938295" y="1998623"/>
            <a:ext cx="1969982" cy="1360804"/>
          </a:xfrm>
          <a:custGeom>
            <a:avLst/>
            <a:gdLst/>
            <a:ahLst/>
            <a:cxnLst/>
            <a:rect l="l" t="t" r="r" b="b"/>
            <a:pathLst>
              <a:path w="1824052" h="1260000">
                <a:moveTo>
                  <a:pt x="630000" y="197051"/>
                </a:moveTo>
                <a:cubicBezTo>
                  <a:pt x="390889" y="197051"/>
                  <a:pt x="197051" y="390889"/>
                  <a:pt x="197051" y="630000"/>
                </a:cubicBezTo>
                <a:cubicBezTo>
                  <a:pt x="197051" y="869111"/>
                  <a:pt x="390889" y="1062949"/>
                  <a:pt x="630000" y="1062949"/>
                </a:cubicBezTo>
                <a:cubicBezTo>
                  <a:pt x="869111" y="1062949"/>
                  <a:pt x="1062949" y="869111"/>
                  <a:pt x="1062949" y="630000"/>
                </a:cubicBezTo>
                <a:cubicBezTo>
                  <a:pt x="1062949" y="390889"/>
                  <a:pt x="869111" y="197051"/>
                  <a:pt x="630000" y="197051"/>
                </a:cubicBezTo>
                <a:close/>
                <a:moveTo>
                  <a:pt x="630000" y="0"/>
                </a:moveTo>
                <a:cubicBezTo>
                  <a:pt x="948367" y="0"/>
                  <a:pt x="1211578" y="236152"/>
                  <a:pt x="1251252" y="543226"/>
                </a:cubicBezTo>
                <a:lnTo>
                  <a:pt x="1571198" y="543226"/>
                </a:lnTo>
                <a:lnTo>
                  <a:pt x="1445980" y="387684"/>
                </a:lnTo>
                <a:lnTo>
                  <a:pt x="1628978" y="387684"/>
                </a:lnTo>
                <a:lnTo>
                  <a:pt x="1824052" y="630000"/>
                </a:lnTo>
                <a:lnTo>
                  <a:pt x="1628978" y="872316"/>
                </a:lnTo>
                <a:lnTo>
                  <a:pt x="1445980" y="872316"/>
                </a:lnTo>
                <a:lnTo>
                  <a:pt x="1566003" y="723226"/>
                </a:lnTo>
                <a:lnTo>
                  <a:pt x="1250602" y="723226"/>
                </a:lnTo>
                <a:cubicBezTo>
                  <a:pt x="1207884" y="1027148"/>
                  <a:pt x="946134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8C64A3-F94C-4008-9687-F028C2BA472C}"/>
              </a:ext>
            </a:extLst>
          </p:cNvPr>
          <p:cNvSpPr txBox="1"/>
          <p:nvPr/>
        </p:nvSpPr>
        <p:spPr>
          <a:xfrm>
            <a:off x="4591612" y="5038323"/>
            <a:ext cx="3008775" cy="1263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  DESIGNED</a:t>
            </a:r>
          </a:p>
        </p:txBody>
      </p:sp>
      <p:cxnSp>
        <p:nvCxnSpPr>
          <p:cNvPr id="9" name="Straight Connector 26">
            <a:extLst>
              <a:ext uri="{FF2B5EF4-FFF2-40B4-BE49-F238E27FC236}">
                <a16:creationId xmlns:a16="http://schemas.microsoft.com/office/drawing/2014/main" id="{740FB3FE-8A37-4E6C-BE99-B809CF25F5CF}"/>
              </a:ext>
            </a:extLst>
          </p:cNvPr>
          <p:cNvCxnSpPr>
            <a:cxnSpLocks/>
          </p:cNvCxnSpPr>
          <p:nvPr/>
        </p:nvCxnSpPr>
        <p:spPr>
          <a:xfrm>
            <a:off x="4361329" y="5210270"/>
            <a:ext cx="0" cy="979544"/>
          </a:xfrm>
          <a:prstGeom prst="line">
            <a:avLst/>
          </a:prstGeom>
          <a:ln w="317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7">
            <a:extLst>
              <a:ext uri="{FF2B5EF4-FFF2-40B4-BE49-F238E27FC236}">
                <a16:creationId xmlns:a16="http://schemas.microsoft.com/office/drawing/2014/main" id="{0C4EA69A-6ED2-446D-B24D-85195E862973}"/>
              </a:ext>
            </a:extLst>
          </p:cNvPr>
          <p:cNvCxnSpPr>
            <a:cxnSpLocks/>
          </p:cNvCxnSpPr>
          <p:nvPr/>
        </p:nvCxnSpPr>
        <p:spPr>
          <a:xfrm>
            <a:off x="7830670" y="5210270"/>
            <a:ext cx="0" cy="979544"/>
          </a:xfrm>
          <a:prstGeom prst="line">
            <a:avLst/>
          </a:prstGeom>
          <a:ln w="317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28">
            <a:extLst>
              <a:ext uri="{FF2B5EF4-FFF2-40B4-BE49-F238E27FC236}">
                <a16:creationId xmlns:a16="http://schemas.microsoft.com/office/drawing/2014/main" id="{8D397D50-9878-4F27-9222-A864ECCED4C7}"/>
              </a:ext>
            </a:extLst>
          </p:cNvPr>
          <p:cNvGrpSpPr/>
          <p:nvPr/>
        </p:nvGrpSpPr>
        <p:grpSpPr>
          <a:xfrm>
            <a:off x="470091" y="5104524"/>
            <a:ext cx="3422101" cy="1191037"/>
            <a:chOff x="4822352" y="1916832"/>
            <a:chExt cx="3422056" cy="1191037"/>
          </a:xfrm>
        </p:grpSpPr>
        <p:sp>
          <p:nvSpPr>
            <p:cNvPr id="12" name="Text Placeholder 10">
              <a:extLst>
                <a:ext uri="{FF2B5EF4-FFF2-40B4-BE49-F238E27FC236}">
                  <a16:creationId xmlns:a16="http://schemas.microsoft.com/office/drawing/2014/main" id="{6BAF2050-8FEA-4F21-8015-90C92998C8AC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379F7D-6CF0-4C6A-BAC2-64F229AD03C0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1">
            <a:extLst>
              <a:ext uri="{FF2B5EF4-FFF2-40B4-BE49-F238E27FC236}">
                <a16:creationId xmlns:a16="http://schemas.microsoft.com/office/drawing/2014/main" id="{2B0C125B-FB92-41CF-A54D-3E888F62FC8E}"/>
              </a:ext>
            </a:extLst>
          </p:cNvPr>
          <p:cNvGrpSpPr/>
          <p:nvPr/>
        </p:nvGrpSpPr>
        <p:grpSpPr>
          <a:xfrm>
            <a:off x="8299807" y="5104524"/>
            <a:ext cx="3422101" cy="1191037"/>
            <a:chOff x="4822352" y="1916832"/>
            <a:chExt cx="3422056" cy="1191037"/>
          </a:xfrm>
        </p:grpSpPr>
        <p:sp>
          <p:nvSpPr>
            <p:cNvPr id="15" name="Text Placeholder 10">
              <a:extLst>
                <a:ext uri="{FF2B5EF4-FFF2-40B4-BE49-F238E27FC236}">
                  <a16:creationId xmlns:a16="http://schemas.microsoft.com/office/drawing/2014/main" id="{9DD3B5E5-FE35-4882-B25E-397397B21313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221C44B-641F-4E0D-9E27-E323366DDE0B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37">
            <a:extLst>
              <a:ext uri="{FF2B5EF4-FFF2-40B4-BE49-F238E27FC236}">
                <a16:creationId xmlns:a16="http://schemas.microsoft.com/office/drawing/2014/main" id="{E91C23AB-546E-4906-AA0E-F24820E0D09E}"/>
              </a:ext>
            </a:extLst>
          </p:cNvPr>
          <p:cNvGrpSpPr/>
          <p:nvPr/>
        </p:nvGrpSpPr>
        <p:grpSpPr>
          <a:xfrm>
            <a:off x="615823" y="3637889"/>
            <a:ext cx="2002930" cy="904116"/>
            <a:chOff x="724074" y="3649500"/>
            <a:chExt cx="2353482" cy="90411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D2EA935-9E33-4C10-9DED-F49587E767A4}"/>
                </a:ext>
              </a:extLst>
            </p:cNvPr>
            <p:cNvSpPr txBox="1"/>
            <p:nvPr/>
          </p:nvSpPr>
          <p:spPr>
            <a:xfrm>
              <a:off x="724074" y="3649500"/>
              <a:ext cx="235348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B5B2150-FA52-43C8-918F-244DB4A62192}"/>
                </a:ext>
              </a:extLst>
            </p:cNvPr>
            <p:cNvSpPr txBox="1"/>
            <p:nvPr/>
          </p:nvSpPr>
          <p:spPr>
            <a:xfrm>
              <a:off x="724075" y="3907285"/>
              <a:ext cx="23534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0" name="Group 40">
            <a:extLst>
              <a:ext uri="{FF2B5EF4-FFF2-40B4-BE49-F238E27FC236}">
                <a16:creationId xmlns:a16="http://schemas.microsoft.com/office/drawing/2014/main" id="{2EA5D564-F8F4-40A7-96FF-61EE0CBC67AA}"/>
              </a:ext>
            </a:extLst>
          </p:cNvPr>
          <p:cNvGrpSpPr/>
          <p:nvPr/>
        </p:nvGrpSpPr>
        <p:grpSpPr>
          <a:xfrm>
            <a:off x="2855179" y="3637889"/>
            <a:ext cx="2002930" cy="904116"/>
            <a:chOff x="724074" y="3649500"/>
            <a:chExt cx="2353482" cy="90411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CF0BBE2-89EC-4860-BCA3-66195A39238A}"/>
                </a:ext>
              </a:extLst>
            </p:cNvPr>
            <p:cNvSpPr txBox="1"/>
            <p:nvPr/>
          </p:nvSpPr>
          <p:spPr>
            <a:xfrm>
              <a:off x="724074" y="3649500"/>
              <a:ext cx="235348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BCCB98D-9EF0-4519-9193-873199CB952E}"/>
                </a:ext>
              </a:extLst>
            </p:cNvPr>
            <p:cNvSpPr txBox="1"/>
            <p:nvPr/>
          </p:nvSpPr>
          <p:spPr>
            <a:xfrm>
              <a:off x="724075" y="3907285"/>
              <a:ext cx="23534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23" name="Group 43">
            <a:extLst>
              <a:ext uri="{FF2B5EF4-FFF2-40B4-BE49-F238E27FC236}">
                <a16:creationId xmlns:a16="http://schemas.microsoft.com/office/drawing/2014/main" id="{08177DB4-C942-4AA5-A970-9BD37696DBD7}"/>
              </a:ext>
            </a:extLst>
          </p:cNvPr>
          <p:cNvGrpSpPr/>
          <p:nvPr/>
        </p:nvGrpSpPr>
        <p:grpSpPr>
          <a:xfrm>
            <a:off x="5094535" y="3637889"/>
            <a:ext cx="2002930" cy="904116"/>
            <a:chOff x="724074" y="3649500"/>
            <a:chExt cx="2353482" cy="90411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68A0CFD-62E7-462F-B90C-8EB991301716}"/>
                </a:ext>
              </a:extLst>
            </p:cNvPr>
            <p:cNvSpPr txBox="1"/>
            <p:nvPr/>
          </p:nvSpPr>
          <p:spPr>
            <a:xfrm>
              <a:off x="724074" y="3649500"/>
              <a:ext cx="235348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160DECE-1E6E-4B41-A0AE-3F78EBD8773B}"/>
                </a:ext>
              </a:extLst>
            </p:cNvPr>
            <p:cNvSpPr txBox="1"/>
            <p:nvPr/>
          </p:nvSpPr>
          <p:spPr>
            <a:xfrm>
              <a:off x="724075" y="3907285"/>
              <a:ext cx="23534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6" name="Group 46">
            <a:extLst>
              <a:ext uri="{FF2B5EF4-FFF2-40B4-BE49-F238E27FC236}">
                <a16:creationId xmlns:a16="http://schemas.microsoft.com/office/drawing/2014/main" id="{061AB774-783C-41C3-9905-FBE682438C60}"/>
              </a:ext>
            </a:extLst>
          </p:cNvPr>
          <p:cNvGrpSpPr/>
          <p:nvPr/>
        </p:nvGrpSpPr>
        <p:grpSpPr>
          <a:xfrm>
            <a:off x="7333891" y="3637889"/>
            <a:ext cx="2002930" cy="904116"/>
            <a:chOff x="724074" y="3649500"/>
            <a:chExt cx="2353482" cy="90411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54D0D5D-3DC8-4B44-8B2D-87934430A8A3}"/>
                </a:ext>
              </a:extLst>
            </p:cNvPr>
            <p:cNvSpPr txBox="1"/>
            <p:nvPr/>
          </p:nvSpPr>
          <p:spPr>
            <a:xfrm>
              <a:off x="724074" y="3649500"/>
              <a:ext cx="235348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25D4772-866C-4509-BECD-ECED211AEDD5}"/>
                </a:ext>
              </a:extLst>
            </p:cNvPr>
            <p:cNvSpPr txBox="1"/>
            <p:nvPr/>
          </p:nvSpPr>
          <p:spPr>
            <a:xfrm>
              <a:off x="724075" y="3907285"/>
              <a:ext cx="23534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9" name="Group 49">
            <a:extLst>
              <a:ext uri="{FF2B5EF4-FFF2-40B4-BE49-F238E27FC236}">
                <a16:creationId xmlns:a16="http://schemas.microsoft.com/office/drawing/2014/main" id="{5CFA4C4F-2709-4E39-AC09-8F417078B614}"/>
              </a:ext>
            </a:extLst>
          </p:cNvPr>
          <p:cNvGrpSpPr/>
          <p:nvPr/>
        </p:nvGrpSpPr>
        <p:grpSpPr>
          <a:xfrm>
            <a:off x="9573247" y="3637889"/>
            <a:ext cx="2002930" cy="904116"/>
            <a:chOff x="724074" y="3649500"/>
            <a:chExt cx="2353482" cy="90411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BC6ED32-2A56-40A2-B17D-F11117219A6D}"/>
                </a:ext>
              </a:extLst>
            </p:cNvPr>
            <p:cNvSpPr txBox="1"/>
            <p:nvPr/>
          </p:nvSpPr>
          <p:spPr>
            <a:xfrm>
              <a:off x="724074" y="3649500"/>
              <a:ext cx="235348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18849F-8F2E-42E7-936B-712212CBEADB}"/>
                </a:ext>
              </a:extLst>
            </p:cNvPr>
            <p:cNvSpPr txBox="1"/>
            <p:nvPr/>
          </p:nvSpPr>
          <p:spPr>
            <a:xfrm>
              <a:off x="724075" y="3907285"/>
              <a:ext cx="23534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sp>
        <p:nvSpPr>
          <p:cNvPr id="32" name="Freeform 18">
            <a:extLst>
              <a:ext uri="{FF2B5EF4-FFF2-40B4-BE49-F238E27FC236}">
                <a16:creationId xmlns:a16="http://schemas.microsoft.com/office/drawing/2014/main" id="{6ECD662C-8B7A-475D-A895-A3B7E0FBA062}"/>
              </a:ext>
            </a:extLst>
          </p:cNvPr>
          <p:cNvSpPr>
            <a:spLocks/>
          </p:cNvSpPr>
          <p:nvPr/>
        </p:nvSpPr>
        <p:spPr bwMode="auto">
          <a:xfrm>
            <a:off x="9336821" y="2394283"/>
            <a:ext cx="493333" cy="562440"/>
          </a:xfrm>
          <a:custGeom>
            <a:avLst/>
            <a:gdLst/>
            <a:ahLst/>
            <a:cxnLst/>
            <a:rect l="l" t="t" r="r" b="b"/>
            <a:pathLst>
              <a:path w="3384376" h="3858469">
                <a:moveTo>
                  <a:pt x="1740934" y="236685"/>
                </a:moveTo>
                <a:lnTo>
                  <a:pt x="1571200" y="249050"/>
                </a:lnTo>
                <a:lnTo>
                  <a:pt x="1377859" y="294013"/>
                </a:lnTo>
                <a:lnTo>
                  <a:pt x="1316035" y="316494"/>
                </a:lnTo>
                <a:lnTo>
                  <a:pt x="1250839" y="341224"/>
                </a:lnTo>
                <a:lnTo>
                  <a:pt x="1187891" y="369326"/>
                </a:lnTo>
                <a:lnTo>
                  <a:pt x="1123819" y="403048"/>
                </a:lnTo>
                <a:lnTo>
                  <a:pt x="1063119" y="439018"/>
                </a:lnTo>
                <a:lnTo>
                  <a:pt x="1003544" y="478360"/>
                </a:lnTo>
                <a:lnTo>
                  <a:pt x="948464" y="523323"/>
                </a:lnTo>
                <a:lnTo>
                  <a:pt x="896757" y="571658"/>
                </a:lnTo>
                <a:lnTo>
                  <a:pt x="850670" y="625614"/>
                </a:lnTo>
                <a:lnTo>
                  <a:pt x="809079" y="680693"/>
                </a:lnTo>
                <a:lnTo>
                  <a:pt x="776481" y="741393"/>
                </a:lnTo>
                <a:lnTo>
                  <a:pt x="749504" y="807713"/>
                </a:lnTo>
                <a:lnTo>
                  <a:pt x="733767" y="876282"/>
                </a:lnTo>
                <a:lnTo>
                  <a:pt x="725898" y="952718"/>
                </a:lnTo>
                <a:lnTo>
                  <a:pt x="729270" y="1005550"/>
                </a:lnTo>
                <a:lnTo>
                  <a:pt x="743883" y="1055009"/>
                </a:lnTo>
                <a:lnTo>
                  <a:pt x="764117" y="1099972"/>
                </a:lnTo>
                <a:lnTo>
                  <a:pt x="793342" y="1140438"/>
                </a:lnTo>
                <a:lnTo>
                  <a:pt x="823692" y="1178657"/>
                </a:lnTo>
                <a:lnTo>
                  <a:pt x="858539" y="1212379"/>
                </a:lnTo>
                <a:lnTo>
                  <a:pt x="893385" y="1238232"/>
                </a:lnTo>
                <a:lnTo>
                  <a:pt x="929355" y="1262962"/>
                </a:lnTo>
                <a:lnTo>
                  <a:pt x="976566" y="1280947"/>
                </a:lnTo>
                <a:lnTo>
                  <a:pt x="1028273" y="1293312"/>
                </a:lnTo>
                <a:lnTo>
                  <a:pt x="1085601" y="1302304"/>
                </a:lnTo>
                <a:lnTo>
                  <a:pt x="1146301" y="1307925"/>
                </a:lnTo>
                <a:lnTo>
                  <a:pt x="1210373" y="1312421"/>
                </a:lnTo>
                <a:lnTo>
                  <a:pt x="1273321" y="1313545"/>
                </a:lnTo>
                <a:lnTo>
                  <a:pt x="1338517" y="1313545"/>
                </a:lnTo>
                <a:lnTo>
                  <a:pt x="1403713" y="1315793"/>
                </a:lnTo>
                <a:lnTo>
                  <a:pt x="1465537" y="1320290"/>
                </a:lnTo>
                <a:lnTo>
                  <a:pt x="1522865" y="1324786"/>
                </a:lnTo>
                <a:lnTo>
                  <a:pt x="1575696" y="1332654"/>
                </a:lnTo>
                <a:lnTo>
                  <a:pt x="1625155" y="1345019"/>
                </a:lnTo>
                <a:lnTo>
                  <a:pt x="1665622" y="1360756"/>
                </a:lnTo>
                <a:lnTo>
                  <a:pt x="1695971" y="1383238"/>
                </a:lnTo>
                <a:lnTo>
                  <a:pt x="1720701" y="1407967"/>
                </a:lnTo>
                <a:lnTo>
                  <a:pt x="1743182" y="1437193"/>
                </a:lnTo>
                <a:lnTo>
                  <a:pt x="1760043" y="1465295"/>
                </a:lnTo>
                <a:lnTo>
                  <a:pt x="1775780" y="1497893"/>
                </a:lnTo>
                <a:lnTo>
                  <a:pt x="1788145" y="1528243"/>
                </a:lnTo>
                <a:lnTo>
                  <a:pt x="1800510" y="1560841"/>
                </a:lnTo>
                <a:lnTo>
                  <a:pt x="1812875" y="1594563"/>
                </a:lnTo>
                <a:lnTo>
                  <a:pt x="1827488" y="1624913"/>
                </a:lnTo>
                <a:lnTo>
                  <a:pt x="1840977" y="1655263"/>
                </a:lnTo>
                <a:lnTo>
                  <a:pt x="1857838" y="1684489"/>
                </a:lnTo>
                <a:lnTo>
                  <a:pt x="1875823" y="1710342"/>
                </a:lnTo>
                <a:lnTo>
                  <a:pt x="1898304" y="1735072"/>
                </a:lnTo>
                <a:lnTo>
                  <a:pt x="1925282" y="1755305"/>
                </a:lnTo>
                <a:lnTo>
                  <a:pt x="1957880" y="1772166"/>
                </a:lnTo>
                <a:lnTo>
                  <a:pt x="1997222" y="1785655"/>
                </a:lnTo>
                <a:lnTo>
                  <a:pt x="2039937" y="1794647"/>
                </a:lnTo>
                <a:lnTo>
                  <a:pt x="2090520" y="1798020"/>
                </a:lnTo>
                <a:lnTo>
                  <a:pt x="2152344" y="1796896"/>
                </a:lnTo>
                <a:lnTo>
                  <a:pt x="2178198" y="1837362"/>
                </a:lnTo>
                <a:lnTo>
                  <a:pt x="2209672" y="1880077"/>
                </a:lnTo>
                <a:lnTo>
                  <a:pt x="2245642" y="1925040"/>
                </a:lnTo>
                <a:lnTo>
                  <a:pt x="2287233" y="1967754"/>
                </a:lnTo>
                <a:lnTo>
                  <a:pt x="2329947" y="2009345"/>
                </a:lnTo>
                <a:lnTo>
                  <a:pt x="2372662" y="2039695"/>
                </a:lnTo>
                <a:lnTo>
                  <a:pt x="2415377" y="2062176"/>
                </a:lnTo>
                <a:lnTo>
                  <a:pt x="2452471" y="2072293"/>
                </a:lnTo>
                <a:lnTo>
                  <a:pt x="2495186" y="2074541"/>
                </a:lnTo>
                <a:lnTo>
                  <a:pt x="2542397" y="2072293"/>
                </a:lnTo>
                <a:lnTo>
                  <a:pt x="2591856" y="2067797"/>
                </a:lnTo>
                <a:lnTo>
                  <a:pt x="2642439" y="2057680"/>
                </a:lnTo>
                <a:lnTo>
                  <a:pt x="2691898" y="2045315"/>
                </a:lnTo>
                <a:lnTo>
                  <a:pt x="2740233" y="2031826"/>
                </a:lnTo>
                <a:lnTo>
                  <a:pt x="2784072" y="2014965"/>
                </a:lnTo>
                <a:lnTo>
                  <a:pt x="2824539" y="1999228"/>
                </a:lnTo>
                <a:lnTo>
                  <a:pt x="2854888" y="1982367"/>
                </a:lnTo>
                <a:lnTo>
                  <a:pt x="2879618" y="1967754"/>
                </a:lnTo>
                <a:lnTo>
                  <a:pt x="2916712" y="1939653"/>
                </a:lnTo>
                <a:lnTo>
                  <a:pt x="2952683" y="1907055"/>
                </a:lnTo>
                <a:lnTo>
                  <a:pt x="2987529" y="1872208"/>
                </a:lnTo>
                <a:lnTo>
                  <a:pt x="3022375" y="1835114"/>
                </a:lnTo>
                <a:lnTo>
                  <a:pt x="3054973" y="1792399"/>
                </a:lnTo>
                <a:lnTo>
                  <a:pt x="3084199" y="1747437"/>
                </a:lnTo>
                <a:lnTo>
                  <a:pt x="3110053" y="1697977"/>
                </a:lnTo>
                <a:lnTo>
                  <a:pt x="3132534" y="1642898"/>
                </a:lnTo>
                <a:lnTo>
                  <a:pt x="3149395" y="1585570"/>
                </a:lnTo>
                <a:lnTo>
                  <a:pt x="3161760" y="1520374"/>
                </a:lnTo>
                <a:lnTo>
                  <a:pt x="3166256" y="1452930"/>
                </a:lnTo>
                <a:lnTo>
                  <a:pt x="3164008" y="1377617"/>
                </a:lnTo>
                <a:lnTo>
                  <a:pt x="3153891" y="1297808"/>
                </a:lnTo>
                <a:lnTo>
                  <a:pt x="3129162" y="1178657"/>
                </a:lnTo>
                <a:lnTo>
                  <a:pt x="3098812" y="1068498"/>
                </a:lnTo>
                <a:lnTo>
                  <a:pt x="3059469" y="962835"/>
                </a:lnTo>
                <a:lnTo>
                  <a:pt x="3012258" y="863917"/>
                </a:lnTo>
                <a:lnTo>
                  <a:pt x="2959427" y="772867"/>
                </a:lnTo>
                <a:lnTo>
                  <a:pt x="2896479" y="686314"/>
                </a:lnTo>
                <a:lnTo>
                  <a:pt x="2829035" y="608753"/>
                </a:lnTo>
                <a:lnTo>
                  <a:pt x="2750350" y="539060"/>
                </a:lnTo>
                <a:lnTo>
                  <a:pt x="2669417" y="473864"/>
                </a:lnTo>
                <a:lnTo>
                  <a:pt x="2577243" y="418785"/>
                </a:lnTo>
                <a:lnTo>
                  <a:pt x="2479449" y="369326"/>
                </a:lnTo>
                <a:lnTo>
                  <a:pt x="2374910" y="326611"/>
                </a:lnTo>
                <a:lnTo>
                  <a:pt x="2262503" y="294013"/>
                </a:lnTo>
                <a:lnTo>
                  <a:pt x="2142228" y="268159"/>
                </a:lnTo>
                <a:lnTo>
                  <a:pt x="2017456" y="249050"/>
                </a:lnTo>
                <a:lnTo>
                  <a:pt x="1882567" y="238933"/>
                </a:lnTo>
                <a:close/>
                <a:moveTo>
                  <a:pt x="1743955" y="0"/>
                </a:moveTo>
                <a:lnTo>
                  <a:pt x="1891201" y="1188"/>
                </a:lnTo>
                <a:lnTo>
                  <a:pt x="2029245" y="11883"/>
                </a:lnTo>
                <a:lnTo>
                  <a:pt x="2160387" y="29708"/>
                </a:lnTo>
                <a:lnTo>
                  <a:pt x="2285777" y="55851"/>
                </a:lnTo>
                <a:lnTo>
                  <a:pt x="2405415" y="87936"/>
                </a:lnTo>
                <a:lnTo>
                  <a:pt x="2515850" y="129527"/>
                </a:lnTo>
                <a:lnTo>
                  <a:pt x="2622834" y="174683"/>
                </a:lnTo>
                <a:lnTo>
                  <a:pt x="2720615" y="228157"/>
                </a:lnTo>
                <a:lnTo>
                  <a:pt x="2812644" y="288761"/>
                </a:lnTo>
                <a:lnTo>
                  <a:pt x="2901222" y="356496"/>
                </a:lnTo>
                <a:lnTo>
                  <a:pt x="2980598" y="428983"/>
                </a:lnTo>
                <a:lnTo>
                  <a:pt x="3053071" y="509789"/>
                </a:lnTo>
                <a:lnTo>
                  <a:pt x="3120942" y="594159"/>
                </a:lnTo>
                <a:lnTo>
                  <a:pt x="3180761" y="684471"/>
                </a:lnTo>
                <a:lnTo>
                  <a:pt x="3235979" y="779537"/>
                </a:lnTo>
                <a:lnTo>
                  <a:pt x="3272791" y="859154"/>
                </a:lnTo>
                <a:lnTo>
                  <a:pt x="3305001" y="948278"/>
                </a:lnTo>
                <a:lnTo>
                  <a:pt x="3333760" y="1045720"/>
                </a:lnTo>
                <a:lnTo>
                  <a:pt x="3356767" y="1151480"/>
                </a:lnTo>
                <a:lnTo>
                  <a:pt x="3374023" y="1259617"/>
                </a:lnTo>
                <a:lnTo>
                  <a:pt x="3382075" y="1371319"/>
                </a:lnTo>
                <a:lnTo>
                  <a:pt x="3384376" y="1485398"/>
                </a:lnTo>
                <a:lnTo>
                  <a:pt x="3377474" y="1598288"/>
                </a:lnTo>
                <a:lnTo>
                  <a:pt x="3363669" y="1708802"/>
                </a:lnTo>
                <a:lnTo>
                  <a:pt x="3338361" y="1816939"/>
                </a:lnTo>
                <a:lnTo>
                  <a:pt x="3305001" y="1909627"/>
                </a:lnTo>
                <a:lnTo>
                  <a:pt x="3264738" y="1996375"/>
                </a:lnTo>
                <a:lnTo>
                  <a:pt x="3216423" y="2075992"/>
                </a:lnTo>
                <a:lnTo>
                  <a:pt x="3166957" y="2153233"/>
                </a:lnTo>
                <a:lnTo>
                  <a:pt x="3111739" y="2229285"/>
                </a:lnTo>
                <a:lnTo>
                  <a:pt x="3057672" y="2300584"/>
                </a:lnTo>
                <a:lnTo>
                  <a:pt x="3003605" y="2374260"/>
                </a:lnTo>
                <a:lnTo>
                  <a:pt x="2950688" y="2447935"/>
                </a:lnTo>
                <a:lnTo>
                  <a:pt x="2915027" y="2507351"/>
                </a:lnTo>
                <a:lnTo>
                  <a:pt x="2886268" y="2575085"/>
                </a:lnTo>
                <a:lnTo>
                  <a:pt x="2863260" y="2646385"/>
                </a:lnTo>
                <a:lnTo>
                  <a:pt x="2844855" y="2723625"/>
                </a:lnTo>
                <a:lnTo>
                  <a:pt x="2842554" y="2760463"/>
                </a:lnTo>
                <a:lnTo>
                  <a:pt x="2844855" y="2804431"/>
                </a:lnTo>
                <a:lnTo>
                  <a:pt x="2850606" y="2857905"/>
                </a:lnTo>
                <a:lnTo>
                  <a:pt x="2858659" y="2913756"/>
                </a:lnTo>
                <a:lnTo>
                  <a:pt x="2871313" y="2974360"/>
                </a:lnTo>
                <a:lnTo>
                  <a:pt x="2886268" y="3034965"/>
                </a:lnTo>
                <a:lnTo>
                  <a:pt x="2901222" y="3093192"/>
                </a:lnTo>
                <a:lnTo>
                  <a:pt x="2917328" y="3149043"/>
                </a:lnTo>
                <a:lnTo>
                  <a:pt x="2932282" y="3198952"/>
                </a:lnTo>
                <a:lnTo>
                  <a:pt x="2947237" y="3242920"/>
                </a:lnTo>
                <a:lnTo>
                  <a:pt x="2959891" y="3275005"/>
                </a:lnTo>
                <a:lnTo>
                  <a:pt x="2978297" y="3322538"/>
                </a:lnTo>
                <a:lnTo>
                  <a:pt x="2995552" y="3380765"/>
                </a:lnTo>
                <a:lnTo>
                  <a:pt x="3013958" y="3446123"/>
                </a:lnTo>
                <a:lnTo>
                  <a:pt x="3032364" y="3512668"/>
                </a:lnTo>
                <a:lnTo>
                  <a:pt x="3053071" y="3573273"/>
                </a:lnTo>
                <a:lnTo>
                  <a:pt x="3074928" y="3626747"/>
                </a:lnTo>
                <a:lnTo>
                  <a:pt x="2878215" y="3692105"/>
                </a:lnTo>
                <a:lnTo>
                  <a:pt x="2687254" y="3747955"/>
                </a:lnTo>
                <a:lnTo>
                  <a:pt x="2505497" y="3793112"/>
                </a:lnTo>
                <a:lnTo>
                  <a:pt x="2328340" y="3826384"/>
                </a:lnTo>
                <a:lnTo>
                  <a:pt x="2155785" y="3850151"/>
                </a:lnTo>
                <a:lnTo>
                  <a:pt x="1988983" y="3858469"/>
                </a:lnTo>
                <a:lnTo>
                  <a:pt x="1825631" y="3856092"/>
                </a:lnTo>
                <a:lnTo>
                  <a:pt x="1666880" y="3840644"/>
                </a:lnTo>
                <a:lnTo>
                  <a:pt x="1510430" y="3813313"/>
                </a:lnTo>
                <a:lnTo>
                  <a:pt x="1503528" y="3774098"/>
                </a:lnTo>
                <a:lnTo>
                  <a:pt x="1495476" y="3728942"/>
                </a:lnTo>
                <a:lnTo>
                  <a:pt x="1485122" y="3674280"/>
                </a:lnTo>
                <a:lnTo>
                  <a:pt x="1477070" y="3616052"/>
                </a:lnTo>
                <a:lnTo>
                  <a:pt x="1465566" y="3553071"/>
                </a:lnTo>
                <a:lnTo>
                  <a:pt x="1454062" y="3488902"/>
                </a:lnTo>
                <a:lnTo>
                  <a:pt x="1441408" y="3425921"/>
                </a:lnTo>
                <a:lnTo>
                  <a:pt x="1426454" y="3365317"/>
                </a:lnTo>
                <a:lnTo>
                  <a:pt x="1411499" y="3307089"/>
                </a:lnTo>
                <a:lnTo>
                  <a:pt x="1393093" y="3255992"/>
                </a:lnTo>
                <a:lnTo>
                  <a:pt x="1373537" y="3212024"/>
                </a:lnTo>
                <a:lnTo>
                  <a:pt x="1352830" y="3177563"/>
                </a:lnTo>
                <a:lnTo>
                  <a:pt x="1329823" y="3156173"/>
                </a:lnTo>
                <a:lnTo>
                  <a:pt x="1304515" y="3145478"/>
                </a:lnTo>
                <a:lnTo>
                  <a:pt x="1275756" y="3140725"/>
                </a:lnTo>
                <a:lnTo>
                  <a:pt x="1242395" y="3143102"/>
                </a:lnTo>
                <a:lnTo>
                  <a:pt x="1209035" y="3147855"/>
                </a:lnTo>
                <a:lnTo>
                  <a:pt x="1177975" y="3156173"/>
                </a:lnTo>
                <a:lnTo>
                  <a:pt x="1148065" y="3164491"/>
                </a:lnTo>
                <a:lnTo>
                  <a:pt x="1120456" y="3172809"/>
                </a:lnTo>
                <a:lnTo>
                  <a:pt x="1099750" y="3179939"/>
                </a:lnTo>
                <a:lnTo>
                  <a:pt x="1050284" y="3196576"/>
                </a:lnTo>
                <a:lnTo>
                  <a:pt x="993916" y="3212024"/>
                </a:lnTo>
                <a:lnTo>
                  <a:pt x="930646" y="3225095"/>
                </a:lnTo>
                <a:lnTo>
                  <a:pt x="863925" y="3233414"/>
                </a:lnTo>
                <a:lnTo>
                  <a:pt x="797204" y="3240544"/>
                </a:lnTo>
                <a:lnTo>
                  <a:pt x="729332" y="3242920"/>
                </a:lnTo>
                <a:lnTo>
                  <a:pt x="664912" y="3238167"/>
                </a:lnTo>
                <a:lnTo>
                  <a:pt x="603942" y="3227472"/>
                </a:lnTo>
                <a:lnTo>
                  <a:pt x="570582" y="3219154"/>
                </a:lnTo>
                <a:lnTo>
                  <a:pt x="537221" y="3203706"/>
                </a:lnTo>
                <a:lnTo>
                  <a:pt x="503860" y="3185881"/>
                </a:lnTo>
                <a:lnTo>
                  <a:pt x="475101" y="3164491"/>
                </a:lnTo>
                <a:lnTo>
                  <a:pt x="445192" y="3138348"/>
                </a:lnTo>
                <a:lnTo>
                  <a:pt x="422184" y="3111017"/>
                </a:lnTo>
                <a:lnTo>
                  <a:pt x="406079" y="3076556"/>
                </a:lnTo>
                <a:lnTo>
                  <a:pt x="393425" y="3037341"/>
                </a:lnTo>
                <a:lnTo>
                  <a:pt x="388824" y="2994562"/>
                </a:lnTo>
                <a:lnTo>
                  <a:pt x="393425" y="2947029"/>
                </a:lnTo>
                <a:lnTo>
                  <a:pt x="399177" y="2913756"/>
                </a:lnTo>
                <a:lnTo>
                  <a:pt x="407230" y="2876918"/>
                </a:lnTo>
                <a:lnTo>
                  <a:pt x="416433" y="2838892"/>
                </a:lnTo>
                <a:lnTo>
                  <a:pt x="419884" y="2802054"/>
                </a:lnTo>
                <a:lnTo>
                  <a:pt x="419884" y="2762840"/>
                </a:lnTo>
                <a:lnTo>
                  <a:pt x="409530" y="2728379"/>
                </a:lnTo>
                <a:lnTo>
                  <a:pt x="399177" y="2709365"/>
                </a:lnTo>
                <a:lnTo>
                  <a:pt x="380771" y="2691541"/>
                </a:lnTo>
                <a:lnTo>
                  <a:pt x="361215" y="2678469"/>
                </a:lnTo>
                <a:lnTo>
                  <a:pt x="340508" y="2667774"/>
                </a:lnTo>
                <a:lnTo>
                  <a:pt x="319802" y="2652326"/>
                </a:lnTo>
                <a:lnTo>
                  <a:pt x="303697" y="2635690"/>
                </a:lnTo>
                <a:lnTo>
                  <a:pt x="291043" y="2614300"/>
                </a:lnTo>
                <a:lnTo>
                  <a:pt x="286441" y="2590534"/>
                </a:lnTo>
                <a:lnTo>
                  <a:pt x="288742" y="2566767"/>
                </a:lnTo>
                <a:lnTo>
                  <a:pt x="296794" y="2544189"/>
                </a:lnTo>
                <a:lnTo>
                  <a:pt x="307148" y="2525176"/>
                </a:lnTo>
                <a:lnTo>
                  <a:pt x="314050" y="2506163"/>
                </a:lnTo>
                <a:lnTo>
                  <a:pt x="280689" y="2482397"/>
                </a:lnTo>
                <a:lnTo>
                  <a:pt x="257682" y="2458630"/>
                </a:lnTo>
                <a:lnTo>
                  <a:pt x="245028" y="2434864"/>
                </a:lnTo>
                <a:lnTo>
                  <a:pt x="242727" y="2408721"/>
                </a:lnTo>
                <a:lnTo>
                  <a:pt x="246178" y="2384955"/>
                </a:lnTo>
                <a:lnTo>
                  <a:pt x="255381" y="2358812"/>
                </a:lnTo>
                <a:lnTo>
                  <a:pt x="268035" y="2332669"/>
                </a:lnTo>
                <a:lnTo>
                  <a:pt x="281840" y="2306526"/>
                </a:lnTo>
                <a:lnTo>
                  <a:pt x="294494" y="2279194"/>
                </a:lnTo>
                <a:lnTo>
                  <a:pt x="307148" y="2253051"/>
                </a:lnTo>
                <a:lnTo>
                  <a:pt x="314050" y="2224532"/>
                </a:lnTo>
                <a:lnTo>
                  <a:pt x="291043" y="2203142"/>
                </a:lnTo>
                <a:lnTo>
                  <a:pt x="258832" y="2186505"/>
                </a:lnTo>
                <a:lnTo>
                  <a:pt x="223171" y="2171057"/>
                </a:lnTo>
                <a:lnTo>
                  <a:pt x="186359" y="2157986"/>
                </a:lnTo>
                <a:lnTo>
                  <a:pt x="148397" y="2144914"/>
                </a:lnTo>
                <a:lnTo>
                  <a:pt x="110435" y="2131843"/>
                </a:lnTo>
                <a:lnTo>
                  <a:pt x="74774" y="2116395"/>
                </a:lnTo>
                <a:lnTo>
                  <a:pt x="46015" y="2099758"/>
                </a:lnTo>
                <a:lnTo>
                  <a:pt x="20707" y="2075992"/>
                </a:lnTo>
                <a:lnTo>
                  <a:pt x="5752" y="2047472"/>
                </a:lnTo>
                <a:lnTo>
                  <a:pt x="0" y="2017764"/>
                </a:lnTo>
                <a:lnTo>
                  <a:pt x="4602" y="1989245"/>
                </a:lnTo>
                <a:lnTo>
                  <a:pt x="14955" y="1963102"/>
                </a:lnTo>
                <a:lnTo>
                  <a:pt x="31060" y="1941712"/>
                </a:lnTo>
                <a:lnTo>
                  <a:pt x="50616" y="1920322"/>
                </a:lnTo>
                <a:lnTo>
                  <a:pt x="69022" y="1902497"/>
                </a:lnTo>
                <a:lnTo>
                  <a:pt x="83977" y="1888238"/>
                </a:lnTo>
                <a:lnTo>
                  <a:pt x="127691" y="1835952"/>
                </a:lnTo>
                <a:lnTo>
                  <a:pt x="173705" y="1788419"/>
                </a:lnTo>
                <a:lnTo>
                  <a:pt x="219720" y="1740886"/>
                </a:lnTo>
                <a:lnTo>
                  <a:pt x="263434" y="1688600"/>
                </a:lnTo>
                <a:lnTo>
                  <a:pt x="304847" y="1637503"/>
                </a:lnTo>
                <a:lnTo>
                  <a:pt x="342809" y="1579275"/>
                </a:lnTo>
                <a:lnTo>
                  <a:pt x="373869" y="1516294"/>
                </a:lnTo>
                <a:lnTo>
                  <a:pt x="391124" y="1464008"/>
                </a:lnTo>
                <a:lnTo>
                  <a:pt x="396876" y="1412910"/>
                </a:lnTo>
                <a:lnTo>
                  <a:pt x="396876" y="1358248"/>
                </a:lnTo>
                <a:lnTo>
                  <a:pt x="395726" y="1300020"/>
                </a:lnTo>
                <a:lnTo>
                  <a:pt x="393425" y="1241793"/>
                </a:lnTo>
                <a:lnTo>
                  <a:pt x="395726" y="1178812"/>
                </a:lnTo>
                <a:lnTo>
                  <a:pt x="401478" y="1112266"/>
                </a:lnTo>
                <a:lnTo>
                  <a:pt x="465898" y="837764"/>
                </a:lnTo>
                <a:lnTo>
                  <a:pt x="506161" y="737946"/>
                </a:lnTo>
                <a:lnTo>
                  <a:pt x="554476" y="645257"/>
                </a:lnTo>
                <a:lnTo>
                  <a:pt x="610844" y="558510"/>
                </a:lnTo>
                <a:lnTo>
                  <a:pt x="675265" y="476516"/>
                </a:lnTo>
                <a:lnTo>
                  <a:pt x="746588" y="401652"/>
                </a:lnTo>
                <a:lnTo>
                  <a:pt x="823662" y="332729"/>
                </a:lnTo>
                <a:lnTo>
                  <a:pt x="907639" y="269748"/>
                </a:lnTo>
                <a:lnTo>
                  <a:pt x="995067" y="213897"/>
                </a:lnTo>
                <a:lnTo>
                  <a:pt x="1089397" y="163988"/>
                </a:lnTo>
                <a:lnTo>
                  <a:pt x="1186027" y="122397"/>
                </a:lnTo>
                <a:lnTo>
                  <a:pt x="1283808" y="85559"/>
                </a:lnTo>
                <a:lnTo>
                  <a:pt x="1612813" y="106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33" name="Freeform: Shape 174">
            <a:extLst>
              <a:ext uri="{FF2B5EF4-FFF2-40B4-BE49-F238E27FC236}">
                <a16:creationId xmlns:a16="http://schemas.microsoft.com/office/drawing/2014/main" id="{FAF3038E-47AE-43AD-A875-17A37B823A45}"/>
              </a:ext>
            </a:extLst>
          </p:cNvPr>
          <p:cNvSpPr/>
          <p:nvPr/>
        </p:nvSpPr>
        <p:spPr>
          <a:xfrm>
            <a:off x="7514516" y="2381845"/>
            <a:ext cx="632308" cy="635619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Chord 32">
            <a:extLst>
              <a:ext uri="{FF2B5EF4-FFF2-40B4-BE49-F238E27FC236}">
                <a16:creationId xmlns:a16="http://schemas.microsoft.com/office/drawing/2014/main" id="{D6D31BCD-2A27-4768-857C-A5DE09CC2812}"/>
              </a:ext>
            </a:extLst>
          </p:cNvPr>
          <p:cNvSpPr/>
          <p:nvPr/>
        </p:nvSpPr>
        <p:spPr>
          <a:xfrm>
            <a:off x="4110544" y="2404208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Rounded Rectangle 40">
            <a:extLst>
              <a:ext uri="{FF2B5EF4-FFF2-40B4-BE49-F238E27FC236}">
                <a16:creationId xmlns:a16="http://schemas.microsoft.com/office/drawing/2014/main" id="{02DBB8FB-F195-47E8-99B3-AE9EAA857911}"/>
              </a:ext>
            </a:extLst>
          </p:cNvPr>
          <p:cNvSpPr/>
          <p:nvPr/>
        </p:nvSpPr>
        <p:spPr>
          <a:xfrm rot="2942052">
            <a:off x="5886380" y="2494120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Block Arc 20">
            <a:extLst>
              <a:ext uri="{FF2B5EF4-FFF2-40B4-BE49-F238E27FC236}">
                <a16:creationId xmlns:a16="http://schemas.microsoft.com/office/drawing/2014/main" id="{3443F84B-294E-4D33-845B-0E996F67A79B}"/>
              </a:ext>
            </a:extLst>
          </p:cNvPr>
          <p:cNvSpPr>
            <a:spLocks noChangeAspect="1"/>
          </p:cNvSpPr>
          <p:nvPr/>
        </p:nvSpPr>
        <p:spPr>
          <a:xfrm rot="10800000">
            <a:off x="2380671" y="2450424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E35A1BE6-8C4A-44B4-9886-42DF1B9CD6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053E4B1-47CE-4F3A-8F9C-860699BC1B64}"/>
              </a:ext>
            </a:extLst>
          </p:cNvPr>
          <p:cNvSpPr/>
          <p:nvPr/>
        </p:nvSpPr>
        <p:spPr>
          <a:xfrm>
            <a:off x="1" y="4067175"/>
            <a:ext cx="6346478" cy="2790825"/>
          </a:xfrm>
          <a:custGeom>
            <a:avLst/>
            <a:gdLst>
              <a:gd name="connsiteX0" fmla="*/ 0 w 5667375"/>
              <a:gd name="connsiteY0" fmla="*/ 0 h 2771775"/>
              <a:gd name="connsiteX1" fmla="*/ 5667375 w 5667375"/>
              <a:gd name="connsiteY1" fmla="*/ 0 h 2771775"/>
              <a:gd name="connsiteX2" fmla="*/ 5667375 w 5667375"/>
              <a:gd name="connsiteY2" fmla="*/ 2771775 h 2771775"/>
              <a:gd name="connsiteX3" fmla="*/ 0 w 5667375"/>
              <a:gd name="connsiteY3" fmla="*/ 2771775 h 2771775"/>
              <a:gd name="connsiteX4" fmla="*/ 0 w 5667375"/>
              <a:gd name="connsiteY4" fmla="*/ 0 h 2771775"/>
              <a:gd name="connsiteX0" fmla="*/ 0 w 6819900"/>
              <a:gd name="connsiteY0" fmla="*/ 9525 h 2781300"/>
              <a:gd name="connsiteX1" fmla="*/ 6819900 w 6819900"/>
              <a:gd name="connsiteY1" fmla="*/ 0 h 2781300"/>
              <a:gd name="connsiteX2" fmla="*/ 5667375 w 6819900"/>
              <a:gd name="connsiteY2" fmla="*/ 2781300 h 2781300"/>
              <a:gd name="connsiteX3" fmla="*/ 0 w 6819900"/>
              <a:gd name="connsiteY3" fmla="*/ 2781300 h 2781300"/>
              <a:gd name="connsiteX4" fmla="*/ 0 w 6819900"/>
              <a:gd name="connsiteY4" fmla="*/ 9525 h 2781300"/>
              <a:gd name="connsiteX0" fmla="*/ 0 w 6858000"/>
              <a:gd name="connsiteY0" fmla="*/ 19050 h 2790825"/>
              <a:gd name="connsiteX1" fmla="*/ 6858000 w 6858000"/>
              <a:gd name="connsiteY1" fmla="*/ 0 h 2790825"/>
              <a:gd name="connsiteX2" fmla="*/ 5667375 w 6858000"/>
              <a:gd name="connsiteY2" fmla="*/ 2790825 h 2790825"/>
              <a:gd name="connsiteX3" fmla="*/ 0 w 6858000"/>
              <a:gd name="connsiteY3" fmla="*/ 2790825 h 2790825"/>
              <a:gd name="connsiteX4" fmla="*/ 0 w 6858000"/>
              <a:gd name="connsiteY4" fmla="*/ 19050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2790825">
                <a:moveTo>
                  <a:pt x="0" y="19050"/>
                </a:moveTo>
                <a:lnTo>
                  <a:pt x="6858000" y="0"/>
                </a:lnTo>
                <a:lnTo>
                  <a:pt x="5667375" y="2790825"/>
                </a:lnTo>
                <a:lnTo>
                  <a:pt x="0" y="2790825"/>
                </a:lnTo>
                <a:lnTo>
                  <a:pt x="0" y="190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60C2B4-26B5-48EA-A850-E407513632DE}"/>
              </a:ext>
            </a:extLst>
          </p:cNvPr>
          <p:cNvSpPr txBox="1"/>
          <p:nvPr/>
        </p:nvSpPr>
        <p:spPr>
          <a:xfrm>
            <a:off x="780139" y="4718943"/>
            <a:ext cx="47729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827C58-34C9-446D-B40C-EA4CA04A7DD8}"/>
              </a:ext>
            </a:extLst>
          </p:cNvPr>
          <p:cNvSpPr txBox="1"/>
          <p:nvPr/>
        </p:nvSpPr>
        <p:spPr>
          <a:xfrm>
            <a:off x="551542" y="949343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06C255-A669-4D0E-9F22-A0CC622162C6}"/>
              </a:ext>
            </a:extLst>
          </p:cNvPr>
          <p:cNvSpPr txBox="1"/>
          <p:nvPr/>
        </p:nvSpPr>
        <p:spPr>
          <a:xfrm>
            <a:off x="551542" y="610660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0AEE74-2737-40FF-A3B1-46A7900EF199}"/>
              </a:ext>
            </a:extLst>
          </p:cNvPr>
          <p:cNvSpPr txBox="1"/>
          <p:nvPr/>
        </p:nvSpPr>
        <p:spPr>
          <a:xfrm>
            <a:off x="551542" y="1472692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119236CB-D533-45F3-8B6D-70919BE92FFF}"/>
              </a:ext>
            </a:extLst>
          </p:cNvPr>
          <p:cNvGrpSpPr/>
          <p:nvPr/>
        </p:nvGrpSpPr>
        <p:grpSpPr>
          <a:xfrm>
            <a:off x="626011" y="2313681"/>
            <a:ext cx="5870709" cy="301848"/>
            <a:chOff x="608426" y="2823854"/>
            <a:chExt cx="5870709" cy="301848"/>
          </a:xfrm>
        </p:grpSpPr>
        <p:sp>
          <p:nvSpPr>
            <p:cNvPr id="8" name="Text Placeholder 27">
              <a:extLst>
                <a:ext uri="{FF2B5EF4-FFF2-40B4-BE49-F238E27FC236}">
                  <a16:creationId xmlns:a16="http://schemas.microsoft.com/office/drawing/2014/main" id="{7494EAE6-D062-47C8-B0B5-33DD8CA670C2}"/>
                </a:ext>
              </a:extLst>
            </p:cNvPr>
            <p:cNvSpPr txBox="1">
              <a:spLocks/>
            </p:cNvSpPr>
            <p:nvPr/>
          </p:nvSpPr>
          <p:spPr>
            <a:xfrm>
              <a:off x="608426" y="2823854"/>
              <a:ext cx="992586" cy="30184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8575">
              <a:noFill/>
            </a:ln>
          </p:spPr>
          <p:txBody>
            <a:bodyPr lIns="91440" tIns="91440" anchor="ctr"/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3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dirty="0">
                  <a:cs typeface="Arial" pitchFamily="34" charset="0"/>
                </a:rPr>
                <a:t>MODERN</a:t>
              </a:r>
              <a:endParaRPr lang="en-US" altLang="ko-KR" sz="1200" b="0" dirty="0"/>
            </a:p>
          </p:txBody>
        </p:sp>
        <p:sp>
          <p:nvSpPr>
            <p:cNvPr id="9" name="Text Placeholder 27">
              <a:extLst>
                <a:ext uri="{FF2B5EF4-FFF2-40B4-BE49-F238E27FC236}">
                  <a16:creationId xmlns:a16="http://schemas.microsoft.com/office/drawing/2014/main" id="{FA04E969-C5E4-44ED-BDE7-D713E521484C}"/>
                </a:ext>
              </a:extLst>
            </p:cNvPr>
            <p:cNvSpPr txBox="1">
              <a:spLocks/>
            </p:cNvSpPr>
            <p:nvPr/>
          </p:nvSpPr>
          <p:spPr>
            <a:xfrm>
              <a:off x="1717360" y="2823854"/>
              <a:ext cx="1411686" cy="301848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>
              <a:noFill/>
            </a:ln>
          </p:spPr>
          <p:txBody>
            <a:bodyPr lIns="91440" tIns="91440" anchor="ctr"/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3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dirty="0">
                  <a:cs typeface="Arial" pitchFamily="34" charset="0"/>
                </a:rPr>
                <a:t>POWERPOINT</a:t>
              </a:r>
              <a:endParaRPr lang="en-US" altLang="ko-KR" sz="1200" b="0" dirty="0"/>
            </a:p>
          </p:txBody>
        </p:sp>
        <p:sp>
          <p:nvSpPr>
            <p:cNvPr id="10" name="Text Placeholder 27">
              <a:extLst>
                <a:ext uri="{FF2B5EF4-FFF2-40B4-BE49-F238E27FC236}">
                  <a16:creationId xmlns:a16="http://schemas.microsoft.com/office/drawing/2014/main" id="{DBAF4E87-39B7-45A3-9B13-746A917DCDC6}"/>
                </a:ext>
              </a:extLst>
            </p:cNvPr>
            <p:cNvSpPr txBox="1">
              <a:spLocks/>
            </p:cNvSpPr>
            <p:nvPr/>
          </p:nvSpPr>
          <p:spPr>
            <a:xfrm>
              <a:off x="3245394" y="2823854"/>
              <a:ext cx="1597269" cy="301848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28575">
              <a:noFill/>
            </a:ln>
          </p:spPr>
          <p:txBody>
            <a:bodyPr lIns="91440" tIns="91440" anchor="ctr"/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3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dirty="0">
                  <a:cs typeface="Arial" pitchFamily="34" charset="0"/>
                </a:rPr>
                <a:t>PRESENTATION</a:t>
              </a:r>
              <a:endParaRPr lang="en-US" altLang="ko-KR" sz="1200" b="0" dirty="0"/>
            </a:p>
          </p:txBody>
        </p:sp>
        <p:sp>
          <p:nvSpPr>
            <p:cNvPr id="11" name="Text Placeholder 27">
              <a:extLst>
                <a:ext uri="{FF2B5EF4-FFF2-40B4-BE49-F238E27FC236}">
                  <a16:creationId xmlns:a16="http://schemas.microsoft.com/office/drawing/2014/main" id="{7E117572-2F1D-4C1A-8753-1B26261D93CF}"/>
                </a:ext>
              </a:extLst>
            </p:cNvPr>
            <p:cNvSpPr txBox="1">
              <a:spLocks/>
            </p:cNvSpPr>
            <p:nvPr/>
          </p:nvSpPr>
          <p:spPr>
            <a:xfrm>
              <a:off x="4959011" y="2823854"/>
              <a:ext cx="1520124" cy="30184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28575">
              <a:noFill/>
            </a:ln>
          </p:spPr>
          <p:txBody>
            <a:bodyPr lIns="91440" tIns="91440" anchor="ctr"/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3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0" dirty="0"/>
                <a:t>INFOGRAPHIC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EAA0F80-3D7E-4E8F-A37E-47FCBD0618A1}"/>
              </a:ext>
            </a:extLst>
          </p:cNvPr>
          <p:cNvSpPr txBox="1"/>
          <p:nvPr/>
        </p:nvSpPr>
        <p:spPr>
          <a:xfrm>
            <a:off x="517265" y="2810187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596B17-919E-4EDE-B295-610647C13D96}"/>
              </a:ext>
            </a:extLst>
          </p:cNvPr>
          <p:cNvSpPr txBox="1"/>
          <p:nvPr/>
        </p:nvSpPr>
        <p:spPr>
          <a:xfrm>
            <a:off x="9151748" y="5549939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Freeform: Shape 393">
            <a:extLst>
              <a:ext uri="{FF2B5EF4-FFF2-40B4-BE49-F238E27FC236}">
                <a16:creationId xmlns:a16="http://schemas.microsoft.com/office/drawing/2014/main" id="{9563986F-57CB-4F7C-AD79-03ACA652302B}"/>
              </a:ext>
            </a:extLst>
          </p:cNvPr>
          <p:cNvSpPr/>
          <p:nvPr/>
        </p:nvSpPr>
        <p:spPr>
          <a:xfrm>
            <a:off x="4048776" y="4067173"/>
            <a:ext cx="1855639" cy="2790825"/>
          </a:xfrm>
          <a:custGeom>
            <a:avLst/>
            <a:gdLst>
              <a:gd name="connsiteX0" fmla="*/ 1382768 w 2520742"/>
              <a:gd name="connsiteY0" fmla="*/ 3791123 h 3791122"/>
              <a:gd name="connsiteX1" fmla="*/ 1142742 w 2520742"/>
              <a:gd name="connsiteY1" fmla="*/ 3791123 h 3791122"/>
              <a:gd name="connsiteX2" fmla="*/ 1137277 w 2520742"/>
              <a:gd name="connsiteY2" fmla="*/ 3788846 h 3791122"/>
              <a:gd name="connsiteX3" fmla="*/ 1009293 w 2520742"/>
              <a:gd name="connsiteY3" fmla="*/ 3668605 h 3791122"/>
              <a:gd name="connsiteX4" fmla="*/ 976500 w 2520742"/>
              <a:gd name="connsiteY4" fmla="*/ 3640822 h 3791122"/>
              <a:gd name="connsiteX5" fmla="*/ 775188 w 2520742"/>
              <a:gd name="connsiteY5" fmla="*/ 3416282 h 3791122"/>
              <a:gd name="connsiteX6" fmla="*/ 771545 w 2520742"/>
              <a:gd name="connsiteY6" fmla="*/ 3403073 h 3791122"/>
              <a:gd name="connsiteX7" fmla="*/ 741029 w 2520742"/>
              <a:gd name="connsiteY7" fmla="*/ 3200395 h 3791122"/>
              <a:gd name="connsiteX8" fmla="*/ 737841 w 2520742"/>
              <a:gd name="connsiteY8" fmla="*/ 3138908 h 3791122"/>
              <a:gd name="connsiteX9" fmla="*/ 738752 w 2520742"/>
              <a:gd name="connsiteY9" fmla="*/ 2954448 h 3791122"/>
              <a:gd name="connsiteX10" fmla="*/ 739207 w 2520742"/>
              <a:gd name="connsiteY10" fmla="*/ 2936230 h 3791122"/>
              <a:gd name="connsiteX11" fmla="*/ 742395 w 2520742"/>
              <a:gd name="connsiteY11" fmla="*/ 2717155 h 3791122"/>
              <a:gd name="connsiteX12" fmla="*/ 742851 w 2520742"/>
              <a:gd name="connsiteY12" fmla="*/ 2696204 h 3791122"/>
              <a:gd name="connsiteX13" fmla="*/ 702771 w 2520742"/>
              <a:gd name="connsiteY13" fmla="*/ 2615588 h 3791122"/>
              <a:gd name="connsiteX14" fmla="*/ 645383 w 2520742"/>
              <a:gd name="connsiteY14" fmla="*/ 2476218 h 3791122"/>
              <a:gd name="connsiteX15" fmla="*/ 460467 w 2520742"/>
              <a:gd name="connsiteY15" fmla="*/ 2217063 h 3791122"/>
              <a:gd name="connsiteX16" fmla="*/ 266442 w 2520742"/>
              <a:gd name="connsiteY16" fmla="*/ 2001632 h 3791122"/>
              <a:gd name="connsiteX17" fmla="*/ 8198 w 2520742"/>
              <a:gd name="connsiteY17" fmla="*/ 1384487 h 3791122"/>
              <a:gd name="connsiteX18" fmla="*/ 0 w 2520742"/>
              <a:gd name="connsiteY18" fmla="*/ 1303871 h 3791122"/>
              <a:gd name="connsiteX19" fmla="*/ 0 w 2520742"/>
              <a:gd name="connsiteY19" fmla="*/ 1185453 h 3791122"/>
              <a:gd name="connsiteX20" fmla="*/ 2277 w 2520742"/>
              <a:gd name="connsiteY20" fmla="*/ 1172700 h 3791122"/>
              <a:gd name="connsiteX21" fmla="*/ 165331 w 2520742"/>
              <a:gd name="connsiteY21" fmla="*/ 622052 h 3791122"/>
              <a:gd name="connsiteX22" fmla="*/ 930499 w 2520742"/>
              <a:gd name="connsiteY22" fmla="*/ 38611 h 3791122"/>
              <a:gd name="connsiteX23" fmla="*/ 1477048 w 2520742"/>
              <a:gd name="connsiteY23" fmla="*/ 16294 h 3791122"/>
              <a:gd name="connsiteX24" fmla="*/ 2093281 w 2520742"/>
              <a:gd name="connsiteY24" fmla="*/ 298677 h 3791122"/>
              <a:gd name="connsiteX25" fmla="*/ 2513669 w 2520742"/>
              <a:gd name="connsiteY25" fmla="*/ 1388131 h 3791122"/>
              <a:gd name="connsiteX26" fmla="*/ 2264078 w 2520742"/>
              <a:gd name="connsiteY26" fmla="*/ 1993434 h 3791122"/>
              <a:gd name="connsiteX27" fmla="*/ 2075519 w 2520742"/>
              <a:gd name="connsiteY27" fmla="*/ 2202033 h 3791122"/>
              <a:gd name="connsiteX28" fmla="*/ 1829116 w 2520742"/>
              <a:gd name="connsiteY28" fmla="*/ 2589627 h 3791122"/>
              <a:gd name="connsiteX29" fmla="*/ 1779927 w 2520742"/>
              <a:gd name="connsiteY29" fmla="*/ 2695293 h 3791122"/>
              <a:gd name="connsiteX30" fmla="*/ 1780382 w 2520742"/>
              <a:gd name="connsiteY30" fmla="*/ 2718521 h 3791122"/>
              <a:gd name="connsiteX31" fmla="*/ 1784481 w 2520742"/>
              <a:gd name="connsiteY31" fmla="*/ 2932131 h 3791122"/>
              <a:gd name="connsiteX32" fmla="*/ 1783571 w 2520742"/>
              <a:gd name="connsiteY32" fmla="*/ 2955814 h 3791122"/>
              <a:gd name="connsiteX33" fmla="*/ 1783115 w 2520742"/>
              <a:gd name="connsiteY33" fmla="*/ 3141186 h 3791122"/>
              <a:gd name="connsiteX34" fmla="*/ 1780382 w 2520742"/>
              <a:gd name="connsiteY34" fmla="*/ 3197207 h 3791122"/>
              <a:gd name="connsiteX35" fmla="*/ 1750778 w 2520742"/>
              <a:gd name="connsiteY35" fmla="*/ 3402618 h 3791122"/>
              <a:gd name="connsiteX36" fmla="*/ 1747134 w 2520742"/>
              <a:gd name="connsiteY36" fmla="*/ 3415826 h 3791122"/>
              <a:gd name="connsiteX37" fmla="*/ 1543089 w 2520742"/>
              <a:gd name="connsiteY37" fmla="*/ 3640367 h 3791122"/>
              <a:gd name="connsiteX38" fmla="*/ 1512574 w 2520742"/>
              <a:gd name="connsiteY38" fmla="*/ 3667239 h 3791122"/>
              <a:gd name="connsiteX39" fmla="*/ 1399620 w 2520742"/>
              <a:gd name="connsiteY39" fmla="*/ 3786568 h 3791122"/>
              <a:gd name="connsiteX40" fmla="*/ 1382768 w 2520742"/>
              <a:gd name="connsiteY40" fmla="*/ 3791123 h 3791122"/>
              <a:gd name="connsiteX41" fmla="*/ 1561307 w 2520742"/>
              <a:gd name="connsiteY41" fmla="*/ 1757051 h 3791122"/>
              <a:gd name="connsiteX42" fmla="*/ 1573149 w 2520742"/>
              <a:gd name="connsiteY42" fmla="*/ 1704218 h 3791122"/>
              <a:gd name="connsiteX43" fmla="*/ 1716163 w 2520742"/>
              <a:gd name="connsiteY43" fmla="*/ 1844499 h 3791122"/>
              <a:gd name="connsiteX44" fmla="*/ 1791313 w 2520742"/>
              <a:gd name="connsiteY44" fmla="*/ 1818083 h 3791122"/>
              <a:gd name="connsiteX45" fmla="*/ 1839136 w 2520742"/>
              <a:gd name="connsiteY45" fmla="*/ 1725169 h 3791122"/>
              <a:gd name="connsiteX46" fmla="*/ 1785848 w 2520742"/>
              <a:gd name="connsiteY46" fmla="*/ 1624969 h 3791122"/>
              <a:gd name="connsiteX47" fmla="*/ 1744857 w 2520742"/>
              <a:gd name="connsiteY47" fmla="*/ 1595364 h 3791122"/>
              <a:gd name="connsiteX48" fmla="*/ 1748956 w 2520742"/>
              <a:gd name="connsiteY48" fmla="*/ 1542075 h 3791122"/>
              <a:gd name="connsiteX49" fmla="*/ 1650577 w 2520742"/>
              <a:gd name="connsiteY49" fmla="*/ 1467381 h 3791122"/>
              <a:gd name="connsiteX50" fmla="*/ 1572238 w 2520742"/>
              <a:gd name="connsiteY50" fmla="*/ 1504728 h 3791122"/>
              <a:gd name="connsiteX51" fmla="*/ 1540812 w 2520742"/>
              <a:gd name="connsiteY51" fmla="*/ 1486054 h 3791122"/>
              <a:gd name="connsiteX52" fmla="*/ 1470671 w 2520742"/>
              <a:gd name="connsiteY52" fmla="*/ 1474668 h 3791122"/>
              <a:gd name="connsiteX53" fmla="*/ 1369560 w 2520742"/>
              <a:gd name="connsiteY53" fmla="*/ 1547086 h 3791122"/>
              <a:gd name="connsiteX54" fmla="*/ 1383679 w 2520742"/>
              <a:gd name="connsiteY54" fmla="*/ 1800775 h 3791122"/>
              <a:gd name="connsiteX55" fmla="*/ 1411917 w 2520742"/>
              <a:gd name="connsiteY55" fmla="*/ 1838123 h 3791122"/>
              <a:gd name="connsiteX56" fmla="*/ 1352253 w 2520742"/>
              <a:gd name="connsiteY56" fmla="*/ 1940145 h 3791122"/>
              <a:gd name="connsiteX57" fmla="*/ 1368194 w 2520742"/>
              <a:gd name="connsiteY57" fmla="*/ 2159675 h 3791122"/>
              <a:gd name="connsiteX58" fmla="*/ 1528970 w 2520742"/>
              <a:gd name="connsiteY58" fmla="*/ 2227539 h 3791122"/>
              <a:gd name="connsiteX59" fmla="*/ 1645112 w 2520742"/>
              <a:gd name="connsiteY59" fmla="*/ 2163319 h 3791122"/>
              <a:gd name="connsiteX60" fmla="*/ 1666063 w 2520742"/>
              <a:gd name="connsiteY60" fmla="*/ 2159220 h 3791122"/>
              <a:gd name="connsiteX61" fmla="*/ 1721628 w 2520742"/>
              <a:gd name="connsiteY61" fmla="*/ 2173795 h 3791122"/>
              <a:gd name="connsiteX62" fmla="*/ 1866919 w 2520742"/>
              <a:gd name="connsiteY62" fmla="*/ 2113674 h 3791122"/>
              <a:gd name="connsiteX63" fmla="*/ 1891969 w 2520742"/>
              <a:gd name="connsiteY63" fmla="*/ 2032603 h 3791122"/>
              <a:gd name="connsiteX64" fmla="*/ 1891969 w 2520742"/>
              <a:gd name="connsiteY64" fmla="*/ 1965195 h 3791122"/>
              <a:gd name="connsiteX65" fmla="*/ 1931139 w 2520742"/>
              <a:gd name="connsiteY65" fmla="*/ 1971572 h 3791122"/>
              <a:gd name="connsiteX66" fmla="*/ 2122431 w 2520742"/>
              <a:gd name="connsiteY66" fmla="*/ 1813528 h 3791122"/>
              <a:gd name="connsiteX67" fmla="*/ 2116054 w 2520742"/>
              <a:gd name="connsiteY67" fmla="*/ 1712872 h 3791122"/>
              <a:gd name="connsiteX68" fmla="*/ 2116054 w 2520742"/>
              <a:gd name="connsiteY68" fmla="*/ 1712872 h 3791122"/>
              <a:gd name="connsiteX69" fmla="*/ 2124253 w 2520742"/>
              <a:gd name="connsiteY69" fmla="*/ 1709684 h 3791122"/>
              <a:gd name="connsiteX70" fmla="*/ 2252236 w 2520742"/>
              <a:gd name="connsiteY70" fmla="*/ 1617681 h 3791122"/>
              <a:gd name="connsiteX71" fmla="*/ 2280019 w 2520742"/>
              <a:gd name="connsiteY71" fmla="*/ 1238741 h 3791122"/>
              <a:gd name="connsiteX72" fmla="*/ 2123797 w 2520742"/>
              <a:gd name="connsiteY72" fmla="*/ 1150382 h 3791122"/>
              <a:gd name="connsiteX73" fmla="*/ 2015854 w 2520742"/>
              <a:gd name="connsiteY73" fmla="*/ 1284287 h 3791122"/>
              <a:gd name="connsiteX74" fmla="*/ 2029973 w 2520742"/>
              <a:gd name="connsiteY74" fmla="*/ 1335298 h 3791122"/>
              <a:gd name="connsiteX75" fmla="*/ 1925673 w 2520742"/>
              <a:gd name="connsiteY75" fmla="*/ 1309337 h 3791122"/>
              <a:gd name="connsiteX76" fmla="*/ 1784481 w 2520742"/>
              <a:gd name="connsiteY76" fmla="*/ 1359893 h 3791122"/>
              <a:gd name="connsiteX77" fmla="*/ 1753055 w 2520742"/>
              <a:gd name="connsiteY77" fmla="*/ 1423201 h 3791122"/>
              <a:gd name="connsiteX78" fmla="*/ 1758520 w 2520742"/>
              <a:gd name="connsiteY78" fmla="*/ 1441875 h 3791122"/>
              <a:gd name="connsiteX79" fmla="*/ 1807710 w 2520742"/>
              <a:gd name="connsiteY79" fmla="*/ 1548452 h 3791122"/>
              <a:gd name="connsiteX80" fmla="*/ 1823651 w 2520742"/>
              <a:gd name="connsiteY80" fmla="*/ 1580789 h 3791122"/>
              <a:gd name="connsiteX81" fmla="*/ 1888781 w 2520742"/>
              <a:gd name="connsiteY81" fmla="*/ 1767527 h 3791122"/>
              <a:gd name="connsiteX82" fmla="*/ 1743035 w 2520742"/>
              <a:gd name="connsiteY82" fmla="*/ 1895966 h 3791122"/>
              <a:gd name="connsiteX83" fmla="*/ 1710697 w 2520742"/>
              <a:gd name="connsiteY83" fmla="*/ 1926026 h 3791122"/>
              <a:gd name="connsiteX84" fmla="*/ 1588179 w 2520742"/>
              <a:gd name="connsiteY84" fmla="*/ 2056287 h 3791122"/>
              <a:gd name="connsiteX85" fmla="*/ 1568595 w 2520742"/>
              <a:gd name="connsiteY85" fmla="*/ 2005275 h 3791122"/>
              <a:gd name="connsiteX86" fmla="*/ 1662874 w 2520742"/>
              <a:gd name="connsiteY86" fmla="*/ 1871371 h 3791122"/>
              <a:gd name="connsiteX87" fmla="*/ 1561307 w 2520742"/>
              <a:gd name="connsiteY87" fmla="*/ 1757051 h 3791122"/>
              <a:gd name="connsiteX88" fmla="*/ 776555 w 2520742"/>
              <a:gd name="connsiteY88" fmla="*/ 1591265 h 3791122"/>
              <a:gd name="connsiteX89" fmla="*/ 709602 w 2520742"/>
              <a:gd name="connsiteY89" fmla="*/ 1654118 h 3791122"/>
              <a:gd name="connsiteX90" fmla="*/ 685919 w 2520742"/>
              <a:gd name="connsiteY90" fmla="*/ 1756596 h 3791122"/>
              <a:gd name="connsiteX91" fmla="*/ 805248 w 2520742"/>
              <a:gd name="connsiteY91" fmla="*/ 1843133 h 3791122"/>
              <a:gd name="connsiteX92" fmla="*/ 949173 w 2520742"/>
              <a:gd name="connsiteY92" fmla="*/ 1705585 h 3791122"/>
              <a:gd name="connsiteX93" fmla="*/ 960104 w 2520742"/>
              <a:gd name="connsiteY93" fmla="*/ 1756140 h 3791122"/>
              <a:gd name="connsiteX94" fmla="*/ 858992 w 2520742"/>
              <a:gd name="connsiteY94" fmla="*/ 1861806 h 3791122"/>
              <a:gd name="connsiteX95" fmla="*/ 953272 w 2520742"/>
              <a:gd name="connsiteY95" fmla="*/ 2004820 h 3791122"/>
              <a:gd name="connsiteX96" fmla="*/ 933232 w 2520742"/>
              <a:gd name="connsiteY96" fmla="*/ 2055376 h 3791122"/>
              <a:gd name="connsiteX97" fmla="*/ 804338 w 2520742"/>
              <a:gd name="connsiteY97" fmla="*/ 1901431 h 3791122"/>
              <a:gd name="connsiteX98" fmla="*/ 746494 w 2520742"/>
              <a:gd name="connsiteY98" fmla="*/ 1885946 h 3791122"/>
              <a:gd name="connsiteX99" fmla="*/ 627165 w 2520742"/>
              <a:gd name="connsiteY99" fmla="*/ 1711050 h 3791122"/>
              <a:gd name="connsiteX100" fmla="*/ 703681 w 2520742"/>
              <a:gd name="connsiteY100" fmla="*/ 1573502 h 3791122"/>
              <a:gd name="connsiteX101" fmla="*/ 712791 w 2520742"/>
              <a:gd name="connsiteY101" fmla="*/ 1557561 h 3791122"/>
              <a:gd name="connsiteX102" fmla="*/ 764257 w 2520742"/>
              <a:gd name="connsiteY102" fmla="*/ 1438231 h 3791122"/>
              <a:gd name="connsiteX103" fmla="*/ 768812 w 2520742"/>
              <a:gd name="connsiteY103" fmla="*/ 1426389 h 3791122"/>
              <a:gd name="connsiteX104" fmla="*/ 716890 w 2520742"/>
              <a:gd name="connsiteY104" fmla="*/ 1337120 h 3791122"/>
              <a:gd name="connsiteX105" fmla="*/ 578431 w 2520742"/>
              <a:gd name="connsiteY105" fmla="*/ 1310248 h 3791122"/>
              <a:gd name="connsiteX106" fmla="*/ 490527 w 2520742"/>
              <a:gd name="connsiteY106" fmla="*/ 1335298 h 3791122"/>
              <a:gd name="connsiteX107" fmla="*/ 503736 w 2520742"/>
              <a:gd name="connsiteY107" fmla="*/ 1290208 h 3791122"/>
              <a:gd name="connsiteX108" fmla="*/ 373930 w 2520742"/>
              <a:gd name="connsiteY108" fmla="*/ 1148561 h 3791122"/>
              <a:gd name="connsiteX109" fmla="*/ 227729 w 2520742"/>
              <a:gd name="connsiteY109" fmla="*/ 1266524 h 3791122"/>
              <a:gd name="connsiteX110" fmla="*/ 209966 w 2520742"/>
              <a:gd name="connsiteY110" fmla="*/ 1483777 h 3791122"/>
              <a:gd name="connsiteX111" fmla="*/ 379851 w 2520742"/>
              <a:gd name="connsiteY111" fmla="*/ 1701030 h 3791122"/>
              <a:gd name="connsiteX112" fmla="*/ 408090 w 2520742"/>
              <a:gd name="connsiteY112" fmla="*/ 1711961 h 3791122"/>
              <a:gd name="connsiteX113" fmla="*/ 398981 w 2520742"/>
              <a:gd name="connsiteY113" fmla="*/ 1763883 h 3791122"/>
              <a:gd name="connsiteX114" fmla="*/ 398525 w 2520742"/>
              <a:gd name="connsiteY114" fmla="*/ 1817172 h 3791122"/>
              <a:gd name="connsiteX115" fmla="*/ 564312 w 2520742"/>
              <a:gd name="connsiteY115" fmla="*/ 1971116 h 3791122"/>
              <a:gd name="connsiteX116" fmla="*/ 629442 w 2520742"/>
              <a:gd name="connsiteY116" fmla="*/ 1963829 h 3791122"/>
              <a:gd name="connsiteX117" fmla="*/ 628531 w 2520742"/>
              <a:gd name="connsiteY117" fmla="*/ 1979314 h 3791122"/>
              <a:gd name="connsiteX118" fmla="*/ 633086 w 2520742"/>
              <a:gd name="connsiteY118" fmla="*/ 2057198 h 3791122"/>
              <a:gd name="connsiteX119" fmla="*/ 745128 w 2520742"/>
              <a:gd name="connsiteY119" fmla="*/ 2171517 h 3791122"/>
              <a:gd name="connsiteX120" fmla="*/ 853982 w 2520742"/>
              <a:gd name="connsiteY120" fmla="*/ 2157398 h 3791122"/>
              <a:gd name="connsiteX121" fmla="*/ 877211 w 2520742"/>
              <a:gd name="connsiteY121" fmla="*/ 2162408 h 3791122"/>
              <a:gd name="connsiteX122" fmla="*/ 936876 w 2520742"/>
              <a:gd name="connsiteY122" fmla="*/ 2205677 h 3791122"/>
              <a:gd name="connsiteX123" fmla="*/ 1034799 w 2520742"/>
              <a:gd name="connsiteY123" fmla="*/ 2227539 h 3791122"/>
              <a:gd name="connsiteX124" fmla="*/ 1174169 w 2520742"/>
              <a:gd name="connsiteY124" fmla="*/ 2118684 h 3791122"/>
              <a:gd name="connsiteX125" fmla="*/ 1151851 w 2520742"/>
              <a:gd name="connsiteY125" fmla="*/ 1903253 h 3791122"/>
              <a:gd name="connsiteX126" fmla="*/ 1106761 w 2520742"/>
              <a:gd name="connsiteY126" fmla="*/ 1838123 h 3791122"/>
              <a:gd name="connsiteX127" fmla="*/ 1116326 w 2520742"/>
              <a:gd name="connsiteY127" fmla="*/ 1826736 h 3791122"/>
              <a:gd name="connsiteX128" fmla="*/ 1181912 w 2520742"/>
              <a:gd name="connsiteY128" fmla="*/ 1665504 h 3791122"/>
              <a:gd name="connsiteX129" fmla="*/ 1120880 w 2520742"/>
              <a:gd name="connsiteY129" fmla="*/ 1507916 h 3791122"/>
              <a:gd name="connsiteX130" fmla="*/ 966025 w 2520742"/>
              <a:gd name="connsiteY130" fmla="*/ 1491520 h 3791122"/>
              <a:gd name="connsiteX131" fmla="*/ 947807 w 2520742"/>
              <a:gd name="connsiteY131" fmla="*/ 1503817 h 3791122"/>
              <a:gd name="connsiteX132" fmla="*/ 878122 w 2520742"/>
              <a:gd name="connsiteY132" fmla="*/ 1466925 h 3791122"/>
              <a:gd name="connsiteX133" fmla="*/ 772456 w 2520742"/>
              <a:gd name="connsiteY133" fmla="*/ 1542531 h 3791122"/>
              <a:gd name="connsiteX134" fmla="*/ 776555 w 2520742"/>
              <a:gd name="connsiteY134" fmla="*/ 1591265 h 3791122"/>
              <a:gd name="connsiteX135" fmla="*/ 1617784 w 2520742"/>
              <a:gd name="connsiteY135" fmla="*/ 559199 h 3791122"/>
              <a:gd name="connsiteX136" fmla="*/ 1705687 w 2520742"/>
              <a:gd name="connsiteY136" fmla="*/ 673974 h 3791122"/>
              <a:gd name="connsiteX137" fmla="*/ 1827294 w 2520742"/>
              <a:gd name="connsiteY137" fmla="*/ 661677 h 3791122"/>
              <a:gd name="connsiteX138" fmla="*/ 1961199 w 2520742"/>
              <a:gd name="connsiteY138" fmla="*/ 534149 h 3791122"/>
              <a:gd name="connsiteX139" fmla="*/ 1931594 w 2520742"/>
              <a:gd name="connsiteY139" fmla="*/ 391591 h 3791122"/>
              <a:gd name="connsiteX140" fmla="*/ 1797690 w 2520742"/>
              <a:gd name="connsiteY140" fmla="*/ 358798 h 3791122"/>
              <a:gd name="connsiteX141" fmla="*/ 1781293 w 2520742"/>
              <a:gd name="connsiteY141" fmla="*/ 351966 h 3791122"/>
              <a:gd name="connsiteX142" fmla="*/ 1686103 w 2520742"/>
              <a:gd name="connsiteY142" fmla="*/ 245389 h 3791122"/>
              <a:gd name="connsiteX143" fmla="*/ 1579981 w 2520742"/>
              <a:gd name="connsiteY143" fmla="*/ 201210 h 3791122"/>
              <a:gd name="connsiteX144" fmla="*/ 1431958 w 2520742"/>
              <a:gd name="connsiteY144" fmla="*/ 279093 h 3791122"/>
              <a:gd name="connsiteX145" fmla="*/ 1404630 w 2520742"/>
              <a:gd name="connsiteY145" fmla="*/ 566031 h 3791122"/>
              <a:gd name="connsiteX146" fmla="*/ 1449265 w 2520742"/>
              <a:gd name="connsiteY146" fmla="*/ 651657 h 3791122"/>
              <a:gd name="connsiteX147" fmla="*/ 1373659 w 2520742"/>
              <a:gd name="connsiteY147" fmla="*/ 859345 h 3791122"/>
              <a:gd name="connsiteX148" fmla="*/ 1480236 w 2520742"/>
              <a:gd name="connsiteY148" fmla="*/ 1056103 h 3791122"/>
              <a:gd name="connsiteX149" fmla="*/ 1411462 w 2520742"/>
              <a:gd name="connsiteY149" fmla="*/ 1434588 h 3791122"/>
              <a:gd name="connsiteX150" fmla="*/ 1415561 w 2520742"/>
              <a:gd name="connsiteY150" fmla="*/ 1434132 h 3791122"/>
              <a:gd name="connsiteX151" fmla="*/ 1568139 w 2520742"/>
              <a:gd name="connsiteY151" fmla="*/ 1434588 h 3791122"/>
              <a:gd name="connsiteX152" fmla="*/ 1578615 w 2520742"/>
              <a:gd name="connsiteY152" fmla="*/ 1433221 h 3791122"/>
              <a:gd name="connsiteX153" fmla="*/ 1698400 w 2520742"/>
              <a:gd name="connsiteY153" fmla="*/ 1409537 h 3791122"/>
              <a:gd name="connsiteX154" fmla="*/ 1957555 w 2520742"/>
              <a:gd name="connsiteY154" fmla="*/ 1255593 h 3791122"/>
              <a:gd name="connsiteX155" fmla="*/ 1978506 w 2520742"/>
              <a:gd name="connsiteY155" fmla="*/ 1171333 h 3791122"/>
              <a:gd name="connsiteX156" fmla="*/ 1912009 w 2520742"/>
              <a:gd name="connsiteY156" fmla="*/ 1150382 h 3791122"/>
              <a:gd name="connsiteX157" fmla="*/ 1848701 w 2520742"/>
              <a:gd name="connsiteY157" fmla="*/ 1113035 h 3791122"/>
              <a:gd name="connsiteX158" fmla="*/ 1637824 w 2520742"/>
              <a:gd name="connsiteY158" fmla="*/ 1144006 h 3791122"/>
              <a:gd name="connsiteX159" fmla="*/ 1543089 w 2520742"/>
              <a:gd name="connsiteY159" fmla="*/ 1234642 h 3791122"/>
              <a:gd name="connsiteX160" fmla="*/ 1522593 w 2520742"/>
              <a:gd name="connsiteY160" fmla="*/ 1184542 h 3791122"/>
              <a:gd name="connsiteX161" fmla="*/ 1600021 w 2520742"/>
              <a:gd name="connsiteY161" fmla="*/ 1072044 h 3791122"/>
              <a:gd name="connsiteX162" fmla="*/ 1542634 w 2520742"/>
              <a:gd name="connsiteY162" fmla="*/ 948159 h 3791122"/>
              <a:gd name="connsiteX163" fmla="*/ 1573605 w 2520742"/>
              <a:gd name="connsiteY163" fmla="*/ 903069 h 3791122"/>
              <a:gd name="connsiteX164" fmla="*/ 1585447 w 2520742"/>
              <a:gd name="connsiteY164" fmla="*/ 911267 h 3791122"/>
              <a:gd name="connsiteX165" fmla="*/ 1655587 w 2520742"/>
              <a:gd name="connsiteY165" fmla="*/ 1071588 h 3791122"/>
              <a:gd name="connsiteX166" fmla="*/ 1661508 w 2520742"/>
              <a:gd name="connsiteY166" fmla="*/ 1090717 h 3791122"/>
              <a:gd name="connsiteX167" fmla="*/ 1809076 w 2520742"/>
              <a:gd name="connsiteY167" fmla="*/ 1074321 h 3791122"/>
              <a:gd name="connsiteX168" fmla="*/ 1811809 w 2520742"/>
              <a:gd name="connsiteY168" fmla="*/ 1054281 h 3791122"/>
              <a:gd name="connsiteX169" fmla="*/ 1800878 w 2520742"/>
              <a:gd name="connsiteY169" fmla="*/ 963189 h 3791122"/>
              <a:gd name="connsiteX170" fmla="*/ 1794502 w 2520742"/>
              <a:gd name="connsiteY170" fmla="*/ 948159 h 3791122"/>
              <a:gd name="connsiteX171" fmla="*/ 1733470 w 2520742"/>
              <a:gd name="connsiteY171" fmla="*/ 790116 h 3791122"/>
              <a:gd name="connsiteX172" fmla="*/ 1748045 w 2520742"/>
              <a:gd name="connsiteY172" fmla="*/ 733184 h 3791122"/>
              <a:gd name="connsiteX173" fmla="*/ 1645567 w 2520742"/>
              <a:gd name="connsiteY173" fmla="*/ 704945 h 3791122"/>
              <a:gd name="connsiteX174" fmla="*/ 1563129 w 2520742"/>
              <a:gd name="connsiteY174" fmla="*/ 573318 h 3791122"/>
              <a:gd name="connsiteX175" fmla="*/ 1543089 w 2520742"/>
              <a:gd name="connsiteY175" fmla="*/ 542803 h 3791122"/>
              <a:gd name="connsiteX176" fmla="*/ 1453820 w 2520742"/>
              <a:gd name="connsiteY176" fmla="*/ 433948 h 3791122"/>
              <a:gd name="connsiteX177" fmla="*/ 1506197 w 2520742"/>
              <a:gd name="connsiteY177" fmla="*/ 421651 h 3791122"/>
              <a:gd name="connsiteX178" fmla="*/ 1597289 w 2520742"/>
              <a:gd name="connsiteY178" fmla="*/ 501356 h 3791122"/>
              <a:gd name="connsiteX179" fmla="*/ 1711608 w 2520742"/>
              <a:gd name="connsiteY179" fmla="*/ 453077 h 3791122"/>
              <a:gd name="connsiteX180" fmla="*/ 1752599 w 2520742"/>
              <a:gd name="connsiteY180" fmla="*/ 489514 h 3791122"/>
              <a:gd name="connsiteX181" fmla="*/ 1617784 w 2520742"/>
              <a:gd name="connsiteY181" fmla="*/ 559199 h 3791122"/>
              <a:gd name="connsiteX182" fmla="*/ 1068047 w 2520742"/>
              <a:gd name="connsiteY182" fmla="*/ 433948 h 3791122"/>
              <a:gd name="connsiteX183" fmla="*/ 975134 w 2520742"/>
              <a:gd name="connsiteY183" fmla="*/ 544624 h 3791122"/>
              <a:gd name="connsiteX184" fmla="*/ 959193 w 2520742"/>
              <a:gd name="connsiteY184" fmla="*/ 566942 h 3791122"/>
              <a:gd name="connsiteX185" fmla="*/ 818457 w 2520742"/>
              <a:gd name="connsiteY185" fmla="*/ 726807 h 3791122"/>
              <a:gd name="connsiteX186" fmla="*/ 772000 w 2520742"/>
              <a:gd name="connsiteY186" fmla="*/ 734095 h 3791122"/>
              <a:gd name="connsiteX187" fmla="*/ 775644 w 2520742"/>
              <a:gd name="connsiteY187" fmla="*/ 744570 h 3791122"/>
              <a:gd name="connsiteX188" fmla="*/ 723722 w 2520742"/>
              <a:gd name="connsiteY188" fmla="*/ 949981 h 3791122"/>
              <a:gd name="connsiteX189" fmla="*/ 719622 w 2520742"/>
              <a:gd name="connsiteY189" fmla="*/ 962279 h 3791122"/>
              <a:gd name="connsiteX190" fmla="*/ 709147 w 2520742"/>
              <a:gd name="connsiteY190" fmla="*/ 1056103 h 3791122"/>
              <a:gd name="connsiteX191" fmla="*/ 710969 w 2520742"/>
              <a:gd name="connsiteY191" fmla="*/ 1071588 h 3791122"/>
              <a:gd name="connsiteX192" fmla="*/ 859903 w 2520742"/>
              <a:gd name="connsiteY192" fmla="*/ 1090262 h 3791122"/>
              <a:gd name="connsiteX193" fmla="*/ 865824 w 2520742"/>
              <a:gd name="connsiteY193" fmla="*/ 1077054 h 3791122"/>
              <a:gd name="connsiteX194" fmla="*/ 870834 w 2520742"/>
              <a:gd name="connsiteY194" fmla="*/ 1014201 h 3791122"/>
              <a:gd name="connsiteX195" fmla="*/ 947351 w 2520742"/>
              <a:gd name="connsiteY195" fmla="*/ 902614 h 3791122"/>
              <a:gd name="connsiteX196" fmla="*/ 978322 w 2520742"/>
              <a:gd name="connsiteY196" fmla="*/ 947704 h 3791122"/>
              <a:gd name="connsiteX197" fmla="*/ 920935 w 2520742"/>
              <a:gd name="connsiteY197" fmla="*/ 1070677 h 3791122"/>
              <a:gd name="connsiteX198" fmla="*/ 998362 w 2520742"/>
              <a:gd name="connsiteY198" fmla="*/ 1184086 h 3791122"/>
              <a:gd name="connsiteX199" fmla="*/ 977867 w 2520742"/>
              <a:gd name="connsiteY199" fmla="*/ 1234186 h 3791122"/>
              <a:gd name="connsiteX200" fmla="*/ 883132 w 2520742"/>
              <a:gd name="connsiteY200" fmla="*/ 1143550 h 3791122"/>
              <a:gd name="connsiteX201" fmla="*/ 669978 w 2520742"/>
              <a:gd name="connsiteY201" fmla="*/ 1110758 h 3791122"/>
              <a:gd name="connsiteX202" fmla="*/ 542450 w 2520742"/>
              <a:gd name="connsiteY202" fmla="*/ 1169512 h 3791122"/>
              <a:gd name="connsiteX203" fmla="*/ 564312 w 2520742"/>
              <a:gd name="connsiteY203" fmla="*/ 1256504 h 3791122"/>
              <a:gd name="connsiteX204" fmla="*/ 725088 w 2520742"/>
              <a:gd name="connsiteY204" fmla="*/ 1277000 h 3791122"/>
              <a:gd name="connsiteX205" fmla="*/ 822556 w 2520742"/>
              <a:gd name="connsiteY205" fmla="*/ 1408627 h 3791122"/>
              <a:gd name="connsiteX206" fmla="*/ 943707 w 2520742"/>
              <a:gd name="connsiteY206" fmla="*/ 1432766 h 3791122"/>
              <a:gd name="connsiteX207" fmla="*/ 958282 w 2520742"/>
              <a:gd name="connsiteY207" fmla="*/ 1432310 h 3791122"/>
              <a:gd name="connsiteX208" fmla="*/ 1024323 w 2520742"/>
              <a:gd name="connsiteY208" fmla="*/ 1420013 h 3791122"/>
              <a:gd name="connsiteX209" fmla="*/ 1113137 w 2520742"/>
              <a:gd name="connsiteY209" fmla="*/ 1430944 h 3791122"/>
              <a:gd name="connsiteX210" fmla="*/ 1151851 w 2520742"/>
              <a:gd name="connsiteY210" fmla="*/ 1273356 h 3791122"/>
              <a:gd name="connsiteX211" fmla="*/ 1042086 w 2520742"/>
              <a:gd name="connsiteY211" fmla="*/ 1055647 h 3791122"/>
              <a:gd name="connsiteX212" fmla="*/ 1072602 w 2520742"/>
              <a:gd name="connsiteY212" fmla="*/ 649379 h 3791122"/>
              <a:gd name="connsiteX213" fmla="*/ 1114048 w 2520742"/>
              <a:gd name="connsiteY213" fmla="*/ 569219 h 3791122"/>
              <a:gd name="connsiteX214" fmla="*/ 1095830 w 2520742"/>
              <a:gd name="connsiteY214" fmla="*/ 284103 h 3791122"/>
              <a:gd name="connsiteX215" fmla="*/ 995630 w 2520742"/>
              <a:gd name="connsiteY215" fmla="*/ 206220 h 3791122"/>
              <a:gd name="connsiteX216" fmla="*/ 860359 w 2520742"/>
              <a:gd name="connsiteY216" fmla="*/ 231725 h 3791122"/>
              <a:gd name="connsiteX217" fmla="*/ 741029 w 2520742"/>
              <a:gd name="connsiteY217" fmla="*/ 351510 h 3791122"/>
              <a:gd name="connsiteX218" fmla="*/ 721900 w 2520742"/>
              <a:gd name="connsiteY218" fmla="*/ 357887 h 3791122"/>
              <a:gd name="connsiteX219" fmla="*/ 631264 w 2520742"/>
              <a:gd name="connsiteY219" fmla="*/ 361986 h 3791122"/>
              <a:gd name="connsiteX220" fmla="*/ 579342 w 2520742"/>
              <a:gd name="connsiteY220" fmla="*/ 570585 h 3791122"/>
              <a:gd name="connsiteX221" fmla="*/ 772000 w 2520742"/>
              <a:gd name="connsiteY221" fmla="*/ 678984 h 3791122"/>
              <a:gd name="connsiteX222" fmla="*/ 904538 w 2520742"/>
              <a:gd name="connsiteY222" fmla="*/ 560565 h 3791122"/>
              <a:gd name="connsiteX223" fmla="*/ 769723 w 2520742"/>
              <a:gd name="connsiteY223" fmla="*/ 489059 h 3791122"/>
              <a:gd name="connsiteX224" fmla="*/ 809347 w 2520742"/>
              <a:gd name="connsiteY224" fmla="*/ 454444 h 3791122"/>
              <a:gd name="connsiteX225" fmla="*/ 1016581 w 2520742"/>
              <a:gd name="connsiteY225" fmla="*/ 422562 h 3791122"/>
              <a:gd name="connsiteX226" fmla="*/ 1068047 w 2520742"/>
              <a:gd name="connsiteY226" fmla="*/ 433948 h 3791122"/>
              <a:gd name="connsiteX227" fmla="*/ 637185 w 2520742"/>
              <a:gd name="connsiteY227" fmla="*/ 921743 h 3791122"/>
              <a:gd name="connsiteX228" fmla="*/ 676354 w 2520742"/>
              <a:gd name="connsiteY228" fmla="*/ 912178 h 3791122"/>
              <a:gd name="connsiteX229" fmla="*/ 736019 w 2520742"/>
              <a:gd name="connsiteY229" fmla="*/ 791938 h 3791122"/>
              <a:gd name="connsiteX230" fmla="*/ 671799 w 2520742"/>
              <a:gd name="connsiteY230" fmla="*/ 712688 h 3791122"/>
              <a:gd name="connsiteX231" fmla="*/ 514667 w 2520742"/>
              <a:gd name="connsiteY231" fmla="*/ 565120 h 3791122"/>
              <a:gd name="connsiteX232" fmla="*/ 506468 w 2520742"/>
              <a:gd name="connsiteY232" fmla="*/ 546902 h 3791122"/>
              <a:gd name="connsiteX233" fmla="*/ 383040 w 2520742"/>
              <a:gd name="connsiteY233" fmla="*/ 655756 h 3791122"/>
              <a:gd name="connsiteX234" fmla="*/ 423120 w 2520742"/>
              <a:gd name="connsiteY234" fmla="*/ 810156 h 3791122"/>
              <a:gd name="connsiteX235" fmla="*/ 431773 w 2520742"/>
              <a:gd name="connsiteY235" fmla="*/ 821998 h 3791122"/>
              <a:gd name="connsiteX236" fmla="*/ 242759 w 2520742"/>
              <a:gd name="connsiteY236" fmla="*/ 970932 h 3791122"/>
              <a:gd name="connsiteX237" fmla="*/ 275552 w 2520742"/>
              <a:gd name="connsiteY237" fmla="*/ 1126699 h 3791122"/>
              <a:gd name="connsiteX238" fmla="*/ 465933 w 2520742"/>
              <a:gd name="connsiteY238" fmla="*/ 1108025 h 3791122"/>
              <a:gd name="connsiteX239" fmla="*/ 640373 w 2520742"/>
              <a:gd name="connsiteY239" fmla="*/ 1064301 h 3791122"/>
              <a:gd name="connsiteX240" fmla="*/ 659502 w 2520742"/>
              <a:gd name="connsiteY240" fmla="*/ 955447 h 3791122"/>
              <a:gd name="connsiteX241" fmla="*/ 637185 w 2520742"/>
              <a:gd name="connsiteY241" fmla="*/ 921743 h 3791122"/>
              <a:gd name="connsiteX242" fmla="*/ 2016309 w 2520742"/>
              <a:gd name="connsiteY242" fmla="*/ 546902 h 3791122"/>
              <a:gd name="connsiteX243" fmla="*/ 2013121 w 2520742"/>
              <a:gd name="connsiteY243" fmla="*/ 552823 h 3791122"/>
              <a:gd name="connsiteX244" fmla="*/ 1842325 w 2520742"/>
              <a:gd name="connsiteY244" fmla="*/ 715876 h 3791122"/>
              <a:gd name="connsiteX245" fmla="*/ 1800878 w 2520742"/>
              <a:gd name="connsiteY245" fmla="*/ 751402 h 3791122"/>
              <a:gd name="connsiteX246" fmla="*/ 1785848 w 2520742"/>
              <a:gd name="connsiteY246" fmla="*/ 829741 h 3791122"/>
              <a:gd name="connsiteX247" fmla="*/ 1851434 w 2520742"/>
              <a:gd name="connsiteY247" fmla="*/ 913545 h 3791122"/>
              <a:gd name="connsiteX248" fmla="*/ 1886504 w 2520742"/>
              <a:gd name="connsiteY248" fmla="*/ 920376 h 3791122"/>
              <a:gd name="connsiteX249" fmla="*/ 1880127 w 2520742"/>
              <a:gd name="connsiteY249" fmla="*/ 929030 h 3791122"/>
              <a:gd name="connsiteX250" fmla="*/ 1853711 w 2520742"/>
              <a:gd name="connsiteY250" fmla="*/ 990517 h 3791122"/>
              <a:gd name="connsiteX251" fmla="*/ 1910643 w 2520742"/>
              <a:gd name="connsiteY251" fmla="*/ 1085252 h 3791122"/>
              <a:gd name="connsiteX252" fmla="*/ 2071419 w 2520742"/>
              <a:gd name="connsiteY252" fmla="*/ 1104381 h 3791122"/>
              <a:gd name="connsiteX253" fmla="*/ 2237206 w 2520742"/>
              <a:gd name="connsiteY253" fmla="*/ 1121689 h 3791122"/>
              <a:gd name="connsiteX254" fmla="*/ 2248137 w 2520742"/>
              <a:gd name="connsiteY254" fmla="*/ 1126243 h 3791122"/>
              <a:gd name="connsiteX255" fmla="*/ 2276831 w 2520742"/>
              <a:gd name="connsiteY255" fmla="*/ 958635 h 3791122"/>
              <a:gd name="connsiteX256" fmla="*/ 2092371 w 2520742"/>
              <a:gd name="connsiteY256" fmla="*/ 821998 h 3791122"/>
              <a:gd name="connsiteX257" fmla="*/ 2092371 w 2520742"/>
              <a:gd name="connsiteY257" fmla="*/ 820176 h 3791122"/>
              <a:gd name="connsiteX258" fmla="*/ 2096925 w 2520742"/>
              <a:gd name="connsiteY258" fmla="*/ 814255 h 3791122"/>
              <a:gd name="connsiteX259" fmla="*/ 2142471 w 2520742"/>
              <a:gd name="connsiteY259" fmla="*/ 691737 h 3791122"/>
              <a:gd name="connsiteX260" fmla="*/ 2016309 w 2520742"/>
              <a:gd name="connsiteY260" fmla="*/ 546902 h 379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2520742" h="3791122">
                <a:moveTo>
                  <a:pt x="1382768" y="3791123"/>
                </a:moveTo>
                <a:cubicBezTo>
                  <a:pt x="1302608" y="3791123"/>
                  <a:pt x="1222903" y="3791123"/>
                  <a:pt x="1142742" y="3791123"/>
                </a:cubicBezTo>
                <a:cubicBezTo>
                  <a:pt x="1140920" y="3790212"/>
                  <a:pt x="1139099" y="3789301"/>
                  <a:pt x="1137277" y="3788846"/>
                </a:cubicBezTo>
                <a:cubicBezTo>
                  <a:pt x="1068047" y="3779281"/>
                  <a:pt x="1022957" y="3736923"/>
                  <a:pt x="1009293" y="3668605"/>
                </a:cubicBezTo>
                <a:cubicBezTo>
                  <a:pt x="1003828" y="3642644"/>
                  <a:pt x="1003828" y="3642644"/>
                  <a:pt x="976500" y="3640822"/>
                </a:cubicBezTo>
                <a:cubicBezTo>
                  <a:pt x="855804" y="3633079"/>
                  <a:pt x="769723" y="3536522"/>
                  <a:pt x="775188" y="3416282"/>
                </a:cubicBezTo>
                <a:cubicBezTo>
                  <a:pt x="775188" y="3411727"/>
                  <a:pt x="774277" y="3406262"/>
                  <a:pt x="771545" y="3403073"/>
                </a:cubicBezTo>
                <a:cubicBezTo>
                  <a:pt x="715979" y="3342498"/>
                  <a:pt x="711880" y="3272813"/>
                  <a:pt x="741029" y="3200395"/>
                </a:cubicBezTo>
                <a:cubicBezTo>
                  <a:pt x="750594" y="3176711"/>
                  <a:pt x="750594" y="3161681"/>
                  <a:pt x="737841" y="3138908"/>
                </a:cubicBezTo>
                <a:cubicBezTo>
                  <a:pt x="704137" y="3078333"/>
                  <a:pt x="709602" y="3015935"/>
                  <a:pt x="738752" y="2954448"/>
                </a:cubicBezTo>
                <a:cubicBezTo>
                  <a:pt x="741029" y="2949438"/>
                  <a:pt x="741940" y="2940784"/>
                  <a:pt x="739207" y="2936230"/>
                </a:cubicBezTo>
                <a:cubicBezTo>
                  <a:pt x="693661" y="2862446"/>
                  <a:pt x="697760" y="2789573"/>
                  <a:pt x="742395" y="2717155"/>
                </a:cubicBezTo>
                <a:cubicBezTo>
                  <a:pt x="747405" y="2709412"/>
                  <a:pt x="746950" y="2704402"/>
                  <a:pt x="742851" y="2696204"/>
                </a:cubicBezTo>
                <a:cubicBezTo>
                  <a:pt x="728732" y="2669787"/>
                  <a:pt x="714612" y="2642915"/>
                  <a:pt x="702771" y="2615588"/>
                </a:cubicBezTo>
                <a:cubicBezTo>
                  <a:pt x="682730" y="2569587"/>
                  <a:pt x="666789" y="2521764"/>
                  <a:pt x="645383" y="2476218"/>
                </a:cubicBezTo>
                <a:cubicBezTo>
                  <a:pt x="599382" y="2378750"/>
                  <a:pt x="531974" y="2296313"/>
                  <a:pt x="460467" y="2217063"/>
                </a:cubicBezTo>
                <a:cubicBezTo>
                  <a:pt x="395792" y="2145101"/>
                  <a:pt x="327929" y="2076327"/>
                  <a:pt x="266442" y="2001632"/>
                </a:cubicBezTo>
                <a:cubicBezTo>
                  <a:pt x="117963" y="1822637"/>
                  <a:pt x="33248" y="1615860"/>
                  <a:pt x="8198" y="1384487"/>
                </a:cubicBezTo>
                <a:cubicBezTo>
                  <a:pt x="5465" y="1357615"/>
                  <a:pt x="2733" y="1330743"/>
                  <a:pt x="0" y="1303871"/>
                </a:cubicBezTo>
                <a:cubicBezTo>
                  <a:pt x="0" y="1264247"/>
                  <a:pt x="0" y="1225077"/>
                  <a:pt x="0" y="1185453"/>
                </a:cubicBezTo>
                <a:cubicBezTo>
                  <a:pt x="911" y="1181354"/>
                  <a:pt x="1822" y="1176799"/>
                  <a:pt x="2277" y="1172700"/>
                </a:cubicBezTo>
                <a:cubicBezTo>
                  <a:pt x="14119" y="976398"/>
                  <a:pt x="66952" y="791938"/>
                  <a:pt x="165331" y="622052"/>
                </a:cubicBezTo>
                <a:cubicBezTo>
                  <a:pt x="339316" y="321906"/>
                  <a:pt x="592550" y="123782"/>
                  <a:pt x="930499" y="38611"/>
                </a:cubicBezTo>
                <a:cubicBezTo>
                  <a:pt x="1110860" y="-6934"/>
                  <a:pt x="1293954" y="-9212"/>
                  <a:pt x="1477048" y="16294"/>
                </a:cubicBezTo>
                <a:cubicBezTo>
                  <a:pt x="1710242" y="48631"/>
                  <a:pt x="1918841" y="140634"/>
                  <a:pt x="2093281" y="298677"/>
                </a:cubicBezTo>
                <a:cubicBezTo>
                  <a:pt x="2414379" y="590626"/>
                  <a:pt x="2555115" y="955902"/>
                  <a:pt x="2513669" y="1388131"/>
                </a:cubicBezTo>
                <a:cubicBezTo>
                  <a:pt x="2491806" y="1614038"/>
                  <a:pt x="2406181" y="1816716"/>
                  <a:pt x="2264078" y="1993434"/>
                </a:cubicBezTo>
                <a:cubicBezTo>
                  <a:pt x="2205324" y="2066307"/>
                  <a:pt x="2140194" y="2134170"/>
                  <a:pt x="2075519" y="2202033"/>
                </a:cubicBezTo>
                <a:cubicBezTo>
                  <a:pt x="1967575" y="2314986"/>
                  <a:pt x="1880583" y="2440693"/>
                  <a:pt x="1829116" y="2589627"/>
                </a:cubicBezTo>
                <a:cubicBezTo>
                  <a:pt x="1816363" y="2626064"/>
                  <a:pt x="1797234" y="2660678"/>
                  <a:pt x="1779927" y="2695293"/>
                </a:cubicBezTo>
                <a:cubicBezTo>
                  <a:pt x="1775372" y="2704402"/>
                  <a:pt x="1774917" y="2709868"/>
                  <a:pt x="1780382" y="2718521"/>
                </a:cubicBezTo>
                <a:cubicBezTo>
                  <a:pt x="1823195" y="2788662"/>
                  <a:pt x="1827750" y="2860168"/>
                  <a:pt x="1784481" y="2932131"/>
                </a:cubicBezTo>
                <a:cubicBezTo>
                  <a:pt x="1779016" y="2941240"/>
                  <a:pt x="1779016" y="2946705"/>
                  <a:pt x="1783571" y="2955814"/>
                </a:cubicBezTo>
                <a:cubicBezTo>
                  <a:pt x="1813631" y="3017757"/>
                  <a:pt x="1818185" y="3081065"/>
                  <a:pt x="1783115" y="3141186"/>
                </a:cubicBezTo>
                <a:cubicBezTo>
                  <a:pt x="1770818" y="3162137"/>
                  <a:pt x="1771729" y="3175800"/>
                  <a:pt x="1780382" y="3197207"/>
                </a:cubicBezTo>
                <a:cubicBezTo>
                  <a:pt x="1809987" y="3270536"/>
                  <a:pt x="1807254" y="3340676"/>
                  <a:pt x="1750778" y="3402618"/>
                </a:cubicBezTo>
                <a:cubicBezTo>
                  <a:pt x="1748045" y="3405806"/>
                  <a:pt x="1746679" y="3411727"/>
                  <a:pt x="1747134" y="3415826"/>
                </a:cubicBezTo>
                <a:cubicBezTo>
                  <a:pt x="1756699" y="3511928"/>
                  <a:pt x="1682004" y="3631257"/>
                  <a:pt x="1543089" y="3640367"/>
                </a:cubicBezTo>
                <a:cubicBezTo>
                  <a:pt x="1517584" y="3642188"/>
                  <a:pt x="1517584" y="3642188"/>
                  <a:pt x="1512574" y="3667239"/>
                </a:cubicBezTo>
                <a:cubicBezTo>
                  <a:pt x="1499365" y="3730092"/>
                  <a:pt x="1462929" y="3770627"/>
                  <a:pt x="1399620" y="3786568"/>
                </a:cubicBezTo>
                <a:cubicBezTo>
                  <a:pt x="1394155" y="3788390"/>
                  <a:pt x="1388234" y="3789757"/>
                  <a:pt x="1382768" y="3791123"/>
                </a:cubicBezTo>
                <a:close/>
                <a:moveTo>
                  <a:pt x="1561307" y="1757051"/>
                </a:moveTo>
                <a:cubicBezTo>
                  <a:pt x="1565407" y="1739289"/>
                  <a:pt x="1569050" y="1721981"/>
                  <a:pt x="1573149" y="1704218"/>
                </a:cubicBezTo>
                <a:cubicBezTo>
                  <a:pt x="1649666" y="1722892"/>
                  <a:pt x="1697034" y="1768893"/>
                  <a:pt x="1716163" y="1844499"/>
                </a:cubicBezTo>
                <a:cubicBezTo>
                  <a:pt x="1743946" y="1841311"/>
                  <a:pt x="1769451" y="1833568"/>
                  <a:pt x="1791313" y="1818083"/>
                </a:cubicBezTo>
                <a:cubicBezTo>
                  <a:pt x="1823195" y="1795765"/>
                  <a:pt x="1840503" y="1765249"/>
                  <a:pt x="1839136" y="1725169"/>
                </a:cubicBezTo>
                <a:cubicBezTo>
                  <a:pt x="1837314" y="1683267"/>
                  <a:pt x="1816363" y="1651385"/>
                  <a:pt x="1785848" y="1624969"/>
                </a:cubicBezTo>
                <a:cubicBezTo>
                  <a:pt x="1773095" y="1614038"/>
                  <a:pt x="1758065" y="1604929"/>
                  <a:pt x="1744857" y="1595364"/>
                </a:cubicBezTo>
                <a:cubicBezTo>
                  <a:pt x="1746223" y="1577146"/>
                  <a:pt x="1749411" y="1559838"/>
                  <a:pt x="1748956" y="1542075"/>
                </a:cubicBezTo>
                <a:cubicBezTo>
                  <a:pt x="1747134" y="1483322"/>
                  <a:pt x="1707054" y="1451440"/>
                  <a:pt x="1650577" y="1467381"/>
                </a:cubicBezTo>
                <a:cubicBezTo>
                  <a:pt x="1623705" y="1475123"/>
                  <a:pt x="1599566" y="1491520"/>
                  <a:pt x="1572238" y="1504728"/>
                </a:cubicBezTo>
                <a:cubicBezTo>
                  <a:pt x="1564496" y="1500174"/>
                  <a:pt x="1553109" y="1491975"/>
                  <a:pt x="1540812" y="1486054"/>
                </a:cubicBezTo>
                <a:cubicBezTo>
                  <a:pt x="1518950" y="1475123"/>
                  <a:pt x="1495266" y="1470569"/>
                  <a:pt x="1470671" y="1474668"/>
                </a:cubicBezTo>
                <a:cubicBezTo>
                  <a:pt x="1425126" y="1482411"/>
                  <a:pt x="1391877" y="1508372"/>
                  <a:pt x="1369560" y="1547086"/>
                </a:cubicBezTo>
                <a:cubicBezTo>
                  <a:pt x="1319915" y="1634078"/>
                  <a:pt x="1331301" y="1718793"/>
                  <a:pt x="1383679" y="1800775"/>
                </a:cubicBezTo>
                <a:cubicBezTo>
                  <a:pt x="1392788" y="1815350"/>
                  <a:pt x="1404175" y="1828103"/>
                  <a:pt x="1411917" y="1838123"/>
                </a:cubicBezTo>
                <a:cubicBezTo>
                  <a:pt x="1390966" y="1873193"/>
                  <a:pt x="1367283" y="1904619"/>
                  <a:pt x="1352253" y="1940145"/>
                </a:cubicBezTo>
                <a:cubicBezTo>
                  <a:pt x="1319915" y="2015295"/>
                  <a:pt x="1319915" y="2090446"/>
                  <a:pt x="1368194" y="2159675"/>
                </a:cubicBezTo>
                <a:cubicBezTo>
                  <a:pt x="1406907" y="2214786"/>
                  <a:pt x="1461107" y="2239380"/>
                  <a:pt x="1528970" y="2227539"/>
                </a:cubicBezTo>
                <a:cubicBezTo>
                  <a:pt x="1574516" y="2219796"/>
                  <a:pt x="1611863" y="2195201"/>
                  <a:pt x="1645112" y="2163319"/>
                </a:cubicBezTo>
                <a:cubicBezTo>
                  <a:pt x="1651943" y="2156943"/>
                  <a:pt x="1656953" y="2156032"/>
                  <a:pt x="1666063" y="2159220"/>
                </a:cubicBezTo>
                <a:cubicBezTo>
                  <a:pt x="1684281" y="2165141"/>
                  <a:pt x="1702955" y="2170151"/>
                  <a:pt x="1721628" y="2173795"/>
                </a:cubicBezTo>
                <a:cubicBezTo>
                  <a:pt x="1782204" y="2184270"/>
                  <a:pt x="1837770" y="2161497"/>
                  <a:pt x="1866919" y="2113674"/>
                </a:cubicBezTo>
                <a:cubicBezTo>
                  <a:pt x="1882405" y="2089080"/>
                  <a:pt x="1890603" y="2061752"/>
                  <a:pt x="1891969" y="2032603"/>
                </a:cubicBezTo>
                <a:cubicBezTo>
                  <a:pt x="1892880" y="2010286"/>
                  <a:pt x="1891969" y="1987513"/>
                  <a:pt x="1891969" y="1965195"/>
                </a:cubicBezTo>
                <a:cubicBezTo>
                  <a:pt x="1905633" y="1967472"/>
                  <a:pt x="1918386" y="1969750"/>
                  <a:pt x="1931139" y="1971572"/>
                </a:cubicBezTo>
                <a:cubicBezTo>
                  <a:pt x="2033617" y="1986602"/>
                  <a:pt x="2119243" y="1916917"/>
                  <a:pt x="2122431" y="1813528"/>
                </a:cubicBezTo>
                <a:cubicBezTo>
                  <a:pt x="2123342" y="1780735"/>
                  <a:pt x="2118332" y="1747487"/>
                  <a:pt x="2116054" y="1712872"/>
                </a:cubicBezTo>
                <a:cubicBezTo>
                  <a:pt x="2114233" y="1713783"/>
                  <a:pt x="2115143" y="1713327"/>
                  <a:pt x="2116054" y="1712872"/>
                </a:cubicBezTo>
                <a:cubicBezTo>
                  <a:pt x="2118787" y="1711961"/>
                  <a:pt x="2121520" y="1711050"/>
                  <a:pt x="2124253" y="1709684"/>
                </a:cubicBezTo>
                <a:cubicBezTo>
                  <a:pt x="2175264" y="1690555"/>
                  <a:pt x="2218532" y="1660494"/>
                  <a:pt x="2252236" y="1617681"/>
                </a:cubicBezTo>
                <a:cubicBezTo>
                  <a:pt x="2331030" y="1517481"/>
                  <a:pt x="2343783" y="1349417"/>
                  <a:pt x="2280019" y="1238741"/>
                </a:cubicBezTo>
                <a:cubicBezTo>
                  <a:pt x="2245404" y="1178621"/>
                  <a:pt x="2193027" y="1149016"/>
                  <a:pt x="2123797" y="1150382"/>
                </a:cubicBezTo>
                <a:cubicBezTo>
                  <a:pt x="2045003" y="1151749"/>
                  <a:pt x="2000368" y="1206859"/>
                  <a:pt x="2015854" y="1284287"/>
                </a:cubicBezTo>
                <a:cubicBezTo>
                  <a:pt x="2019497" y="1302960"/>
                  <a:pt x="2025874" y="1320723"/>
                  <a:pt x="2029973" y="1335298"/>
                </a:cubicBezTo>
                <a:cubicBezTo>
                  <a:pt x="1996269" y="1326644"/>
                  <a:pt x="1961199" y="1314802"/>
                  <a:pt x="1925673" y="1309337"/>
                </a:cubicBezTo>
                <a:cubicBezTo>
                  <a:pt x="1870563" y="1300683"/>
                  <a:pt x="1819552" y="1312070"/>
                  <a:pt x="1784481" y="1359893"/>
                </a:cubicBezTo>
                <a:cubicBezTo>
                  <a:pt x="1770818" y="1378566"/>
                  <a:pt x="1763075" y="1401795"/>
                  <a:pt x="1753055" y="1423201"/>
                </a:cubicBezTo>
                <a:cubicBezTo>
                  <a:pt x="1749411" y="1430488"/>
                  <a:pt x="1751233" y="1435954"/>
                  <a:pt x="1758520" y="1441875"/>
                </a:cubicBezTo>
                <a:cubicBezTo>
                  <a:pt x="1790858" y="1469658"/>
                  <a:pt x="1807710" y="1506094"/>
                  <a:pt x="1807710" y="1548452"/>
                </a:cubicBezTo>
                <a:cubicBezTo>
                  <a:pt x="1807710" y="1563938"/>
                  <a:pt x="1812720" y="1571680"/>
                  <a:pt x="1823651" y="1580789"/>
                </a:cubicBezTo>
                <a:cubicBezTo>
                  <a:pt x="1882405" y="1629979"/>
                  <a:pt x="1908821" y="1691921"/>
                  <a:pt x="1888781" y="1767527"/>
                </a:cubicBezTo>
                <a:cubicBezTo>
                  <a:pt x="1869196" y="1841311"/>
                  <a:pt x="1815453" y="1880936"/>
                  <a:pt x="1743035" y="1895966"/>
                </a:cubicBezTo>
                <a:cubicBezTo>
                  <a:pt x="1723450" y="1900065"/>
                  <a:pt x="1716163" y="1906441"/>
                  <a:pt x="1710697" y="1926026"/>
                </a:cubicBezTo>
                <a:cubicBezTo>
                  <a:pt x="1692935" y="1989334"/>
                  <a:pt x="1649211" y="2030326"/>
                  <a:pt x="1588179" y="2056287"/>
                </a:cubicBezTo>
                <a:cubicBezTo>
                  <a:pt x="1581348" y="2038524"/>
                  <a:pt x="1574971" y="2022127"/>
                  <a:pt x="1568595" y="2005275"/>
                </a:cubicBezTo>
                <a:cubicBezTo>
                  <a:pt x="1625982" y="1977948"/>
                  <a:pt x="1664241" y="1936501"/>
                  <a:pt x="1662874" y="1871371"/>
                </a:cubicBezTo>
                <a:cubicBezTo>
                  <a:pt x="1661508" y="1807607"/>
                  <a:pt x="1618695" y="1775270"/>
                  <a:pt x="1561307" y="1757051"/>
                </a:cubicBezTo>
                <a:close/>
                <a:moveTo>
                  <a:pt x="776555" y="1591265"/>
                </a:moveTo>
                <a:cubicBezTo>
                  <a:pt x="752871" y="1613127"/>
                  <a:pt x="728732" y="1631345"/>
                  <a:pt x="709602" y="1654118"/>
                </a:cubicBezTo>
                <a:cubicBezTo>
                  <a:pt x="685008" y="1683267"/>
                  <a:pt x="675899" y="1718793"/>
                  <a:pt x="685919" y="1756596"/>
                </a:cubicBezTo>
                <a:cubicBezTo>
                  <a:pt x="698671" y="1805330"/>
                  <a:pt x="750138" y="1842222"/>
                  <a:pt x="805248" y="1843133"/>
                </a:cubicBezTo>
                <a:cubicBezTo>
                  <a:pt x="838041" y="1757507"/>
                  <a:pt x="887686" y="1710139"/>
                  <a:pt x="949173" y="1705585"/>
                </a:cubicBezTo>
                <a:cubicBezTo>
                  <a:pt x="952817" y="1722437"/>
                  <a:pt x="956460" y="1739744"/>
                  <a:pt x="960104" y="1756140"/>
                </a:cubicBezTo>
                <a:cubicBezTo>
                  <a:pt x="891330" y="1784834"/>
                  <a:pt x="862181" y="1813528"/>
                  <a:pt x="858992" y="1861806"/>
                </a:cubicBezTo>
                <a:cubicBezTo>
                  <a:pt x="854438" y="1931947"/>
                  <a:pt x="893607" y="1975671"/>
                  <a:pt x="953272" y="2004820"/>
                </a:cubicBezTo>
                <a:cubicBezTo>
                  <a:pt x="946440" y="2021672"/>
                  <a:pt x="940064" y="2038068"/>
                  <a:pt x="933232" y="2055376"/>
                </a:cubicBezTo>
                <a:cubicBezTo>
                  <a:pt x="862636" y="2024860"/>
                  <a:pt x="818001" y="1974304"/>
                  <a:pt x="804338" y="1901431"/>
                </a:cubicBezTo>
                <a:cubicBezTo>
                  <a:pt x="783386" y="1895966"/>
                  <a:pt x="764713" y="1892322"/>
                  <a:pt x="746494" y="1885946"/>
                </a:cubicBezTo>
                <a:cubicBezTo>
                  <a:pt x="669522" y="1859074"/>
                  <a:pt x="623521" y="1792577"/>
                  <a:pt x="627165" y="1711050"/>
                </a:cubicBezTo>
                <a:cubicBezTo>
                  <a:pt x="629897" y="1653207"/>
                  <a:pt x="659047" y="1609028"/>
                  <a:pt x="703681" y="1573502"/>
                </a:cubicBezTo>
                <a:cubicBezTo>
                  <a:pt x="708236" y="1569858"/>
                  <a:pt x="712791" y="1563027"/>
                  <a:pt x="712791" y="1557561"/>
                </a:cubicBezTo>
                <a:cubicBezTo>
                  <a:pt x="711880" y="1509738"/>
                  <a:pt x="728276" y="1470113"/>
                  <a:pt x="764257" y="1438231"/>
                </a:cubicBezTo>
                <a:cubicBezTo>
                  <a:pt x="766990" y="1435499"/>
                  <a:pt x="769723" y="1429578"/>
                  <a:pt x="768812" y="1426389"/>
                </a:cubicBezTo>
                <a:cubicBezTo>
                  <a:pt x="759703" y="1391775"/>
                  <a:pt x="745128" y="1360348"/>
                  <a:pt x="716890" y="1337120"/>
                </a:cubicBezTo>
                <a:cubicBezTo>
                  <a:pt x="675899" y="1302960"/>
                  <a:pt x="627620" y="1300228"/>
                  <a:pt x="578431" y="1310248"/>
                </a:cubicBezTo>
                <a:cubicBezTo>
                  <a:pt x="548371" y="1316624"/>
                  <a:pt x="519221" y="1327100"/>
                  <a:pt x="490527" y="1335298"/>
                </a:cubicBezTo>
                <a:cubicBezTo>
                  <a:pt x="494627" y="1321179"/>
                  <a:pt x="500092" y="1305693"/>
                  <a:pt x="503736" y="1290208"/>
                </a:cubicBezTo>
                <a:cubicBezTo>
                  <a:pt x="524231" y="1201394"/>
                  <a:pt x="464111" y="1135352"/>
                  <a:pt x="373930" y="1148561"/>
                </a:cubicBezTo>
                <a:cubicBezTo>
                  <a:pt x="302424" y="1159036"/>
                  <a:pt x="256422" y="1203215"/>
                  <a:pt x="227729" y="1266524"/>
                </a:cubicBezTo>
                <a:cubicBezTo>
                  <a:pt x="195847" y="1336664"/>
                  <a:pt x="195391" y="1409993"/>
                  <a:pt x="209966" y="1483777"/>
                </a:cubicBezTo>
                <a:cubicBezTo>
                  <a:pt x="229550" y="1584433"/>
                  <a:pt x="283750" y="1659584"/>
                  <a:pt x="379851" y="1701030"/>
                </a:cubicBezTo>
                <a:cubicBezTo>
                  <a:pt x="389416" y="1705129"/>
                  <a:pt x="398981" y="1708317"/>
                  <a:pt x="408090" y="1711961"/>
                </a:cubicBezTo>
                <a:cubicBezTo>
                  <a:pt x="404901" y="1730179"/>
                  <a:pt x="400802" y="1747031"/>
                  <a:pt x="398981" y="1763883"/>
                </a:cubicBezTo>
                <a:cubicBezTo>
                  <a:pt x="397614" y="1781646"/>
                  <a:pt x="397159" y="1799409"/>
                  <a:pt x="398525" y="1817172"/>
                </a:cubicBezTo>
                <a:cubicBezTo>
                  <a:pt x="404901" y="1908718"/>
                  <a:pt x="473220" y="1972027"/>
                  <a:pt x="564312" y="1971116"/>
                </a:cubicBezTo>
                <a:cubicBezTo>
                  <a:pt x="585718" y="1971116"/>
                  <a:pt x="607125" y="1966562"/>
                  <a:pt x="629442" y="1963829"/>
                </a:cubicBezTo>
                <a:cubicBezTo>
                  <a:pt x="628986" y="1968839"/>
                  <a:pt x="628531" y="1973849"/>
                  <a:pt x="628531" y="1979314"/>
                </a:cubicBezTo>
                <a:cubicBezTo>
                  <a:pt x="629897" y="2005275"/>
                  <a:pt x="628076" y="2031692"/>
                  <a:pt x="633086" y="2057198"/>
                </a:cubicBezTo>
                <a:cubicBezTo>
                  <a:pt x="644472" y="2120506"/>
                  <a:pt x="685463" y="2161953"/>
                  <a:pt x="745128" y="2171517"/>
                </a:cubicBezTo>
                <a:cubicBezTo>
                  <a:pt x="782476" y="2177438"/>
                  <a:pt x="818912" y="2171062"/>
                  <a:pt x="853982" y="2157398"/>
                </a:cubicBezTo>
                <a:cubicBezTo>
                  <a:pt x="864002" y="2153755"/>
                  <a:pt x="869468" y="2156032"/>
                  <a:pt x="877211" y="2162408"/>
                </a:cubicBezTo>
                <a:cubicBezTo>
                  <a:pt x="896340" y="2177894"/>
                  <a:pt x="915925" y="2192924"/>
                  <a:pt x="936876" y="2205677"/>
                </a:cubicBezTo>
                <a:cubicBezTo>
                  <a:pt x="966936" y="2222984"/>
                  <a:pt x="999729" y="2231638"/>
                  <a:pt x="1034799" y="2227539"/>
                </a:cubicBezTo>
                <a:cubicBezTo>
                  <a:pt x="1103117" y="2219796"/>
                  <a:pt x="1148663" y="2180627"/>
                  <a:pt x="1174169" y="2118684"/>
                </a:cubicBezTo>
                <a:cubicBezTo>
                  <a:pt x="1204684" y="2043534"/>
                  <a:pt x="1191476" y="1971572"/>
                  <a:pt x="1151851" y="1903253"/>
                </a:cubicBezTo>
                <a:cubicBezTo>
                  <a:pt x="1138643" y="1880936"/>
                  <a:pt x="1122247" y="1860440"/>
                  <a:pt x="1106761" y="1838123"/>
                </a:cubicBezTo>
                <a:cubicBezTo>
                  <a:pt x="1109494" y="1834935"/>
                  <a:pt x="1113137" y="1830835"/>
                  <a:pt x="1116326" y="1826736"/>
                </a:cubicBezTo>
                <a:cubicBezTo>
                  <a:pt x="1155495" y="1780280"/>
                  <a:pt x="1180090" y="1727447"/>
                  <a:pt x="1181912" y="1665504"/>
                </a:cubicBezTo>
                <a:cubicBezTo>
                  <a:pt x="1183733" y="1604473"/>
                  <a:pt x="1165971" y="1550729"/>
                  <a:pt x="1120880" y="1507916"/>
                </a:cubicBezTo>
                <a:cubicBezTo>
                  <a:pt x="1076701" y="1465559"/>
                  <a:pt x="1017491" y="1459638"/>
                  <a:pt x="966025" y="1491520"/>
                </a:cubicBezTo>
                <a:cubicBezTo>
                  <a:pt x="958737" y="1496074"/>
                  <a:pt x="951450" y="1501084"/>
                  <a:pt x="947807" y="1503817"/>
                </a:cubicBezTo>
                <a:cubicBezTo>
                  <a:pt x="923212" y="1490609"/>
                  <a:pt x="901805" y="1475123"/>
                  <a:pt x="878122" y="1466925"/>
                </a:cubicBezTo>
                <a:cubicBezTo>
                  <a:pt x="818457" y="1445974"/>
                  <a:pt x="772911" y="1479678"/>
                  <a:pt x="772456" y="1542531"/>
                </a:cubicBezTo>
                <a:cubicBezTo>
                  <a:pt x="772911" y="1561205"/>
                  <a:pt x="775188" y="1578057"/>
                  <a:pt x="776555" y="1591265"/>
                </a:cubicBezTo>
                <a:close/>
                <a:moveTo>
                  <a:pt x="1617784" y="559199"/>
                </a:moveTo>
                <a:cubicBezTo>
                  <a:pt x="1614596" y="608388"/>
                  <a:pt x="1655132" y="661221"/>
                  <a:pt x="1705687" y="673974"/>
                </a:cubicBezTo>
                <a:cubicBezTo>
                  <a:pt x="1747589" y="684450"/>
                  <a:pt x="1788125" y="677618"/>
                  <a:pt x="1827294" y="661677"/>
                </a:cubicBezTo>
                <a:cubicBezTo>
                  <a:pt x="1888326" y="636627"/>
                  <a:pt x="1937971" y="597913"/>
                  <a:pt x="1961199" y="534149"/>
                </a:cubicBezTo>
                <a:cubicBezTo>
                  <a:pt x="1980328" y="481316"/>
                  <a:pt x="1969397" y="432582"/>
                  <a:pt x="1931594" y="391591"/>
                </a:cubicBezTo>
                <a:cubicBezTo>
                  <a:pt x="1895158" y="351966"/>
                  <a:pt x="1848701" y="342401"/>
                  <a:pt x="1797690" y="358798"/>
                </a:cubicBezTo>
                <a:cubicBezTo>
                  <a:pt x="1788581" y="361986"/>
                  <a:pt x="1785392" y="357887"/>
                  <a:pt x="1781293" y="351966"/>
                </a:cubicBezTo>
                <a:cubicBezTo>
                  <a:pt x="1753966" y="312341"/>
                  <a:pt x="1724361" y="274994"/>
                  <a:pt x="1686103" y="245389"/>
                </a:cubicBezTo>
                <a:cubicBezTo>
                  <a:pt x="1654676" y="221250"/>
                  <a:pt x="1620517" y="202576"/>
                  <a:pt x="1579981" y="201210"/>
                </a:cubicBezTo>
                <a:cubicBezTo>
                  <a:pt x="1516217" y="198932"/>
                  <a:pt x="1467483" y="228537"/>
                  <a:pt x="1431958" y="279093"/>
                </a:cubicBezTo>
                <a:cubicBezTo>
                  <a:pt x="1368649" y="368818"/>
                  <a:pt x="1365461" y="466286"/>
                  <a:pt x="1404630" y="566031"/>
                </a:cubicBezTo>
                <a:cubicBezTo>
                  <a:pt x="1416472" y="595636"/>
                  <a:pt x="1433779" y="622508"/>
                  <a:pt x="1449265" y="651657"/>
                </a:cubicBezTo>
                <a:cubicBezTo>
                  <a:pt x="1397798" y="709044"/>
                  <a:pt x="1367283" y="777363"/>
                  <a:pt x="1373659" y="859345"/>
                </a:cubicBezTo>
                <a:cubicBezTo>
                  <a:pt x="1380035" y="940417"/>
                  <a:pt x="1421482" y="1003270"/>
                  <a:pt x="1480236" y="1056103"/>
                </a:cubicBezTo>
                <a:cubicBezTo>
                  <a:pt x="1355896" y="1164046"/>
                  <a:pt x="1340866" y="1329832"/>
                  <a:pt x="1411462" y="1434588"/>
                </a:cubicBezTo>
                <a:cubicBezTo>
                  <a:pt x="1412828" y="1434588"/>
                  <a:pt x="1414195" y="1434588"/>
                  <a:pt x="1415561" y="1434132"/>
                </a:cubicBezTo>
                <a:cubicBezTo>
                  <a:pt x="1466572" y="1415458"/>
                  <a:pt x="1517584" y="1413181"/>
                  <a:pt x="1568139" y="1434588"/>
                </a:cubicBezTo>
                <a:cubicBezTo>
                  <a:pt x="1570872" y="1435954"/>
                  <a:pt x="1575882" y="1435043"/>
                  <a:pt x="1578615" y="1433221"/>
                </a:cubicBezTo>
                <a:cubicBezTo>
                  <a:pt x="1615507" y="1409537"/>
                  <a:pt x="1655587" y="1402250"/>
                  <a:pt x="1698400" y="1409537"/>
                </a:cubicBezTo>
                <a:cubicBezTo>
                  <a:pt x="1740758" y="1281099"/>
                  <a:pt x="1830483" y="1234186"/>
                  <a:pt x="1957555" y="1255593"/>
                </a:cubicBezTo>
                <a:cubicBezTo>
                  <a:pt x="1964842" y="1226444"/>
                  <a:pt x="1971674" y="1198205"/>
                  <a:pt x="1978506" y="1171333"/>
                </a:cubicBezTo>
                <a:cubicBezTo>
                  <a:pt x="1957555" y="1164957"/>
                  <a:pt x="1933871" y="1160402"/>
                  <a:pt x="1912009" y="1150382"/>
                </a:cubicBezTo>
                <a:cubicBezTo>
                  <a:pt x="1890148" y="1140362"/>
                  <a:pt x="1870107" y="1125788"/>
                  <a:pt x="1848701" y="1113035"/>
                </a:cubicBezTo>
                <a:cubicBezTo>
                  <a:pt x="1794046" y="1172700"/>
                  <a:pt x="1717529" y="1189552"/>
                  <a:pt x="1637824" y="1144006"/>
                </a:cubicBezTo>
                <a:cubicBezTo>
                  <a:pt x="1616873" y="1184542"/>
                  <a:pt x="1587268" y="1215968"/>
                  <a:pt x="1543089" y="1234642"/>
                </a:cubicBezTo>
                <a:cubicBezTo>
                  <a:pt x="1536257" y="1217790"/>
                  <a:pt x="1529425" y="1201394"/>
                  <a:pt x="1522593" y="1184542"/>
                </a:cubicBezTo>
                <a:cubicBezTo>
                  <a:pt x="1569506" y="1160858"/>
                  <a:pt x="1595011" y="1122599"/>
                  <a:pt x="1600021" y="1072044"/>
                </a:cubicBezTo>
                <a:cubicBezTo>
                  <a:pt x="1605487" y="1020122"/>
                  <a:pt x="1584536" y="979130"/>
                  <a:pt x="1542634" y="948159"/>
                </a:cubicBezTo>
                <a:cubicBezTo>
                  <a:pt x="1553109" y="932674"/>
                  <a:pt x="1563129" y="918099"/>
                  <a:pt x="1573605" y="903069"/>
                </a:cubicBezTo>
                <a:cubicBezTo>
                  <a:pt x="1578159" y="906257"/>
                  <a:pt x="1582258" y="908535"/>
                  <a:pt x="1585447" y="911267"/>
                </a:cubicBezTo>
                <a:cubicBezTo>
                  <a:pt x="1635091" y="953169"/>
                  <a:pt x="1657864" y="1006913"/>
                  <a:pt x="1655587" y="1071588"/>
                </a:cubicBezTo>
                <a:cubicBezTo>
                  <a:pt x="1655132" y="1077965"/>
                  <a:pt x="1656953" y="1087074"/>
                  <a:pt x="1661508" y="1090717"/>
                </a:cubicBezTo>
                <a:cubicBezTo>
                  <a:pt x="1708420" y="1128065"/>
                  <a:pt x="1771729" y="1120778"/>
                  <a:pt x="1809076" y="1074321"/>
                </a:cubicBezTo>
                <a:cubicBezTo>
                  <a:pt x="1814086" y="1067945"/>
                  <a:pt x="1815453" y="1062479"/>
                  <a:pt x="1811809" y="1054281"/>
                </a:cubicBezTo>
                <a:cubicBezTo>
                  <a:pt x="1798601" y="1025132"/>
                  <a:pt x="1795412" y="994616"/>
                  <a:pt x="1800878" y="963189"/>
                </a:cubicBezTo>
                <a:cubicBezTo>
                  <a:pt x="1801789" y="958635"/>
                  <a:pt x="1798145" y="950892"/>
                  <a:pt x="1794502" y="948159"/>
                </a:cubicBezTo>
                <a:cubicBezTo>
                  <a:pt x="1741213" y="908079"/>
                  <a:pt x="1724361" y="853880"/>
                  <a:pt x="1733470" y="790116"/>
                </a:cubicBezTo>
                <a:cubicBezTo>
                  <a:pt x="1736203" y="770987"/>
                  <a:pt x="1743035" y="752313"/>
                  <a:pt x="1748045" y="733184"/>
                </a:cubicBezTo>
                <a:cubicBezTo>
                  <a:pt x="1712064" y="731362"/>
                  <a:pt x="1676994" y="724074"/>
                  <a:pt x="1645567" y="704945"/>
                </a:cubicBezTo>
                <a:cubicBezTo>
                  <a:pt x="1596378" y="674885"/>
                  <a:pt x="1569506" y="630250"/>
                  <a:pt x="1563129" y="573318"/>
                </a:cubicBezTo>
                <a:cubicBezTo>
                  <a:pt x="1561307" y="558744"/>
                  <a:pt x="1558575" y="549634"/>
                  <a:pt x="1543089" y="542803"/>
                </a:cubicBezTo>
                <a:cubicBezTo>
                  <a:pt x="1496177" y="522307"/>
                  <a:pt x="1467483" y="484959"/>
                  <a:pt x="1453820" y="433948"/>
                </a:cubicBezTo>
                <a:cubicBezTo>
                  <a:pt x="1472038" y="429849"/>
                  <a:pt x="1488890" y="425750"/>
                  <a:pt x="1506197" y="421651"/>
                </a:cubicBezTo>
                <a:cubicBezTo>
                  <a:pt x="1519405" y="469018"/>
                  <a:pt x="1549010" y="497257"/>
                  <a:pt x="1597289" y="501356"/>
                </a:cubicBezTo>
                <a:cubicBezTo>
                  <a:pt x="1643290" y="505455"/>
                  <a:pt x="1680182" y="485415"/>
                  <a:pt x="1711608" y="453077"/>
                </a:cubicBezTo>
                <a:cubicBezTo>
                  <a:pt x="1725727" y="465375"/>
                  <a:pt x="1738936" y="477217"/>
                  <a:pt x="1752599" y="489514"/>
                </a:cubicBezTo>
                <a:cubicBezTo>
                  <a:pt x="1715707" y="530505"/>
                  <a:pt x="1671528" y="554189"/>
                  <a:pt x="1617784" y="559199"/>
                </a:cubicBezTo>
                <a:close/>
                <a:moveTo>
                  <a:pt x="1068047" y="433948"/>
                </a:moveTo>
                <a:cubicBezTo>
                  <a:pt x="1053928" y="486781"/>
                  <a:pt x="1023412" y="523673"/>
                  <a:pt x="975134" y="544624"/>
                </a:cubicBezTo>
                <a:cubicBezTo>
                  <a:pt x="963748" y="549634"/>
                  <a:pt x="960104" y="555555"/>
                  <a:pt x="959193" y="566942"/>
                </a:cubicBezTo>
                <a:cubicBezTo>
                  <a:pt x="952817" y="648013"/>
                  <a:pt x="898617" y="709500"/>
                  <a:pt x="818457" y="726807"/>
                </a:cubicBezTo>
                <a:cubicBezTo>
                  <a:pt x="803427" y="729995"/>
                  <a:pt x="787941" y="731817"/>
                  <a:pt x="772000" y="734095"/>
                </a:cubicBezTo>
                <a:cubicBezTo>
                  <a:pt x="773366" y="738194"/>
                  <a:pt x="774733" y="741382"/>
                  <a:pt x="775644" y="744570"/>
                </a:cubicBezTo>
                <a:cubicBezTo>
                  <a:pt x="806615" y="821998"/>
                  <a:pt x="787486" y="908535"/>
                  <a:pt x="723722" y="949981"/>
                </a:cubicBezTo>
                <a:cubicBezTo>
                  <a:pt x="720989" y="951803"/>
                  <a:pt x="719167" y="958635"/>
                  <a:pt x="719622" y="962279"/>
                </a:cubicBezTo>
                <a:cubicBezTo>
                  <a:pt x="725999" y="994616"/>
                  <a:pt x="721900" y="1026043"/>
                  <a:pt x="709147" y="1056103"/>
                </a:cubicBezTo>
                <a:cubicBezTo>
                  <a:pt x="707325" y="1060202"/>
                  <a:pt x="708236" y="1067945"/>
                  <a:pt x="710969" y="1071588"/>
                </a:cubicBezTo>
                <a:cubicBezTo>
                  <a:pt x="746039" y="1119867"/>
                  <a:pt x="813447" y="1128520"/>
                  <a:pt x="859903" y="1090262"/>
                </a:cubicBezTo>
                <a:cubicBezTo>
                  <a:pt x="863091" y="1087529"/>
                  <a:pt x="865369" y="1081608"/>
                  <a:pt x="865824" y="1077054"/>
                </a:cubicBezTo>
                <a:cubicBezTo>
                  <a:pt x="867646" y="1056103"/>
                  <a:pt x="866280" y="1034241"/>
                  <a:pt x="870834" y="1014201"/>
                </a:cubicBezTo>
                <a:cubicBezTo>
                  <a:pt x="881310" y="968199"/>
                  <a:pt x="906360" y="930852"/>
                  <a:pt x="947351" y="902614"/>
                </a:cubicBezTo>
                <a:cubicBezTo>
                  <a:pt x="957827" y="918099"/>
                  <a:pt x="967847" y="932674"/>
                  <a:pt x="978322" y="947704"/>
                </a:cubicBezTo>
                <a:cubicBezTo>
                  <a:pt x="936420" y="978675"/>
                  <a:pt x="915925" y="1019666"/>
                  <a:pt x="920935" y="1070677"/>
                </a:cubicBezTo>
                <a:cubicBezTo>
                  <a:pt x="925945" y="1121689"/>
                  <a:pt x="951906" y="1159947"/>
                  <a:pt x="998362" y="1184086"/>
                </a:cubicBezTo>
                <a:cubicBezTo>
                  <a:pt x="991530" y="1200938"/>
                  <a:pt x="984699" y="1217335"/>
                  <a:pt x="977867" y="1234186"/>
                </a:cubicBezTo>
                <a:cubicBezTo>
                  <a:pt x="933687" y="1215513"/>
                  <a:pt x="904083" y="1183631"/>
                  <a:pt x="883132" y="1143550"/>
                </a:cubicBezTo>
                <a:cubicBezTo>
                  <a:pt x="804338" y="1188641"/>
                  <a:pt x="728276" y="1173611"/>
                  <a:pt x="669978" y="1110758"/>
                </a:cubicBezTo>
                <a:cubicBezTo>
                  <a:pt x="633541" y="1145372"/>
                  <a:pt x="589362" y="1163591"/>
                  <a:pt x="542450" y="1169512"/>
                </a:cubicBezTo>
                <a:cubicBezTo>
                  <a:pt x="549737" y="1198661"/>
                  <a:pt x="557024" y="1226899"/>
                  <a:pt x="564312" y="1256504"/>
                </a:cubicBezTo>
                <a:cubicBezTo>
                  <a:pt x="618511" y="1245118"/>
                  <a:pt x="673621" y="1247850"/>
                  <a:pt x="725088" y="1277000"/>
                </a:cubicBezTo>
                <a:cubicBezTo>
                  <a:pt x="777010" y="1306604"/>
                  <a:pt x="806159" y="1353061"/>
                  <a:pt x="822556" y="1408627"/>
                </a:cubicBezTo>
                <a:cubicBezTo>
                  <a:pt x="869923" y="1403617"/>
                  <a:pt x="900439" y="1406805"/>
                  <a:pt x="943707" y="1432766"/>
                </a:cubicBezTo>
                <a:cubicBezTo>
                  <a:pt x="947351" y="1435043"/>
                  <a:pt x="953727" y="1433221"/>
                  <a:pt x="958282" y="1432310"/>
                </a:cubicBezTo>
                <a:cubicBezTo>
                  <a:pt x="980599" y="1428211"/>
                  <a:pt x="1002461" y="1419558"/>
                  <a:pt x="1024323" y="1420013"/>
                </a:cubicBezTo>
                <a:cubicBezTo>
                  <a:pt x="1053473" y="1420013"/>
                  <a:pt x="1082166" y="1426845"/>
                  <a:pt x="1113137" y="1430944"/>
                </a:cubicBezTo>
                <a:cubicBezTo>
                  <a:pt x="1142287" y="1384487"/>
                  <a:pt x="1155495" y="1330743"/>
                  <a:pt x="1151851" y="1273356"/>
                </a:cubicBezTo>
                <a:cubicBezTo>
                  <a:pt x="1146386" y="1184997"/>
                  <a:pt x="1106761" y="1113490"/>
                  <a:pt x="1042086" y="1055647"/>
                </a:cubicBezTo>
                <a:cubicBezTo>
                  <a:pt x="1165060" y="950437"/>
                  <a:pt x="1192387" y="782373"/>
                  <a:pt x="1072602" y="649379"/>
                </a:cubicBezTo>
                <a:cubicBezTo>
                  <a:pt x="1086721" y="622052"/>
                  <a:pt x="1103117" y="596546"/>
                  <a:pt x="1114048" y="569219"/>
                </a:cubicBezTo>
                <a:cubicBezTo>
                  <a:pt x="1152307" y="471751"/>
                  <a:pt x="1151396" y="375650"/>
                  <a:pt x="1095830" y="284103"/>
                </a:cubicBezTo>
                <a:cubicBezTo>
                  <a:pt x="1072602" y="245844"/>
                  <a:pt x="1039809" y="218062"/>
                  <a:pt x="995630" y="206220"/>
                </a:cubicBezTo>
                <a:cubicBezTo>
                  <a:pt x="946440" y="193011"/>
                  <a:pt x="901805" y="205764"/>
                  <a:pt x="860359" y="231725"/>
                </a:cubicBezTo>
                <a:cubicBezTo>
                  <a:pt x="811169" y="261785"/>
                  <a:pt x="773822" y="304598"/>
                  <a:pt x="741029" y="351510"/>
                </a:cubicBezTo>
                <a:cubicBezTo>
                  <a:pt x="735563" y="359253"/>
                  <a:pt x="731009" y="361075"/>
                  <a:pt x="721900" y="357887"/>
                </a:cubicBezTo>
                <a:cubicBezTo>
                  <a:pt x="691384" y="347411"/>
                  <a:pt x="660868" y="348322"/>
                  <a:pt x="631264" y="361986"/>
                </a:cubicBezTo>
                <a:cubicBezTo>
                  <a:pt x="553381" y="397512"/>
                  <a:pt x="527875" y="496346"/>
                  <a:pt x="579342" y="570585"/>
                </a:cubicBezTo>
                <a:cubicBezTo>
                  <a:pt x="625343" y="637538"/>
                  <a:pt x="691384" y="673519"/>
                  <a:pt x="772000" y="678984"/>
                </a:cubicBezTo>
                <a:cubicBezTo>
                  <a:pt x="845784" y="683994"/>
                  <a:pt x="901805" y="632072"/>
                  <a:pt x="904538" y="560565"/>
                </a:cubicBezTo>
                <a:cubicBezTo>
                  <a:pt x="835309" y="545535"/>
                  <a:pt x="793406" y="523673"/>
                  <a:pt x="769723" y="489059"/>
                </a:cubicBezTo>
                <a:cubicBezTo>
                  <a:pt x="782931" y="477672"/>
                  <a:pt x="796139" y="465830"/>
                  <a:pt x="809347" y="454444"/>
                </a:cubicBezTo>
                <a:cubicBezTo>
                  <a:pt x="878122" y="527772"/>
                  <a:pt x="990619" y="517752"/>
                  <a:pt x="1016581" y="422562"/>
                </a:cubicBezTo>
                <a:cubicBezTo>
                  <a:pt x="1032977" y="425750"/>
                  <a:pt x="1049829" y="429849"/>
                  <a:pt x="1068047" y="433948"/>
                </a:cubicBezTo>
                <a:close/>
                <a:moveTo>
                  <a:pt x="637185" y="921743"/>
                </a:moveTo>
                <a:cubicBezTo>
                  <a:pt x="650848" y="918555"/>
                  <a:pt x="664057" y="917188"/>
                  <a:pt x="676354" y="912178"/>
                </a:cubicBezTo>
                <a:cubicBezTo>
                  <a:pt x="720078" y="894871"/>
                  <a:pt x="746039" y="841582"/>
                  <a:pt x="736019" y="791938"/>
                </a:cubicBezTo>
                <a:cubicBezTo>
                  <a:pt x="728276" y="754590"/>
                  <a:pt x="710058" y="727263"/>
                  <a:pt x="671799" y="712688"/>
                </a:cubicBezTo>
                <a:cubicBezTo>
                  <a:pt x="599382" y="685361"/>
                  <a:pt x="546093" y="636627"/>
                  <a:pt x="514667" y="565120"/>
                </a:cubicBezTo>
                <a:cubicBezTo>
                  <a:pt x="511934" y="558744"/>
                  <a:pt x="509201" y="552823"/>
                  <a:pt x="506468" y="546902"/>
                </a:cubicBezTo>
                <a:cubicBezTo>
                  <a:pt x="437694" y="554644"/>
                  <a:pt x="392149" y="594725"/>
                  <a:pt x="383040" y="655756"/>
                </a:cubicBezTo>
                <a:cubicBezTo>
                  <a:pt x="374386" y="712688"/>
                  <a:pt x="388960" y="764155"/>
                  <a:pt x="423120" y="810156"/>
                </a:cubicBezTo>
                <a:cubicBezTo>
                  <a:pt x="425853" y="813800"/>
                  <a:pt x="428585" y="817899"/>
                  <a:pt x="431773" y="821998"/>
                </a:cubicBezTo>
                <a:cubicBezTo>
                  <a:pt x="334761" y="829741"/>
                  <a:pt x="270997" y="879385"/>
                  <a:pt x="242759" y="970932"/>
                </a:cubicBezTo>
                <a:cubicBezTo>
                  <a:pt x="224996" y="1027864"/>
                  <a:pt x="238204" y="1080242"/>
                  <a:pt x="275552" y="1126699"/>
                </a:cubicBezTo>
                <a:cubicBezTo>
                  <a:pt x="354346" y="1091173"/>
                  <a:pt x="382129" y="1087985"/>
                  <a:pt x="465933" y="1108025"/>
                </a:cubicBezTo>
                <a:cubicBezTo>
                  <a:pt x="531974" y="1123966"/>
                  <a:pt x="590273" y="1109391"/>
                  <a:pt x="640373" y="1064301"/>
                </a:cubicBezTo>
                <a:cubicBezTo>
                  <a:pt x="673621" y="1034696"/>
                  <a:pt x="679998" y="995071"/>
                  <a:pt x="659502" y="955447"/>
                </a:cubicBezTo>
                <a:cubicBezTo>
                  <a:pt x="652215" y="943605"/>
                  <a:pt x="644017" y="932674"/>
                  <a:pt x="637185" y="921743"/>
                </a:cubicBezTo>
                <a:close/>
                <a:moveTo>
                  <a:pt x="2016309" y="546902"/>
                </a:moveTo>
                <a:cubicBezTo>
                  <a:pt x="2015398" y="548723"/>
                  <a:pt x="2014032" y="551001"/>
                  <a:pt x="2013121" y="552823"/>
                </a:cubicBezTo>
                <a:cubicBezTo>
                  <a:pt x="1981239" y="633438"/>
                  <a:pt x="1922485" y="686272"/>
                  <a:pt x="1842325" y="715876"/>
                </a:cubicBezTo>
                <a:cubicBezTo>
                  <a:pt x="1823195" y="722708"/>
                  <a:pt x="1810898" y="735461"/>
                  <a:pt x="1800878" y="751402"/>
                </a:cubicBezTo>
                <a:cubicBezTo>
                  <a:pt x="1785848" y="775541"/>
                  <a:pt x="1781749" y="802413"/>
                  <a:pt x="1785848" y="829741"/>
                </a:cubicBezTo>
                <a:cubicBezTo>
                  <a:pt x="1791769" y="869365"/>
                  <a:pt x="1811809" y="899881"/>
                  <a:pt x="1851434" y="913545"/>
                </a:cubicBezTo>
                <a:cubicBezTo>
                  <a:pt x="1862365" y="917188"/>
                  <a:pt x="1873751" y="918099"/>
                  <a:pt x="1886504" y="920376"/>
                </a:cubicBezTo>
                <a:cubicBezTo>
                  <a:pt x="1884227" y="923565"/>
                  <a:pt x="1881949" y="926297"/>
                  <a:pt x="1880127" y="929030"/>
                </a:cubicBezTo>
                <a:cubicBezTo>
                  <a:pt x="1866464" y="947248"/>
                  <a:pt x="1855077" y="967289"/>
                  <a:pt x="1853711" y="990517"/>
                </a:cubicBezTo>
                <a:cubicBezTo>
                  <a:pt x="1850978" y="1035152"/>
                  <a:pt x="1875117" y="1064301"/>
                  <a:pt x="1910643" y="1085252"/>
                </a:cubicBezTo>
                <a:cubicBezTo>
                  <a:pt x="1961199" y="1114857"/>
                  <a:pt x="2014943" y="1120778"/>
                  <a:pt x="2071419" y="1104381"/>
                </a:cubicBezTo>
                <a:cubicBezTo>
                  <a:pt x="2128807" y="1087529"/>
                  <a:pt x="2184373" y="1092084"/>
                  <a:pt x="2237206" y="1121689"/>
                </a:cubicBezTo>
                <a:cubicBezTo>
                  <a:pt x="2240394" y="1123510"/>
                  <a:pt x="2244038" y="1124877"/>
                  <a:pt x="2248137" y="1126243"/>
                </a:cubicBezTo>
                <a:cubicBezTo>
                  <a:pt x="2288217" y="1074776"/>
                  <a:pt x="2298693" y="1018755"/>
                  <a:pt x="2276831" y="958635"/>
                </a:cubicBezTo>
                <a:cubicBezTo>
                  <a:pt x="2245404" y="873920"/>
                  <a:pt x="2183007" y="827919"/>
                  <a:pt x="2092371" y="821998"/>
                </a:cubicBezTo>
                <a:cubicBezTo>
                  <a:pt x="2092371" y="821087"/>
                  <a:pt x="2092371" y="820176"/>
                  <a:pt x="2092371" y="820176"/>
                </a:cubicBezTo>
                <a:cubicBezTo>
                  <a:pt x="2093737" y="818354"/>
                  <a:pt x="2095103" y="816077"/>
                  <a:pt x="2096925" y="814255"/>
                </a:cubicBezTo>
                <a:cubicBezTo>
                  <a:pt x="2125619" y="778274"/>
                  <a:pt x="2140649" y="737738"/>
                  <a:pt x="2142471" y="691737"/>
                </a:cubicBezTo>
                <a:cubicBezTo>
                  <a:pt x="2145204" y="611121"/>
                  <a:pt x="2096470" y="554644"/>
                  <a:pt x="2016309" y="54690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4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86" name="그룹 385">
            <a:extLst>
              <a:ext uri="{FF2B5EF4-FFF2-40B4-BE49-F238E27FC236}">
                <a16:creationId xmlns:a16="http://schemas.microsoft.com/office/drawing/2014/main" id="{AFE61A8C-8EFB-413C-A1EC-3AA2C7CBED0E}"/>
              </a:ext>
            </a:extLst>
          </p:cNvPr>
          <p:cNvGrpSpPr/>
          <p:nvPr/>
        </p:nvGrpSpPr>
        <p:grpSpPr>
          <a:xfrm>
            <a:off x="5436989" y="1323540"/>
            <a:ext cx="6606643" cy="4879662"/>
            <a:chOff x="5436989" y="1323540"/>
            <a:chExt cx="6606643" cy="4879662"/>
          </a:xfrm>
        </p:grpSpPr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F02B82FE-FF4F-4224-9349-777B2B0A6BEF}"/>
                </a:ext>
              </a:extLst>
            </p:cNvPr>
            <p:cNvSpPr/>
            <p:nvPr/>
          </p:nvSpPr>
          <p:spPr>
            <a:xfrm>
              <a:off x="5538854" y="1995231"/>
              <a:ext cx="6223361" cy="4020442"/>
            </a:xfrm>
            <a:custGeom>
              <a:avLst/>
              <a:gdLst>
                <a:gd name="connsiteX0" fmla="*/ 2853956 w 7186089"/>
                <a:gd name="connsiteY0" fmla="*/ 1072033 h 4642385"/>
                <a:gd name="connsiteX1" fmla="*/ 1496538 w 7186089"/>
                <a:gd name="connsiteY1" fmla="*/ 1064163 h 4642385"/>
                <a:gd name="connsiteX2" fmla="*/ 366652 w 7186089"/>
                <a:gd name="connsiteY2" fmla="*/ 1581887 h 4642385"/>
                <a:gd name="connsiteX3" fmla="*/ 256920 w 7186089"/>
                <a:gd name="connsiteY3" fmla="*/ 3629225 h 4642385"/>
                <a:gd name="connsiteX4" fmla="*/ 1457437 w 7186089"/>
                <a:gd name="connsiteY4" fmla="*/ 4617554 h 4642385"/>
                <a:gd name="connsiteX5" fmla="*/ 3489629 w 7186089"/>
                <a:gd name="connsiteY5" fmla="*/ 4350872 h 4642385"/>
                <a:gd name="connsiteX6" fmla="*/ 4713656 w 7186089"/>
                <a:gd name="connsiteY6" fmla="*/ 3903777 h 4642385"/>
                <a:gd name="connsiteX7" fmla="*/ 5819983 w 7186089"/>
                <a:gd name="connsiteY7" fmla="*/ 3966538 h 4642385"/>
                <a:gd name="connsiteX8" fmla="*/ 7067570 w 7186089"/>
                <a:gd name="connsiteY8" fmla="*/ 2789927 h 4642385"/>
                <a:gd name="connsiteX9" fmla="*/ 6894979 w 7186089"/>
                <a:gd name="connsiteY9" fmla="*/ 930871 h 4642385"/>
                <a:gd name="connsiteX10" fmla="*/ 5341459 w 7186089"/>
                <a:gd name="connsiteY10" fmla="*/ 5303 h 4642385"/>
                <a:gd name="connsiteX11" fmla="*/ 3968351 w 7186089"/>
                <a:gd name="connsiteY11" fmla="*/ 436707 h 4642385"/>
                <a:gd name="connsiteX12" fmla="*/ 2853956 w 7186089"/>
                <a:gd name="connsiteY12" fmla="*/ 1072033 h 4642385"/>
                <a:gd name="connsiteX13" fmla="*/ 2853956 w 7186089"/>
                <a:gd name="connsiteY13" fmla="*/ 1072033 h 4642385"/>
                <a:gd name="connsiteX14" fmla="*/ 2853956 w 7186089"/>
                <a:gd name="connsiteY14" fmla="*/ 1072033 h 4642385"/>
                <a:gd name="connsiteX15" fmla="*/ 2853956 w 7186089"/>
                <a:gd name="connsiteY15" fmla="*/ 1072033 h 464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86089" h="4642385">
                  <a:moveTo>
                    <a:pt x="2853956" y="1072033"/>
                  </a:moveTo>
                  <a:cubicBezTo>
                    <a:pt x="2546787" y="1160976"/>
                    <a:pt x="1887059" y="1120984"/>
                    <a:pt x="1496538" y="1064163"/>
                  </a:cubicBezTo>
                  <a:cubicBezTo>
                    <a:pt x="1065035" y="1001402"/>
                    <a:pt x="498013" y="1383212"/>
                    <a:pt x="366652" y="1581887"/>
                  </a:cubicBezTo>
                  <a:cubicBezTo>
                    <a:pt x="-302975" y="2594816"/>
                    <a:pt x="123480" y="3284092"/>
                    <a:pt x="256920" y="3629225"/>
                  </a:cubicBezTo>
                  <a:cubicBezTo>
                    <a:pt x="390261" y="3974358"/>
                    <a:pt x="1007571" y="4546924"/>
                    <a:pt x="1457437" y="4617554"/>
                  </a:cubicBezTo>
                  <a:cubicBezTo>
                    <a:pt x="2006690" y="4703825"/>
                    <a:pt x="3046841" y="4553309"/>
                    <a:pt x="3489629" y="4350872"/>
                  </a:cubicBezTo>
                  <a:cubicBezTo>
                    <a:pt x="3932417" y="4148434"/>
                    <a:pt x="4258544" y="3935108"/>
                    <a:pt x="4713656" y="3903777"/>
                  </a:cubicBezTo>
                  <a:cubicBezTo>
                    <a:pt x="5168719" y="3872397"/>
                    <a:pt x="5574782" y="3931000"/>
                    <a:pt x="5819983" y="3966538"/>
                  </a:cubicBezTo>
                  <a:cubicBezTo>
                    <a:pt x="6361366" y="4044939"/>
                    <a:pt x="6875675" y="3451981"/>
                    <a:pt x="7067570" y="2789927"/>
                  </a:cubicBezTo>
                  <a:cubicBezTo>
                    <a:pt x="7259415" y="2127874"/>
                    <a:pt x="7229668" y="1423600"/>
                    <a:pt x="6894979" y="930871"/>
                  </a:cubicBezTo>
                  <a:cubicBezTo>
                    <a:pt x="6612507" y="515108"/>
                    <a:pt x="6181004" y="75834"/>
                    <a:pt x="5341459" y="5303"/>
                  </a:cubicBezTo>
                  <a:cubicBezTo>
                    <a:pt x="4783643" y="-41619"/>
                    <a:pt x="4211572" y="232785"/>
                    <a:pt x="3968351" y="436707"/>
                  </a:cubicBezTo>
                  <a:cubicBezTo>
                    <a:pt x="3725030" y="640629"/>
                    <a:pt x="3162017" y="982841"/>
                    <a:pt x="2853956" y="1072033"/>
                  </a:cubicBezTo>
                  <a:lnTo>
                    <a:pt x="2853956" y="1072033"/>
                  </a:lnTo>
                  <a:lnTo>
                    <a:pt x="2853956" y="1072033"/>
                  </a:lnTo>
                  <a:lnTo>
                    <a:pt x="2853956" y="1072033"/>
                  </a:ln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 w="4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타원 49">
              <a:extLst>
                <a:ext uri="{FF2B5EF4-FFF2-40B4-BE49-F238E27FC236}">
                  <a16:creationId xmlns:a16="http://schemas.microsoft.com/office/drawing/2014/main" id="{797F02DE-812B-43B7-AFA0-38295A73F48A}"/>
                </a:ext>
              </a:extLst>
            </p:cNvPr>
            <p:cNvSpPr/>
            <p:nvPr/>
          </p:nvSpPr>
          <p:spPr>
            <a:xfrm>
              <a:off x="9076855" y="1323540"/>
              <a:ext cx="1260000" cy="1260000"/>
            </a:xfrm>
            <a:prstGeom prst="ellipse">
              <a:avLst/>
            </a:prstGeom>
            <a:solidFill>
              <a:schemeClr val="accent2"/>
            </a:solidFill>
            <a:ln w="4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5" name="자유형: 도형 384">
              <a:extLst>
                <a:ext uri="{FF2B5EF4-FFF2-40B4-BE49-F238E27FC236}">
                  <a16:creationId xmlns:a16="http://schemas.microsoft.com/office/drawing/2014/main" id="{EBA12A95-526E-4AC2-BD55-32E24A196F04}"/>
                </a:ext>
              </a:extLst>
            </p:cNvPr>
            <p:cNvSpPr/>
            <p:nvPr/>
          </p:nvSpPr>
          <p:spPr>
            <a:xfrm rot="20674630">
              <a:off x="9332717" y="1588643"/>
              <a:ext cx="560826" cy="521783"/>
            </a:xfrm>
            <a:custGeom>
              <a:avLst/>
              <a:gdLst>
                <a:gd name="connsiteX0" fmla="*/ 7528 w 560826"/>
                <a:gd name="connsiteY0" fmla="*/ 386948 h 521783"/>
                <a:gd name="connsiteX1" fmla="*/ 397364 w 560826"/>
                <a:gd name="connsiteY1" fmla="*/ 494494 h 521783"/>
                <a:gd name="connsiteX2" fmla="*/ 389836 w 560826"/>
                <a:gd name="connsiteY2" fmla="*/ 521783 h 521783"/>
                <a:gd name="connsiteX3" fmla="*/ 0 w 560826"/>
                <a:gd name="connsiteY3" fmla="*/ 414237 h 521783"/>
                <a:gd name="connsiteX4" fmla="*/ 541379 w 560826"/>
                <a:gd name="connsiteY4" fmla="*/ 143640 h 521783"/>
                <a:gd name="connsiteX5" fmla="*/ 558360 w 560826"/>
                <a:gd name="connsiteY5" fmla="*/ 165052 h 521783"/>
                <a:gd name="connsiteX6" fmla="*/ 519777 w 560826"/>
                <a:gd name="connsiteY6" fmla="*/ 270670 h 521783"/>
                <a:gd name="connsiteX7" fmla="*/ 481464 w 560826"/>
                <a:gd name="connsiteY7" fmla="*/ 257121 h 521783"/>
                <a:gd name="connsiteX8" fmla="*/ 478537 w 560826"/>
                <a:gd name="connsiteY8" fmla="*/ 235662 h 521783"/>
                <a:gd name="connsiteX9" fmla="*/ 515658 w 560826"/>
                <a:gd name="connsiteY9" fmla="*/ 151612 h 521783"/>
                <a:gd name="connsiteX10" fmla="*/ 541379 w 560826"/>
                <a:gd name="connsiteY10" fmla="*/ 143640 h 521783"/>
                <a:gd name="connsiteX11" fmla="*/ 71567 w 560826"/>
                <a:gd name="connsiteY11" fmla="*/ 855 h 521783"/>
                <a:gd name="connsiteX12" fmla="*/ 92756 w 560826"/>
                <a:gd name="connsiteY12" fmla="*/ 30117 h 521783"/>
                <a:gd name="connsiteX13" fmla="*/ 94056 w 560826"/>
                <a:gd name="connsiteY13" fmla="*/ 49898 h 521783"/>
                <a:gd name="connsiteX14" fmla="*/ 67611 w 560826"/>
                <a:gd name="connsiteY14" fmla="*/ 123326 h 521783"/>
                <a:gd name="connsiteX15" fmla="*/ 20195 w 560826"/>
                <a:gd name="connsiteY15" fmla="*/ 112542 h 521783"/>
                <a:gd name="connsiteX16" fmla="*/ 39323 w 560826"/>
                <a:gd name="connsiteY16" fmla="*/ 16570 h 521783"/>
                <a:gd name="connsiteX17" fmla="*/ 61523 w 560826"/>
                <a:gd name="connsiteY17" fmla="*/ 263 h 521783"/>
                <a:gd name="connsiteX18" fmla="*/ 71567 w 560826"/>
                <a:gd name="connsiteY18" fmla="*/ 855 h 52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60826" h="521783">
                  <a:moveTo>
                    <a:pt x="7528" y="386948"/>
                  </a:moveTo>
                  <a:lnTo>
                    <a:pt x="397364" y="494494"/>
                  </a:lnTo>
                  <a:lnTo>
                    <a:pt x="389836" y="521783"/>
                  </a:lnTo>
                  <a:lnTo>
                    <a:pt x="0" y="414237"/>
                  </a:lnTo>
                  <a:close/>
                  <a:moveTo>
                    <a:pt x="541379" y="143640"/>
                  </a:moveTo>
                  <a:cubicBezTo>
                    <a:pt x="548783" y="146032"/>
                    <a:pt x="554729" y="153320"/>
                    <a:pt x="558360" y="165052"/>
                  </a:cubicBezTo>
                  <a:cubicBezTo>
                    <a:pt x="568115" y="196753"/>
                    <a:pt x="547631" y="252840"/>
                    <a:pt x="519777" y="270670"/>
                  </a:cubicBezTo>
                  <a:cubicBezTo>
                    <a:pt x="502924" y="281452"/>
                    <a:pt x="487209" y="276196"/>
                    <a:pt x="481464" y="257121"/>
                  </a:cubicBezTo>
                  <a:cubicBezTo>
                    <a:pt x="479242" y="249643"/>
                    <a:pt x="479297" y="241569"/>
                    <a:pt x="478537" y="235662"/>
                  </a:cubicBezTo>
                  <a:cubicBezTo>
                    <a:pt x="480544" y="201577"/>
                    <a:pt x="490298" y="172801"/>
                    <a:pt x="515658" y="151612"/>
                  </a:cubicBezTo>
                  <a:cubicBezTo>
                    <a:pt x="525114" y="143755"/>
                    <a:pt x="533975" y="141250"/>
                    <a:pt x="541379" y="143640"/>
                  </a:cubicBezTo>
                  <a:close/>
                  <a:moveTo>
                    <a:pt x="71567" y="855"/>
                  </a:moveTo>
                  <a:cubicBezTo>
                    <a:pt x="85819" y="4540"/>
                    <a:pt x="89667" y="17708"/>
                    <a:pt x="92756" y="30117"/>
                  </a:cubicBezTo>
                  <a:cubicBezTo>
                    <a:pt x="94326" y="36459"/>
                    <a:pt x="93731" y="43340"/>
                    <a:pt x="94056" y="49898"/>
                  </a:cubicBezTo>
                  <a:cubicBezTo>
                    <a:pt x="93351" y="77426"/>
                    <a:pt x="86415" y="102733"/>
                    <a:pt x="67611" y="123326"/>
                  </a:cubicBezTo>
                  <a:cubicBezTo>
                    <a:pt x="48916" y="143810"/>
                    <a:pt x="27781" y="139095"/>
                    <a:pt x="20195" y="112542"/>
                  </a:cubicBezTo>
                  <a:cubicBezTo>
                    <a:pt x="10168" y="77588"/>
                    <a:pt x="18894" y="45562"/>
                    <a:pt x="39323" y="16570"/>
                  </a:cubicBezTo>
                  <a:cubicBezTo>
                    <a:pt x="44933" y="8605"/>
                    <a:pt x="52187" y="1675"/>
                    <a:pt x="61523" y="263"/>
                  </a:cubicBezTo>
                  <a:cubicBezTo>
                    <a:pt x="64634" y="-209"/>
                    <a:pt x="67978" y="-66"/>
                    <a:pt x="71567" y="855"/>
                  </a:cubicBezTo>
                  <a:close/>
                </a:path>
              </a:pathLst>
            </a:custGeom>
            <a:solidFill>
              <a:srgbClr val="3F2A66"/>
            </a:solidFill>
            <a:ln w="94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1AE485B3-D2C3-4D17-AF0E-D5DC7CD5373D}"/>
                </a:ext>
              </a:extLst>
            </p:cNvPr>
            <p:cNvSpPr/>
            <p:nvPr/>
          </p:nvSpPr>
          <p:spPr>
            <a:xfrm>
              <a:off x="10058936" y="5283423"/>
              <a:ext cx="60086" cy="822716"/>
            </a:xfrm>
            <a:custGeom>
              <a:avLst/>
              <a:gdLst>
                <a:gd name="connsiteX0" fmla="*/ 64344 w 64344"/>
                <a:gd name="connsiteY0" fmla="*/ 881022 h 881022"/>
                <a:gd name="connsiteX1" fmla="*/ 0 w 64344"/>
                <a:gd name="connsiteY1" fmla="*/ 881022 h 881022"/>
                <a:gd name="connsiteX2" fmla="*/ 0 w 64344"/>
                <a:gd name="connsiteY2" fmla="*/ 0 h 881022"/>
                <a:gd name="connsiteX3" fmla="*/ 64344 w 64344"/>
                <a:gd name="connsiteY3" fmla="*/ 0 h 8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44" h="881022">
                  <a:moveTo>
                    <a:pt x="64344" y="881022"/>
                  </a:moveTo>
                  <a:lnTo>
                    <a:pt x="0" y="881022"/>
                  </a:lnTo>
                  <a:lnTo>
                    <a:pt x="0" y="0"/>
                  </a:lnTo>
                  <a:lnTo>
                    <a:pt x="64344" y="0"/>
                  </a:lnTo>
                </a:path>
              </a:pathLst>
            </a:custGeom>
            <a:solidFill>
              <a:srgbClr val="20222C"/>
            </a:solidFill>
            <a:ln w="4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72CF3083-E9B2-4E5B-A850-A2420D0EB250}"/>
                </a:ext>
              </a:extLst>
            </p:cNvPr>
            <p:cNvSpPr/>
            <p:nvPr/>
          </p:nvSpPr>
          <p:spPr>
            <a:xfrm>
              <a:off x="9823215" y="6073787"/>
              <a:ext cx="531530" cy="87817"/>
            </a:xfrm>
            <a:custGeom>
              <a:avLst/>
              <a:gdLst>
                <a:gd name="connsiteX0" fmla="*/ 569200 w 569199"/>
                <a:gd name="connsiteY0" fmla="*/ 94042 h 94041"/>
                <a:gd name="connsiteX1" fmla="*/ 0 w 569199"/>
                <a:gd name="connsiteY1" fmla="*/ 94042 h 94041"/>
                <a:gd name="connsiteX2" fmla="*/ 0 w 569199"/>
                <a:gd name="connsiteY2" fmla="*/ 94042 h 94041"/>
                <a:gd name="connsiteX3" fmla="*/ 94042 w 569199"/>
                <a:gd name="connsiteY3" fmla="*/ 0 h 94041"/>
                <a:gd name="connsiteX4" fmla="*/ 475158 w 569199"/>
                <a:gd name="connsiteY4" fmla="*/ 0 h 94041"/>
                <a:gd name="connsiteX5" fmla="*/ 569200 w 569199"/>
                <a:gd name="connsiteY5" fmla="*/ 94042 h 94041"/>
                <a:gd name="connsiteX6" fmla="*/ 569200 w 569199"/>
                <a:gd name="connsiteY6" fmla="*/ 94042 h 9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9199" h="94041">
                  <a:moveTo>
                    <a:pt x="569200" y="94042"/>
                  </a:moveTo>
                  <a:lnTo>
                    <a:pt x="0" y="94042"/>
                  </a:lnTo>
                  <a:lnTo>
                    <a:pt x="0" y="94042"/>
                  </a:lnTo>
                  <a:cubicBezTo>
                    <a:pt x="0" y="42121"/>
                    <a:pt x="42121" y="0"/>
                    <a:pt x="94042" y="0"/>
                  </a:cubicBezTo>
                  <a:lnTo>
                    <a:pt x="475158" y="0"/>
                  </a:lnTo>
                  <a:cubicBezTo>
                    <a:pt x="527080" y="0"/>
                    <a:pt x="569200" y="42121"/>
                    <a:pt x="569200" y="94042"/>
                  </a:cubicBezTo>
                  <a:lnTo>
                    <a:pt x="569200" y="94042"/>
                  </a:lnTo>
                  <a:close/>
                </a:path>
              </a:pathLst>
            </a:custGeom>
            <a:solidFill>
              <a:srgbClr val="20222C"/>
            </a:solidFill>
            <a:ln w="4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51201167-68AA-4C62-ACF9-420B17DE8142}"/>
                </a:ext>
              </a:extLst>
            </p:cNvPr>
            <p:cNvSpPr/>
            <p:nvPr/>
          </p:nvSpPr>
          <p:spPr>
            <a:xfrm>
              <a:off x="10848005" y="4466300"/>
              <a:ext cx="444682" cy="1693502"/>
            </a:xfrm>
            <a:custGeom>
              <a:avLst/>
              <a:gdLst>
                <a:gd name="connsiteX0" fmla="*/ 40784 w 476197"/>
                <a:gd name="connsiteY0" fmla="*/ 0 h 1813520"/>
                <a:gd name="connsiteX1" fmla="*/ 0 w 476197"/>
                <a:gd name="connsiteY1" fmla="*/ 0 h 1813520"/>
                <a:gd name="connsiteX2" fmla="*/ 435413 w 476197"/>
                <a:gd name="connsiteY2" fmla="*/ 1813520 h 1813520"/>
                <a:gd name="connsiteX3" fmla="*/ 476197 w 476197"/>
                <a:gd name="connsiteY3" fmla="*/ 1813520 h 1813520"/>
                <a:gd name="connsiteX4" fmla="*/ 40784 w 476197"/>
                <a:gd name="connsiteY4" fmla="*/ 0 h 181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197" h="1813520">
                  <a:moveTo>
                    <a:pt x="40784" y="0"/>
                  </a:moveTo>
                  <a:lnTo>
                    <a:pt x="0" y="0"/>
                  </a:lnTo>
                  <a:lnTo>
                    <a:pt x="435413" y="1813520"/>
                  </a:lnTo>
                  <a:lnTo>
                    <a:pt x="476197" y="1813520"/>
                  </a:lnTo>
                  <a:lnTo>
                    <a:pt x="40784" y="0"/>
                  </a:lnTo>
                  <a:close/>
                </a:path>
              </a:pathLst>
            </a:custGeom>
            <a:solidFill>
              <a:srgbClr val="29251E"/>
            </a:solidFill>
            <a:ln w="4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B9DDE214-CBA9-4984-B6BF-2F0A389A6997}"/>
                </a:ext>
              </a:extLst>
            </p:cNvPr>
            <p:cNvSpPr/>
            <p:nvPr/>
          </p:nvSpPr>
          <p:spPr>
            <a:xfrm>
              <a:off x="10311898" y="4477161"/>
              <a:ext cx="435392" cy="1696599"/>
            </a:xfrm>
            <a:custGeom>
              <a:avLst/>
              <a:gdLst>
                <a:gd name="connsiteX0" fmla="*/ 425365 w 466248"/>
                <a:gd name="connsiteY0" fmla="*/ 247 h 1816836"/>
                <a:gd name="connsiteX1" fmla="*/ 466249 w 466248"/>
                <a:gd name="connsiteY1" fmla="*/ 0 h 1816836"/>
                <a:gd name="connsiteX2" fmla="*/ 40932 w 466248"/>
                <a:gd name="connsiteY2" fmla="*/ 1816589 h 1816836"/>
                <a:gd name="connsiteX3" fmla="*/ 0 w 466248"/>
                <a:gd name="connsiteY3" fmla="*/ 1816837 h 1816836"/>
                <a:gd name="connsiteX4" fmla="*/ 425365 w 466248"/>
                <a:gd name="connsiteY4" fmla="*/ 247 h 181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248" h="1816836">
                  <a:moveTo>
                    <a:pt x="425365" y="247"/>
                  </a:moveTo>
                  <a:lnTo>
                    <a:pt x="466249" y="0"/>
                  </a:lnTo>
                  <a:lnTo>
                    <a:pt x="40932" y="1816589"/>
                  </a:lnTo>
                  <a:lnTo>
                    <a:pt x="0" y="1816837"/>
                  </a:lnTo>
                  <a:lnTo>
                    <a:pt x="425365" y="247"/>
                  </a:lnTo>
                  <a:close/>
                </a:path>
              </a:pathLst>
            </a:custGeom>
            <a:solidFill>
              <a:srgbClr val="29251E"/>
            </a:solidFill>
            <a:ln w="4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65550228-3291-440A-90D7-ED5B04C9ACFC}"/>
                </a:ext>
              </a:extLst>
            </p:cNvPr>
            <p:cNvSpPr/>
            <p:nvPr/>
          </p:nvSpPr>
          <p:spPr>
            <a:xfrm>
              <a:off x="9670452" y="2980435"/>
              <a:ext cx="1186843" cy="2011092"/>
            </a:xfrm>
            <a:custGeom>
              <a:avLst/>
              <a:gdLst>
                <a:gd name="connsiteX0" fmla="*/ 14360 w 1270955"/>
                <a:gd name="connsiteY0" fmla="*/ 2089737 h 2153617"/>
                <a:gd name="connsiteX1" fmla="*/ 1689 w 1270955"/>
                <a:gd name="connsiteY1" fmla="*/ 2072018 h 2153617"/>
                <a:gd name="connsiteX2" fmla="*/ 210709 w 1270955"/>
                <a:gd name="connsiteY2" fmla="*/ 133175 h 2153617"/>
                <a:gd name="connsiteX3" fmla="*/ 210709 w 1270955"/>
                <a:gd name="connsiteY3" fmla="*/ 127136 h 2153617"/>
                <a:gd name="connsiteX4" fmla="*/ 313313 w 1270955"/>
                <a:gd name="connsiteY4" fmla="*/ 972 h 2153617"/>
                <a:gd name="connsiteX5" fmla="*/ 1270955 w 1270955"/>
                <a:gd name="connsiteY5" fmla="*/ 16959 h 2153617"/>
                <a:gd name="connsiteX6" fmla="*/ 1252741 w 1270955"/>
                <a:gd name="connsiteY6" fmla="*/ 36015 h 2153617"/>
                <a:gd name="connsiteX7" fmla="*/ 1130239 w 1270955"/>
                <a:gd name="connsiteY7" fmla="*/ 175246 h 2153617"/>
                <a:gd name="connsiteX8" fmla="*/ 853212 w 1270955"/>
                <a:gd name="connsiteY8" fmla="*/ 2121266 h 2153617"/>
                <a:gd name="connsiteX9" fmla="*/ 824307 w 1270955"/>
                <a:gd name="connsiteY9" fmla="*/ 2152696 h 2153617"/>
                <a:gd name="connsiteX10" fmla="*/ 14360 w 1270955"/>
                <a:gd name="connsiteY10" fmla="*/ 2089737 h 2153617"/>
                <a:gd name="connsiteX11" fmla="*/ 14360 w 1270955"/>
                <a:gd name="connsiteY11" fmla="*/ 2089737 h 215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0955" h="2153617">
                  <a:moveTo>
                    <a:pt x="14360" y="2089737"/>
                  </a:moveTo>
                  <a:cubicBezTo>
                    <a:pt x="9113" y="2084590"/>
                    <a:pt x="5500" y="2078304"/>
                    <a:pt x="1689" y="2072018"/>
                  </a:cubicBezTo>
                  <a:cubicBezTo>
                    <a:pt x="-21723" y="2033906"/>
                    <a:pt x="205957" y="168861"/>
                    <a:pt x="210709" y="133175"/>
                  </a:cubicBezTo>
                  <a:cubicBezTo>
                    <a:pt x="210709" y="131145"/>
                    <a:pt x="210511" y="129116"/>
                    <a:pt x="210709" y="127136"/>
                  </a:cubicBezTo>
                  <a:cubicBezTo>
                    <a:pt x="217341" y="68781"/>
                    <a:pt x="210709" y="2654"/>
                    <a:pt x="313313" y="972"/>
                  </a:cubicBezTo>
                  <a:cubicBezTo>
                    <a:pt x="378549" y="-68"/>
                    <a:pt x="1227795" y="-3978"/>
                    <a:pt x="1270955" y="16959"/>
                  </a:cubicBezTo>
                  <a:cubicBezTo>
                    <a:pt x="1268431" y="26660"/>
                    <a:pt x="1261353" y="32896"/>
                    <a:pt x="1252741" y="36015"/>
                  </a:cubicBezTo>
                  <a:cubicBezTo>
                    <a:pt x="1186268" y="60119"/>
                    <a:pt x="1156521" y="116148"/>
                    <a:pt x="1130239" y="175246"/>
                  </a:cubicBezTo>
                  <a:cubicBezTo>
                    <a:pt x="1104649" y="232710"/>
                    <a:pt x="866427" y="2060139"/>
                    <a:pt x="853212" y="2121266"/>
                  </a:cubicBezTo>
                  <a:cubicBezTo>
                    <a:pt x="849945" y="2136065"/>
                    <a:pt x="851578" y="2158437"/>
                    <a:pt x="824307" y="2152696"/>
                  </a:cubicBezTo>
                  <a:cubicBezTo>
                    <a:pt x="619592" y="2152053"/>
                    <a:pt x="41335" y="2108150"/>
                    <a:pt x="14360" y="2089737"/>
                  </a:cubicBezTo>
                  <a:lnTo>
                    <a:pt x="14360" y="2089737"/>
                  </a:lnTo>
                  <a:close/>
                </a:path>
              </a:pathLst>
            </a:custGeom>
            <a:solidFill>
              <a:srgbClr val="31323F"/>
            </a:solidFill>
            <a:ln w="4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E92EF2EF-16A2-47CA-A8BD-B11C16D55330}"/>
                </a:ext>
              </a:extLst>
            </p:cNvPr>
            <p:cNvSpPr/>
            <p:nvPr/>
          </p:nvSpPr>
          <p:spPr>
            <a:xfrm>
              <a:off x="9682869" y="2994376"/>
              <a:ext cx="1248141" cy="2310130"/>
            </a:xfrm>
            <a:custGeom>
              <a:avLst/>
              <a:gdLst>
                <a:gd name="connsiteX0" fmla="*/ 1335515 w 1336596"/>
                <a:gd name="connsiteY0" fmla="*/ 71521 h 2473848"/>
                <a:gd name="connsiteX1" fmla="*/ 1259043 w 1336596"/>
                <a:gd name="connsiteY1" fmla="*/ 0 h 2473848"/>
                <a:gd name="connsiteX2" fmla="*/ 1152182 w 1336596"/>
                <a:gd name="connsiteY2" fmla="*/ 73105 h 2473848"/>
                <a:gd name="connsiteX3" fmla="*/ 1077741 w 1336596"/>
                <a:gd name="connsiteY3" fmla="*/ 242776 h 2473848"/>
                <a:gd name="connsiteX4" fmla="*/ 837885 w 1336596"/>
                <a:gd name="connsiteY4" fmla="*/ 2101239 h 2473848"/>
                <a:gd name="connsiteX5" fmla="*/ 796309 w 1336596"/>
                <a:gd name="connsiteY5" fmla="*/ 2126531 h 2473848"/>
                <a:gd name="connsiteX6" fmla="*/ 754089 w 1336596"/>
                <a:gd name="connsiteY6" fmla="*/ 2171621 h 2473848"/>
                <a:gd name="connsiteX7" fmla="*/ 694150 w 1336596"/>
                <a:gd name="connsiteY7" fmla="*/ 2230224 h 2473848"/>
                <a:gd name="connsiteX8" fmla="*/ 105993 w 1336596"/>
                <a:gd name="connsiteY8" fmla="*/ 2371386 h 2473848"/>
                <a:gd name="connsiteX9" fmla="*/ 4676 w 1336596"/>
                <a:gd name="connsiteY9" fmla="*/ 2387324 h 2473848"/>
                <a:gd name="connsiteX10" fmla="*/ 3290 w 1336596"/>
                <a:gd name="connsiteY10" fmla="*/ 2426673 h 2473848"/>
                <a:gd name="connsiteX11" fmla="*/ 47539 w 1336596"/>
                <a:gd name="connsiteY11" fmla="*/ 2473792 h 2473848"/>
                <a:gd name="connsiteX12" fmla="*/ 913267 w 1336596"/>
                <a:gd name="connsiteY12" fmla="*/ 2471614 h 2473848"/>
                <a:gd name="connsiteX13" fmla="*/ 1014436 w 1336596"/>
                <a:gd name="connsiteY13" fmla="*/ 2426375 h 2473848"/>
                <a:gd name="connsiteX14" fmla="*/ 1085116 w 1336596"/>
                <a:gd name="connsiteY14" fmla="*/ 2244083 h 2473848"/>
                <a:gd name="connsiteX15" fmla="*/ 1085067 w 1336596"/>
                <a:gd name="connsiteY15" fmla="*/ 2243687 h 2473848"/>
                <a:gd name="connsiteX16" fmla="*/ 1335515 w 1336596"/>
                <a:gd name="connsiteY16" fmla="*/ 71521 h 2473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6596" h="2473848">
                  <a:moveTo>
                    <a:pt x="1335515" y="71521"/>
                  </a:moveTo>
                  <a:cubicBezTo>
                    <a:pt x="1324130" y="32667"/>
                    <a:pt x="1297007" y="10493"/>
                    <a:pt x="1259043" y="0"/>
                  </a:cubicBezTo>
                  <a:cubicBezTo>
                    <a:pt x="1217616" y="15839"/>
                    <a:pt x="1177574" y="34449"/>
                    <a:pt x="1152182" y="73105"/>
                  </a:cubicBezTo>
                  <a:cubicBezTo>
                    <a:pt x="1117833" y="125273"/>
                    <a:pt x="1094817" y="182688"/>
                    <a:pt x="1077741" y="242776"/>
                  </a:cubicBezTo>
                  <a:cubicBezTo>
                    <a:pt x="1066209" y="283016"/>
                    <a:pt x="845359" y="2028034"/>
                    <a:pt x="837885" y="2101239"/>
                  </a:cubicBezTo>
                  <a:cubicBezTo>
                    <a:pt x="834618" y="2133262"/>
                    <a:pt x="814523" y="2127174"/>
                    <a:pt x="796309" y="2126531"/>
                  </a:cubicBezTo>
                  <a:cubicBezTo>
                    <a:pt x="767304" y="2125294"/>
                    <a:pt x="767304" y="2118661"/>
                    <a:pt x="754089" y="2171621"/>
                  </a:cubicBezTo>
                  <a:cubicBezTo>
                    <a:pt x="745625" y="2210624"/>
                    <a:pt x="721323" y="2216910"/>
                    <a:pt x="694150" y="2230224"/>
                  </a:cubicBezTo>
                  <a:cubicBezTo>
                    <a:pt x="502651" y="2323920"/>
                    <a:pt x="165784" y="2359556"/>
                    <a:pt x="105993" y="2371386"/>
                  </a:cubicBezTo>
                  <a:cubicBezTo>
                    <a:pt x="103816" y="2373564"/>
                    <a:pt x="6853" y="2385492"/>
                    <a:pt x="4676" y="2387324"/>
                  </a:cubicBezTo>
                  <a:cubicBezTo>
                    <a:pt x="-2551" y="2400192"/>
                    <a:pt x="-76" y="2413407"/>
                    <a:pt x="3290" y="2426673"/>
                  </a:cubicBezTo>
                  <a:cubicBezTo>
                    <a:pt x="6309" y="2462953"/>
                    <a:pt x="8437" y="2474782"/>
                    <a:pt x="47539" y="2473792"/>
                  </a:cubicBezTo>
                  <a:cubicBezTo>
                    <a:pt x="171327" y="2470872"/>
                    <a:pt x="910941" y="2474634"/>
                    <a:pt x="913267" y="2471614"/>
                  </a:cubicBezTo>
                  <a:cubicBezTo>
                    <a:pt x="952022" y="2467902"/>
                    <a:pt x="985184" y="2451420"/>
                    <a:pt x="1014436" y="2426375"/>
                  </a:cubicBezTo>
                  <a:cubicBezTo>
                    <a:pt x="1070564" y="2378365"/>
                    <a:pt x="1071603" y="2317287"/>
                    <a:pt x="1085116" y="2244083"/>
                  </a:cubicBezTo>
                  <a:cubicBezTo>
                    <a:pt x="1085067" y="2243934"/>
                    <a:pt x="1085067" y="2243836"/>
                    <a:pt x="1085067" y="2243687"/>
                  </a:cubicBezTo>
                  <a:cubicBezTo>
                    <a:pt x="1091946" y="2202655"/>
                    <a:pt x="1355510" y="139825"/>
                    <a:pt x="1335515" y="71521"/>
                  </a:cubicBezTo>
                  <a:close/>
                </a:path>
              </a:pathLst>
            </a:custGeom>
            <a:solidFill>
              <a:srgbClr val="20222C"/>
            </a:solidFill>
            <a:ln w="4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타원 50">
              <a:extLst>
                <a:ext uri="{FF2B5EF4-FFF2-40B4-BE49-F238E27FC236}">
                  <a16:creationId xmlns:a16="http://schemas.microsoft.com/office/drawing/2014/main" id="{8DF6D5A5-1C93-49E6-8DB7-3DFB8A605C51}"/>
                </a:ext>
              </a:extLst>
            </p:cNvPr>
            <p:cNvSpPr/>
            <p:nvPr/>
          </p:nvSpPr>
          <p:spPr>
            <a:xfrm>
              <a:off x="10398516" y="1323540"/>
              <a:ext cx="1260000" cy="1260000"/>
            </a:xfrm>
            <a:prstGeom prst="ellipse">
              <a:avLst/>
            </a:prstGeom>
            <a:solidFill>
              <a:schemeClr val="accent4"/>
            </a:solidFill>
            <a:ln w="4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타원 51">
              <a:extLst>
                <a:ext uri="{FF2B5EF4-FFF2-40B4-BE49-F238E27FC236}">
                  <a16:creationId xmlns:a16="http://schemas.microsoft.com/office/drawing/2014/main" id="{985AF89E-AEE0-43D3-9F29-8FD54F96FFCE}"/>
                </a:ext>
              </a:extLst>
            </p:cNvPr>
            <p:cNvSpPr/>
            <p:nvPr/>
          </p:nvSpPr>
          <p:spPr>
            <a:xfrm>
              <a:off x="7747474" y="1323540"/>
              <a:ext cx="1260000" cy="1260000"/>
            </a:xfrm>
            <a:prstGeom prst="ellipse">
              <a:avLst/>
            </a:prstGeom>
            <a:solidFill>
              <a:schemeClr val="accent3"/>
            </a:solidFill>
            <a:ln w="4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EE3DED5E-267C-43EC-B373-62113F76A995}"/>
                </a:ext>
              </a:extLst>
            </p:cNvPr>
            <p:cNvSpPr/>
            <p:nvPr/>
          </p:nvSpPr>
          <p:spPr>
            <a:xfrm>
              <a:off x="10220522" y="4401260"/>
              <a:ext cx="563976" cy="9299"/>
            </a:xfrm>
            <a:custGeom>
              <a:avLst/>
              <a:gdLst>
                <a:gd name="connsiteX0" fmla="*/ 603154 w 603945"/>
                <a:gd name="connsiteY0" fmla="*/ 356 h 9958"/>
                <a:gd name="connsiteX1" fmla="*/ 603946 w 603945"/>
                <a:gd name="connsiteY1" fmla="*/ 9958 h 9958"/>
                <a:gd name="connsiteX2" fmla="*/ 0 w 603945"/>
                <a:gd name="connsiteY2" fmla="*/ 9958 h 9958"/>
                <a:gd name="connsiteX3" fmla="*/ 1138 w 603945"/>
                <a:gd name="connsiteY3" fmla="*/ 10 h 9958"/>
                <a:gd name="connsiteX4" fmla="*/ 603154 w 603945"/>
                <a:gd name="connsiteY4" fmla="*/ 356 h 9958"/>
                <a:gd name="connsiteX5" fmla="*/ 603154 w 603945"/>
                <a:gd name="connsiteY5" fmla="*/ 356 h 9958"/>
                <a:gd name="connsiteX6" fmla="*/ 603154 w 603945"/>
                <a:gd name="connsiteY6" fmla="*/ 356 h 9958"/>
                <a:gd name="connsiteX7" fmla="*/ 603154 w 603945"/>
                <a:gd name="connsiteY7" fmla="*/ 356 h 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3945" h="9958">
                  <a:moveTo>
                    <a:pt x="603154" y="356"/>
                  </a:moveTo>
                  <a:cubicBezTo>
                    <a:pt x="603401" y="3573"/>
                    <a:pt x="603698" y="6741"/>
                    <a:pt x="603946" y="9958"/>
                  </a:cubicBezTo>
                  <a:cubicBezTo>
                    <a:pt x="402597" y="9958"/>
                    <a:pt x="201348" y="9958"/>
                    <a:pt x="0" y="9958"/>
                  </a:cubicBezTo>
                  <a:cubicBezTo>
                    <a:pt x="396" y="6691"/>
                    <a:pt x="791" y="3276"/>
                    <a:pt x="1138" y="10"/>
                  </a:cubicBezTo>
                  <a:cubicBezTo>
                    <a:pt x="201843" y="-40"/>
                    <a:pt x="402449" y="108"/>
                    <a:pt x="603154" y="356"/>
                  </a:cubicBezTo>
                  <a:lnTo>
                    <a:pt x="603154" y="356"/>
                  </a:lnTo>
                  <a:lnTo>
                    <a:pt x="603154" y="356"/>
                  </a:lnTo>
                  <a:lnTo>
                    <a:pt x="603154" y="356"/>
                  </a:lnTo>
                  <a:close/>
                </a:path>
              </a:pathLst>
            </a:custGeom>
            <a:solidFill>
              <a:srgbClr val="FECA13"/>
            </a:solidFill>
            <a:ln w="4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85DD1AFC-3E2E-404E-9B72-A836E40EF33D}"/>
                </a:ext>
              </a:extLst>
            </p:cNvPr>
            <p:cNvSpPr/>
            <p:nvPr/>
          </p:nvSpPr>
          <p:spPr>
            <a:xfrm>
              <a:off x="5436989" y="6159802"/>
              <a:ext cx="6606643" cy="43400"/>
            </a:xfrm>
            <a:custGeom>
              <a:avLst/>
              <a:gdLst>
                <a:gd name="connsiteX0" fmla="*/ 0 w 7074857"/>
                <a:gd name="connsiteY0" fmla="*/ 0 h 46476"/>
                <a:gd name="connsiteX1" fmla="*/ 7074858 w 7074857"/>
                <a:gd name="connsiteY1" fmla="*/ 0 h 46476"/>
                <a:gd name="connsiteX2" fmla="*/ 7074858 w 7074857"/>
                <a:gd name="connsiteY2" fmla="*/ 46476 h 46476"/>
                <a:gd name="connsiteX3" fmla="*/ 0 w 7074857"/>
                <a:gd name="connsiteY3" fmla="*/ 46476 h 46476"/>
                <a:gd name="connsiteX4" fmla="*/ 0 w 7074857"/>
                <a:gd name="connsiteY4" fmla="*/ 0 h 4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4857" h="46476">
                  <a:moveTo>
                    <a:pt x="0" y="0"/>
                  </a:moveTo>
                  <a:lnTo>
                    <a:pt x="7074858" y="0"/>
                  </a:lnTo>
                  <a:lnTo>
                    <a:pt x="7074858" y="46476"/>
                  </a:lnTo>
                  <a:lnTo>
                    <a:pt x="0" y="464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6357"/>
            </a:solidFill>
            <a:ln w="4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EF75159F-4594-495A-8AAE-716F08068EDD}"/>
                </a:ext>
              </a:extLst>
            </p:cNvPr>
            <p:cNvGrpSpPr/>
            <p:nvPr/>
          </p:nvGrpSpPr>
          <p:grpSpPr>
            <a:xfrm>
              <a:off x="10610989" y="4467872"/>
              <a:ext cx="1059737" cy="1691930"/>
              <a:chOff x="10380404" y="4766474"/>
              <a:chExt cx="1134841" cy="1811837"/>
            </a:xfrm>
          </p:grpSpPr>
          <p:sp>
            <p:nvSpPr>
              <p:cNvPr id="171" name="자유형: 도형 170">
                <a:extLst>
                  <a:ext uri="{FF2B5EF4-FFF2-40B4-BE49-F238E27FC236}">
                    <a16:creationId xmlns:a16="http://schemas.microsoft.com/office/drawing/2014/main" id="{3B1367B8-39B2-47A7-9AF5-76160C453E5D}"/>
                  </a:ext>
                </a:extLst>
              </p:cNvPr>
              <p:cNvSpPr/>
              <p:nvPr/>
            </p:nvSpPr>
            <p:spPr>
              <a:xfrm>
                <a:off x="10717172" y="6093848"/>
                <a:ext cx="535938" cy="484463"/>
              </a:xfrm>
              <a:custGeom>
                <a:avLst/>
                <a:gdLst>
                  <a:gd name="connsiteX0" fmla="*/ 382255 w 535938"/>
                  <a:gd name="connsiteY0" fmla="*/ 484463 h 484463"/>
                  <a:gd name="connsiteX1" fmla="*/ 152991 w 535938"/>
                  <a:gd name="connsiteY1" fmla="*/ 484463 h 484463"/>
                  <a:gd name="connsiteX2" fmla="*/ 0 w 535938"/>
                  <a:gd name="connsiteY2" fmla="*/ 331027 h 484463"/>
                  <a:gd name="connsiteX3" fmla="*/ 0 w 535938"/>
                  <a:gd name="connsiteY3" fmla="*/ 0 h 484463"/>
                  <a:gd name="connsiteX4" fmla="*/ 535938 w 535938"/>
                  <a:gd name="connsiteY4" fmla="*/ 0 h 484463"/>
                  <a:gd name="connsiteX5" fmla="*/ 535938 w 535938"/>
                  <a:gd name="connsiteY5" fmla="*/ 332116 h 484463"/>
                  <a:gd name="connsiteX6" fmla="*/ 382255 w 535938"/>
                  <a:gd name="connsiteY6" fmla="*/ 484463 h 484463"/>
                  <a:gd name="connsiteX7" fmla="*/ 382255 w 535938"/>
                  <a:gd name="connsiteY7" fmla="*/ 484463 h 484463"/>
                  <a:gd name="connsiteX8" fmla="*/ 382255 w 535938"/>
                  <a:gd name="connsiteY8" fmla="*/ 484463 h 484463"/>
                  <a:gd name="connsiteX9" fmla="*/ 382255 w 535938"/>
                  <a:gd name="connsiteY9" fmla="*/ 484463 h 484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938" h="484463">
                    <a:moveTo>
                      <a:pt x="382255" y="484463"/>
                    </a:moveTo>
                    <a:lnTo>
                      <a:pt x="152991" y="484463"/>
                    </a:lnTo>
                    <a:cubicBezTo>
                      <a:pt x="68502" y="484463"/>
                      <a:pt x="0" y="415763"/>
                      <a:pt x="0" y="331027"/>
                    </a:cubicBezTo>
                    <a:lnTo>
                      <a:pt x="0" y="0"/>
                    </a:lnTo>
                    <a:lnTo>
                      <a:pt x="535938" y="0"/>
                    </a:lnTo>
                    <a:lnTo>
                      <a:pt x="535938" y="332116"/>
                    </a:lnTo>
                    <a:cubicBezTo>
                      <a:pt x="535938" y="416259"/>
                      <a:pt x="467090" y="484463"/>
                      <a:pt x="382255" y="484463"/>
                    </a:cubicBezTo>
                    <a:lnTo>
                      <a:pt x="382255" y="484463"/>
                    </a:lnTo>
                    <a:lnTo>
                      <a:pt x="382255" y="484463"/>
                    </a:lnTo>
                    <a:lnTo>
                      <a:pt x="382255" y="484463"/>
                    </a:lnTo>
                    <a:close/>
                  </a:path>
                </a:pathLst>
              </a:custGeom>
              <a:solidFill>
                <a:srgbClr val="1FDADA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2" name="자유형: 도형 171">
                <a:extLst>
                  <a:ext uri="{FF2B5EF4-FFF2-40B4-BE49-F238E27FC236}">
                    <a16:creationId xmlns:a16="http://schemas.microsoft.com/office/drawing/2014/main" id="{37497A63-9303-45D1-B893-D15DD839B4D8}"/>
                  </a:ext>
                </a:extLst>
              </p:cNvPr>
              <p:cNvSpPr/>
              <p:nvPr/>
            </p:nvSpPr>
            <p:spPr>
              <a:xfrm>
                <a:off x="10677328" y="6093848"/>
                <a:ext cx="535938" cy="484463"/>
              </a:xfrm>
              <a:custGeom>
                <a:avLst/>
                <a:gdLst>
                  <a:gd name="connsiteX0" fmla="*/ 382255 w 535938"/>
                  <a:gd name="connsiteY0" fmla="*/ 484463 h 484463"/>
                  <a:gd name="connsiteX1" fmla="*/ 152991 w 535938"/>
                  <a:gd name="connsiteY1" fmla="*/ 484463 h 484463"/>
                  <a:gd name="connsiteX2" fmla="*/ 0 w 535938"/>
                  <a:gd name="connsiteY2" fmla="*/ 331027 h 484463"/>
                  <a:gd name="connsiteX3" fmla="*/ 0 w 535938"/>
                  <a:gd name="connsiteY3" fmla="*/ 0 h 484463"/>
                  <a:gd name="connsiteX4" fmla="*/ 535939 w 535938"/>
                  <a:gd name="connsiteY4" fmla="*/ 0 h 484463"/>
                  <a:gd name="connsiteX5" fmla="*/ 535939 w 535938"/>
                  <a:gd name="connsiteY5" fmla="*/ 332116 h 484463"/>
                  <a:gd name="connsiteX6" fmla="*/ 382255 w 535938"/>
                  <a:gd name="connsiteY6" fmla="*/ 484463 h 484463"/>
                  <a:gd name="connsiteX7" fmla="*/ 382255 w 535938"/>
                  <a:gd name="connsiteY7" fmla="*/ 484463 h 484463"/>
                  <a:gd name="connsiteX8" fmla="*/ 382255 w 535938"/>
                  <a:gd name="connsiteY8" fmla="*/ 484463 h 484463"/>
                  <a:gd name="connsiteX9" fmla="*/ 382255 w 535938"/>
                  <a:gd name="connsiteY9" fmla="*/ 484463 h 484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938" h="484463">
                    <a:moveTo>
                      <a:pt x="382255" y="484463"/>
                    </a:moveTo>
                    <a:lnTo>
                      <a:pt x="152991" y="484463"/>
                    </a:lnTo>
                    <a:cubicBezTo>
                      <a:pt x="68502" y="484463"/>
                      <a:pt x="0" y="415763"/>
                      <a:pt x="0" y="331027"/>
                    </a:cubicBezTo>
                    <a:lnTo>
                      <a:pt x="0" y="0"/>
                    </a:lnTo>
                    <a:lnTo>
                      <a:pt x="535939" y="0"/>
                    </a:lnTo>
                    <a:lnTo>
                      <a:pt x="535939" y="332116"/>
                    </a:lnTo>
                    <a:cubicBezTo>
                      <a:pt x="535989" y="416259"/>
                      <a:pt x="467090" y="484463"/>
                      <a:pt x="382255" y="484463"/>
                    </a:cubicBezTo>
                    <a:lnTo>
                      <a:pt x="382255" y="484463"/>
                    </a:lnTo>
                    <a:lnTo>
                      <a:pt x="382255" y="484463"/>
                    </a:lnTo>
                    <a:lnTo>
                      <a:pt x="382255" y="484463"/>
                    </a:lnTo>
                    <a:close/>
                  </a:path>
                </a:pathLst>
              </a:custGeom>
              <a:solidFill>
                <a:srgbClr val="0DB6BC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3" name="자유형: 도형 172">
                <a:extLst>
                  <a:ext uri="{FF2B5EF4-FFF2-40B4-BE49-F238E27FC236}">
                    <a16:creationId xmlns:a16="http://schemas.microsoft.com/office/drawing/2014/main" id="{C84C3145-0B0D-448F-B40C-8CE55C7EF7B7}"/>
                  </a:ext>
                </a:extLst>
              </p:cNvPr>
              <p:cNvSpPr/>
              <p:nvPr/>
            </p:nvSpPr>
            <p:spPr>
              <a:xfrm>
                <a:off x="10901345" y="5597703"/>
                <a:ext cx="179173" cy="411506"/>
              </a:xfrm>
              <a:custGeom>
                <a:avLst/>
                <a:gdLst>
                  <a:gd name="connsiteX0" fmla="*/ 0 w 179173"/>
                  <a:gd name="connsiteY0" fmla="*/ 411507 h 411506"/>
                  <a:gd name="connsiteX1" fmla="*/ 53109 w 179173"/>
                  <a:gd name="connsiteY1" fmla="*/ 192489 h 411506"/>
                  <a:gd name="connsiteX2" fmla="*/ 159277 w 179173"/>
                  <a:gd name="connsiteY2" fmla="*/ 0 h 411506"/>
                  <a:gd name="connsiteX3" fmla="*/ 179174 w 179173"/>
                  <a:gd name="connsiteY3" fmla="*/ 6633 h 411506"/>
                  <a:gd name="connsiteX4" fmla="*/ 73006 w 179173"/>
                  <a:gd name="connsiteY4" fmla="*/ 219018 h 411506"/>
                  <a:gd name="connsiteX5" fmla="*/ 38705 w 179173"/>
                  <a:gd name="connsiteY5" fmla="*/ 348350 h 411506"/>
                  <a:gd name="connsiteX6" fmla="*/ 33211 w 179173"/>
                  <a:gd name="connsiteY6" fmla="*/ 411457 h 411506"/>
                  <a:gd name="connsiteX7" fmla="*/ 0 w 179173"/>
                  <a:gd name="connsiteY7" fmla="*/ 411507 h 411506"/>
                  <a:gd name="connsiteX8" fmla="*/ 0 w 179173"/>
                  <a:gd name="connsiteY8" fmla="*/ 411507 h 411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173" h="411506">
                    <a:moveTo>
                      <a:pt x="0" y="411507"/>
                    </a:moveTo>
                    <a:cubicBezTo>
                      <a:pt x="6632" y="298706"/>
                      <a:pt x="47763" y="210208"/>
                      <a:pt x="53109" y="192489"/>
                    </a:cubicBezTo>
                    <a:cubicBezTo>
                      <a:pt x="73006" y="126115"/>
                      <a:pt x="132747" y="33212"/>
                      <a:pt x="159277" y="0"/>
                    </a:cubicBezTo>
                    <a:cubicBezTo>
                      <a:pt x="165909" y="0"/>
                      <a:pt x="172542" y="0"/>
                      <a:pt x="179174" y="6633"/>
                    </a:cubicBezTo>
                    <a:cubicBezTo>
                      <a:pt x="139330" y="73006"/>
                      <a:pt x="86271" y="185807"/>
                      <a:pt x="73006" y="219018"/>
                    </a:cubicBezTo>
                    <a:cubicBezTo>
                      <a:pt x="53950" y="266534"/>
                      <a:pt x="40240" y="339738"/>
                      <a:pt x="38705" y="348350"/>
                    </a:cubicBezTo>
                    <a:cubicBezTo>
                      <a:pt x="33211" y="378295"/>
                      <a:pt x="34053" y="389382"/>
                      <a:pt x="33211" y="411457"/>
                    </a:cubicBezTo>
                    <a:cubicBezTo>
                      <a:pt x="33211" y="411507"/>
                      <a:pt x="13314" y="411507"/>
                      <a:pt x="0" y="411507"/>
                    </a:cubicBezTo>
                    <a:lnTo>
                      <a:pt x="0" y="411507"/>
                    </a:lnTo>
                    <a:close/>
                  </a:path>
                </a:pathLst>
              </a:custGeom>
              <a:solidFill>
                <a:srgbClr val="266F61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4" name="자유형: 도형 173">
                <a:extLst>
                  <a:ext uri="{FF2B5EF4-FFF2-40B4-BE49-F238E27FC236}">
                    <a16:creationId xmlns:a16="http://schemas.microsoft.com/office/drawing/2014/main" id="{6F957C2B-37A4-4C62-9ACA-8E9128BEA69F}"/>
                  </a:ext>
                </a:extLst>
              </p:cNvPr>
              <p:cNvSpPr/>
              <p:nvPr/>
            </p:nvSpPr>
            <p:spPr>
              <a:xfrm>
                <a:off x="11020778" y="5602720"/>
                <a:ext cx="494467" cy="406524"/>
              </a:xfrm>
              <a:custGeom>
                <a:avLst/>
                <a:gdLst>
                  <a:gd name="connsiteX0" fmla="*/ 476692 w 494467"/>
                  <a:gd name="connsiteY0" fmla="*/ 11911 h 406524"/>
                  <a:gd name="connsiteX1" fmla="*/ 244063 w 494467"/>
                  <a:gd name="connsiteY1" fmla="*/ 10129 h 406524"/>
                  <a:gd name="connsiteX2" fmla="*/ 243617 w 494467"/>
                  <a:gd name="connsiteY2" fmla="*/ 10129 h 406524"/>
                  <a:gd name="connsiteX3" fmla="*/ 31776 w 494467"/>
                  <a:gd name="connsiteY3" fmla="*/ 246916 h 406524"/>
                  <a:gd name="connsiteX4" fmla="*/ 23610 w 494467"/>
                  <a:gd name="connsiteY4" fmla="*/ 307548 h 406524"/>
                  <a:gd name="connsiteX5" fmla="*/ 1732 w 494467"/>
                  <a:gd name="connsiteY5" fmla="*/ 371348 h 406524"/>
                  <a:gd name="connsiteX6" fmla="*/ 0 w 494467"/>
                  <a:gd name="connsiteY6" fmla="*/ 405896 h 406524"/>
                  <a:gd name="connsiteX7" fmla="*/ 13264 w 494467"/>
                  <a:gd name="connsiteY7" fmla="*/ 405896 h 406524"/>
                  <a:gd name="connsiteX8" fmla="*/ 29549 w 494467"/>
                  <a:gd name="connsiteY8" fmla="*/ 323337 h 406524"/>
                  <a:gd name="connsiteX9" fmla="*/ 29499 w 494467"/>
                  <a:gd name="connsiteY9" fmla="*/ 323189 h 406524"/>
                  <a:gd name="connsiteX10" fmla="*/ 54940 w 494467"/>
                  <a:gd name="connsiteY10" fmla="*/ 313240 h 406524"/>
                  <a:gd name="connsiteX11" fmla="*/ 211594 w 494467"/>
                  <a:gd name="connsiteY11" fmla="*/ 330267 h 406524"/>
                  <a:gd name="connsiteX12" fmla="*/ 487730 w 494467"/>
                  <a:gd name="connsiteY12" fmla="*/ 41608 h 406524"/>
                  <a:gd name="connsiteX13" fmla="*/ 487730 w 494467"/>
                  <a:gd name="connsiteY13" fmla="*/ 41657 h 406524"/>
                  <a:gd name="connsiteX14" fmla="*/ 487779 w 494467"/>
                  <a:gd name="connsiteY14" fmla="*/ 41806 h 406524"/>
                  <a:gd name="connsiteX15" fmla="*/ 487779 w 494467"/>
                  <a:gd name="connsiteY15" fmla="*/ 41657 h 406524"/>
                  <a:gd name="connsiteX16" fmla="*/ 487829 w 494467"/>
                  <a:gd name="connsiteY16" fmla="*/ 41806 h 406524"/>
                  <a:gd name="connsiteX17" fmla="*/ 476692 w 494467"/>
                  <a:gd name="connsiteY17" fmla="*/ 11911 h 406524"/>
                  <a:gd name="connsiteX18" fmla="*/ 476692 w 494467"/>
                  <a:gd name="connsiteY18" fmla="*/ 11911 h 406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4467" h="406524">
                    <a:moveTo>
                      <a:pt x="476692" y="11911"/>
                    </a:moveTo>
                    <a:cubicBezTo>
                      <a:pt x="399282" y="1962"/>
                      <a:pt x="321722" y="-8135"/>
                      <a:pt x="244063" y="10129"/>
                    </a:cubicBezTo>
                    <a:cubicBezTo>
                      <a:pt x="243915" y="10129"/>
                      <a:pt x="243716" y="10129"/>
                      <a:pt x="243617" y="10129"/>
                    </a:cubicBezTo>
                    <a:cubicBezTo>
                      <a:pt x="116463" y="28096"/>
                      <a:pt x="35043" y="119069"/>
                      <a:pt x="31776" y="246916"/>
                    </a:cubicBezTo>
                    <a:cubicBezTo>
                      <a:pt x="31331" y="267407"/>
                      <a:pt x="34053" y="288344"/>
                      <a:pt x="23610" y="307548"/>
                    </a:cubicBezTo>
                    <a:cubicBezTo>
                      <a:pt x="10543" y="326901"/>
                      <a:pt x="4603" y="348580"/>
                      <a:pt x="1732" y="371348"/>
                    </a:cubicBezTo>
                    <a:cubicBezTo>
                      <a:pt x="495" y="382089"/>
                      <a:pt x="1287" y="395156"/>
                      <a:pt x="0" y="405896"/>
                    </a:cubicBezTo>
                    <a:cubicBezTo>
                      <a:pt x="3910" y="408074"/>
                      <a:pt x="9355" y="403718"/>
                      <a:pt x="13264" y="405896"/>
                    </a:cubicBezTo>
                    <a:cubicBezTo>
                      <a:pt x="13264" y="352837"/>
                      <a:pt x="19897" y="346204"/>
                      <a:pt x="29549" y="323337"/>
                    </a:cubicBezTo>
                    <a:cubicBezTo>
                      <a:pt x="29549" y="323288"/>
                      <a:pt x="29549" y="323288"/>
                      <a:pt x="29499" y="323189"/>
                    </a:cubicBezTo>
                    <a:cubicBezTo>
                      <a:pt x="33162" y="313042"/>
                      <a:pt x="42566" y="309677"/>
                      <a:pt x="54940" y="313240"/>
                    </a:cubicBezTo>
                    <a:cubicBezTo>
                      <a:pt x="88251" y="322941"/>
                      <a:pt x="178927" y="332940"/>
                      <a:pt x="211594" y="330267"/>
                    </a:cubicBezTo>
                    <a:cubicBezTo>
                      <a:pt x="364436" y="332940"/>
                      <a:pt x="437343" y="180394"/>
                      <a:pt x="487730" y="41608"/>
                    </a:cubicBezTo>
                    <a:cubicBezTo>
                      <a:pt x="487730" y="41608"/>
                      <a:pt x="487730" y="41608"/>
                      <a:pt x="487730" y="41657"/>
                    </a:cubicBezTo>
                    <a:lnTo>
                      <a:pt x="487779" y="41806"/>
                    </a:lnTo>
                    <a:cubicBezTo>
                      <a:pt x="487779" y="41757"/>
                      <a:pt x="487779" y="41757"/>
                      <a:pt x="487779" y="41657"/>
                    </a:cubicBezTo>
                    <a:cubicBezTo>
                      <a:pt x="487779" y="41707"/>
                      <a:pt x="487829" y="41707"/>
                      <a:pt x="487829" y="41806"/>
                    </a:cubicBezTo>
                    <a:cubicBezTo>
                      <a:pt x="497481" y="26809"/>
                      <a:pt x="498817" y="14633"/>
                      <a:pt x="476692" y="11911"/>
                    </a:cubicBezTo>
                    <a:lnTo>
                      <a:pt x="476692" y="11911"/>
                    </a:lnTo>
                    <a:close/>
                  </a:path>
                </a:pathLst>
              </a:custGeom>
              <a:solidFill>
                <a:srgbClr val="296E5F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5" name="자유형: 도형 174">
                <a:extLst>
                  <a:ext uri="{FF2B5EF4-FFF2-40B4-BE49-F238E27FC236}">
                    <a16:creationId xmlns:a16="http://schemas.microsoft.com/office/drawing/2014/main" id="{FECFB078-6505-4502-B6DA-F0D61BFCA598}"/>
                  </a:ext>
                </a:extLst>
              </p:cNvPr>
              <p:cNvSpPr/>
              <p:nvPr/>
            </p:nvSpPr>
            <p:spPr>
              <a:xfrm>
                <a:off x="10639203" y="4766474"/>
                <a:ext cx="335198" cy="1247710"/>
              </a:xfrm>
              <a:custGeom>
                <a:avLst/>
                <a:gdLst>
                  <a:gd name="connsiteX0" fmla="*/ 9270 w 335198"/>
                  <a:gd name="connsiteY0" fmla="*/ 149 h 1247710"/>
                  <a:gd name="connsiteX1" fmla="*/ 32483 w 335198"/>
                  <a:gd name="connsiteY1" fmla="*/ 0 h 1247710"/>
                  <a:gd name="connsiteX2" fmla="*/ 335198 w 335198"/>
                  <a:gd name="connsiteY2" fmla="*/ 1241697 h 1247710"/>
                  <a:gd name="connsiteX3" fmla="*/ 295552 w 335198"/>
                  <a:gd name="connsiteY3" fmla="*/ 1241697 h 1247710"/>
                  <a:gd name="connsiteX4" fmla="*/ 37234 w 335198"/>
                  <a:gd name="connsiteY4" fmla="*/ 181402 h 1247710"/>
                  <a:gd name="connsiteX5" fmla="*/ 3132 w 335198"/>
                  <a:gd name="connsiteY5" fmla="*/ 30638 h 1247710"/>
                  <a:gd name="connsiteX6" fmla="*/ 9270 w 335198"/>
                  <a:gd name="connsiteY6" fmla="*/ 149 h 1247710"/>
                  <a:gd name="connsiteX7" fmla="*/ 9270 w 335198"/>
                  <a:gd name="connsiteY7" fmla="*/ 149 h 1247710"/>
                  <a:gd name="connsiteX8" fmla="*/ 9270 w 335198"/>
                  <a:gd name="connsiteY8" fmla="*/ 149 h 1247710"/>
                  <a:gd name="connsiteX9" fmla="*/ 9270 w 335198"/>
                  <a:gd name="connsiteY9" fmla="*/ 149 h 1247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5198" h="1247710">
                    <a:moveTo>
                      <a:pt x="9270" y="149"/>
                    </a:moveTo>
                    <a:cubicBezTo>
                      <a:pt x="16991" y="99"/>
                      <a:pt x="24712" y="99"/>
                      <a:pt x="32483" y="0"/>
                    </a:cubicBezTo>
                    <a:cubicBezTo>
                      <a:pt x="50054" y="77956"/>
                      <a:pt x="317677" y="1163791"/>
                      <a:pt x="335198" y="1241697"/>
                    </a:cubicBezTo>
                    <a:cubicBezTo>
                      <a:pt x="312678" y="1249715"/>
                      <a:pt x="305650" y="1249715"/>
                      <a:pt x="295552" y="1241697"/>
                    </a:cubicBezTo>
                    <a:cubicBezTo>
                      <a:pt x="284069" y="1235659"/>
                      <a:pt x="39610" y="192687"/>
                      <a:pt x="37234" y="181402"/>
                    </a:cubicBezTo>
                    <a:cubicBezTo>
                      <a:pt x="26643" y="130966"/>
                      <a:pt x="12338" y="81420"/>
                      <a:pt x="3132" y="30638"/>
                    </a:cubicBezTo>
                    <a:cubicBezTo>
                      <a:pt x="1251" y="20244"/>
                      <a:pt x="-5382" y="7623"/>
                      <a:pt x="9270" y="149"/>
                    </a:cubicBezTo>
                    <a:lnTo>
                      <a:pt x="9270" y="149"/>
                    </a:lnTo>
                    <a:lnTo>
                      <a:pt x="9270" y="149"/>
                    </a:lnTo>
                    <a:lnTo>
                      <a:pt x="9270" y="149"/>
                    </a:lnTo>
                    <a:close/>
                  </a:path>
                </a:pathLst>
              </a:custGeom>
              <a:solidFill>
                <a:srgbClr val="29251E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6" name="자유형: 도형 175">
                <a:extLst>
                  <a:ext uri="{FF2B5EF4-FFF2-40B4-BE49-F238E27FC236}">
                    <a16:creationId xmlns:a16="http://schemas.microsoft.com/office/drawing/2014/main" id="{ECF4F56E-8913-4D66-8E2E-CA9306DFEBA1}"/>
                  </a:ext>
                </a:extLst>
              </p:cNvPr>
              <p:cNvSpPr/>
              <p:nvPr/>
            </p:nvSpPr>
            <p:spPr>
              <a:xfrm>
                <a:off x="11052353" y="5742088"/>
                <a:ext cx="225656" cy="167528"/>
              </a:xfrm>
              <a:custGeom>
                <a:avLst/>
                <a:gdLst>
                  <a:gd name="connsiteX0" fmla="*/ 155518 w 225656"/>
                  <a:gd name="connsiteY0" fmla="*/ 44 h 167528"/>
                  <a:gd name="connsiteX1" fmla="*/ 211844 w 225656"/>
                  <a:gd name="connsiteY1" fmla="*/ 85424 h 167528"/>
                  <a:gd name="connsiteX2" fmla="*/ 7031 w 225656"/>
                  <a:gd name="connsiteY2" fmla="*/ 156797 h 167528"/>
                  <a:gd name="connsiteX3" fmla="*/ 746 w 225656"/>
                  <a:gd name="connsiteY3" fmla="*/ 137691 h 167528"/>
                  <a:gd name="connsiteX4" fmla="*/ 147649 w 225656"/>
                  <a:gd name="connsiteY4" fmla="*/ 44 h 167528"/>
                  <a:gd name="connsiteX5" fmla="*/ 155518 w 225656"/>
                  <a:gd name="connsiteY5" fmla="*/ 44 h 167528"/>
                  <a:gd name="connsiteX6" fmla="*/ 155518 w 225656"/>
                  <a:gd name="connsiteY6" fmla="*/ 44 h 167528"/>
                  <a:gd name="connsiteX7" fmla="*/ 155518 w 225656"/>
                  <a:gd name="connsiteY7" fmla="*/ 44 h 167528"/>
                  <a:gd name="connsiteX8" fmla="*/ 155518 w 225656"/>
                  <a:gd name="connsiteY8" fmla="*/ 44 h 1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5656" h="167528">
                    <a:moveTo>
                      <a:pt x="155518" y="44"/>
                    </a:moveTo>
                    <a:cubicBezTo>
                      <a:pt x="226743" y="193"/>
                      <a:pt x="240107" y="20486"/>
                      <a:pt x="211844" y="85424"/>
                    </a:cubicBezTo>
                    <a:cubicBezTo>
                      <a:pt x="185612" y="145660"/>
                      <a:pt x="61625" y="188474"/>
                      <a:pt x="7031" y="156797"/>
                    </a:cubicBezTo>
                    <a:cubicBezTo>
                      <a:pt x="-2422" y="151303"/>
                      <a:pt x="202" y="145660"/>
                      <a:pt x="746" y="137691"/>
                    </a:cubicBezTo>
                    <a:cubicBezTo>
                      <a:pt x="6586" y="48302"/>
                      <a:pt x="57468" y="341"/>
                      <a:pt x="147649" y="44"/>
                    </a:cubicBezTo>
                    <a:cubicBezTo>
                      <a:pt x="150223" y="-55"/>
                      <a:pt x="152846" y="44"/>
                      <a:pt x="155518" y="44"/>
                    </a:cubicBezTo>
                    <a:lnTo>
                      <a:pt x="155518" y="44"/>
                    </a:lnTo>
                    <a:lnTo>
                      <a:pt x="155518" y="44"/>
                    </a:lnTo>
                    <a:lnTo>
                      <a:pt x="155518" y="44"/>
                    </a:lnTo>
                    <a:close/>
                  </a:path>
                </a:pathLst>
              </a:custGeom>
              <a:solidFill>
                <a:srgbClr val="368D7D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7" name="자유형: 도형 176">
                <a:extLst>
                  <a:ext uri="{FF2B5EF4-FFF2-40B4-BE49-F238E27FC236}">
                    <a16:creationId xmlns:a16="http://schemas.microsoft.com/office/drawing/2014/main" id="{30AE54D8-0677-4E44-894E-9E263EBF9361}"/>
                  </a:ext>
                </a:extLst>
              </p:cNvPr>
              <p:cNvSpPr/>
              <p:nvPr/>
            </p:nvSpPr>
            <p:spPr>
              <a:xfrm>
                <a:off x="10788544" y="5811772"/>
                <a:ext cx="77955" cy="197438"/>
              </a:xfrm>
              <a:custGeom>
                <a:avLst/>
                <a:gdLst>
                  <a:gd name="connsiteX0" fmla="*/ 7821 w 77955"/>
                  <a:gd name="connsiteY0" fmla="*/ 0 h 197438"/>
                  <a:gd name="connsiteX1" fmla="*/ 77956 w 77955"/>
                  <a:gd name="connsiteY1" fmla="*/ 197438 h 197438"/>
                  <a:gd name="connsiteX2" fmla="*/ 70136 w 77955"/>
                  <a:gd name="connsiteY2" fmla="*/ 197438 h 197438"/>
                  <a:gd name="connsiteX3" fmla="*/ 0 w 77955"/>
                  <a:gd name="connsiteY3" fmla="*/ 7870 h 197438"/>
                  <a:gd name="connsiteX4" fmla="*/ 7821 w 77955"/>
                  <a:gd name="connsiteY4" fmla="*/ 0 h 197438"/>
                  <a:gd name="connsiteX5" fmla="*/ 7821 w 77955"/>
                  <a:gd name="connsiteY5" fmla="*/ 0 h 197438"/>
                  <a:gd name="connsiteX6" fmla="*/ 7821 w 77955"/>
                  <a:gd name="connsiteY6" fmla="*/ 0 h 197438"/>
                  <a:gd name="connsiteX7" fmla="*/ 7821 w 77955"/>
                  <a:gd name="connsiteY7" fmla="*/ 0 h 197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955" h="197438">
                    <a:moveTo>
                      <a:pt x="7821" y="0"/>
                    </a:moveTo>
                    <a:cubicBezTo>
                      <a:pt x="54594" y="55287"/>
                      <a:pt x="77065" y="186450"/>
                      <a:pt x="77956" y="197438"/>
                    </a:cubicBezTo>
                    <a:lnTo>
                      <a:pt x="70136" y="197438"/>
                    </a:lnTo>
                    <a:cubicBezTo>
                      <a:pt x="69987" y="185064"/>
                      <a:pt x="31133" y="47367"/>
                      <a:pt x="0" y="7870"/>
                    </a:cubicBezTo>
                    <a:cubicBezTo>
                      <a:pt x="7821" y="0"/>
                      <a:pt x="7821" y="0"/>
                      <a:pt x="7821" y="0"/>
                    </a:cubicBezTo>
                    <a:lnTo>
                      <a:pt x="7821" y="0"/>
                    </a:lnTo>
                    <a:lnTo>
                      <a:pt x="7821" y="0"/>
                    </a:lnTo>
                    <a:lnTo>
                      <a:pt x="7821" y="0"/>
                    </a:lnTo>
                    <a:close/>
                  </a:path>
                </a:pathLst>
              </a:custGeom>
              <a:solidFill>
                <a:srgbClr val="015342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8" name="자유형: 도형 177">
                <a:extLst>
                  <a:ext uri="{FF2B5EF4-FFF2-40B4-BE49-F238E27FC236}">
                    <a16:creationId xmlns:a16="http://schemas.microsoft.com/office/drawing/2014/main" id="{74E4A776-2E18-4DB8-873E-A84AA1CFBA55}"/>
                  </a:ext>
                </a:extLst>
              </p:cNvPr>
              <p:cNvSpPr/>
              <p:nvPr/>
            </p:nvSpPr>
            <p:spPr>
              <a:xfrm>
                <a:off x="10380404" y="5738747"/>
                <a:ext cx="486129" cy="240583"/>
              </a:xfrm>
              <a:custGeom>
                <a:avLst/>
                <a:gdLst>
                  <a:gd name="connsiteX0" fmla="*/ 481691 w 486129"/>
                  <a:gd name="connsiteY0" fmla="*/ 227205 h 240583"/>
                  <a:gd name="connsiteX1" fmla="*/ 474069 w 486129"/>
                  <a:gd name="connsiteY1" fmla="*/ 233391 h 240583"/>
                  <a:gd name="connsiteX2" fmla="*/ 453430 w 486129"/>
                  <a:gd name="connsiteY2" fmla="*/ 237153 h 240583"/>
                  <a:gd name="connsiteX3" fmla="*/ 278661 w 486129"/>
                  <a:gd name="connsiteY3" fmla="*/ 232451 h 240583"/>
                  <a:gd name="connsiteX4" fmla="*/ 61523 w 486129"/>
                  <a:gd name="connsiteY4" fmla="*/ 95199 h 240583"/>
                  <a:gd name="connsiteX5" fmla="*/ 0 w 486129"/>
                  <a:gd name="connsiteY5" fmla="*/ 12146 h 240583"/>
                  <a:gd name="connsiteX6" fmla="*/ 40537 w 486129"/>
                  <a:gd name="connsiteY6" fmla="*/ 5415 h 240583"/>
                  <a:gd name="connsiteX7" fmla="*/ 113444 w 486129"/>
                  <a:gd name="connsiteY7" fmla="*/ 19 h 240583"/>
                  <a:gd name="connsiteX8" fmla="*/ 290539 w 486129"/>
                  <a:gd name="connsiteY8" fmla="*/ 25856 h 240583"/>
                  <a:gd name="connsiteX9" fmla="*/ 464467 w 486129"/>
                  <a:gd name="connsiteY9" fmla="*/ 156822 h 240583"/>
                  <a:gd name="connsiteX10" fmla="*/ 481691 w 486129"/>
                  <a:gd name="connsiteY10" fmla="*/ 227205 h 240583"/>
                  <a:gd name="connsiteX11" fmla="*/ 481691 w 486129"/>
                  <a:gd name="connsiteY11" fmla="*/ 227205 h 240583"/>
                  <a:gd name="connsiteX12" fmla="*/ 481691 w 486129"/>
                  <a:gd name="connsiteY12" fmla="*/ 227205 h 240583"/>
                  <a:gd name="connsiteX13" fmla="*/ 481691 w 486129"/>
                  <a:gd name="connsiteY13" fmla="*/ 227205 h 240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6129" h="240583">
                    <a:moveTo>
                      <a:pt x="481691" y="227205"/>
                    </a:moveTo>
                    <a:cubicBezTo>
                      <a:pt x="479910" y="229630"/>
                      <a:pt x="477385" y="231758"/>
                      <a:pt x="474069" y="233391"/>
                    </a:cubicBezTo>
                    <a:cubicBezTo>
                      <a:pt x="467783" y="236510"/>
                      <a:pt x="460508" y="236905"/>
                      <a:pt x="453430" y="237153"/>
                    </a:cubicBezTo>
                    <a:cubicBezTo>
                      <a:pt x="394530" y="239529"/>
                      <a:pt x="336769" y="245468"/>
                      <a:pt x="278661" y="232451"/>
                    </a:cubicBezTo>
                    <a:cubicBezTo>
                      <a:pt x="191400" y="212999"/>
                      <a:pt x="119086" y="162415"/>
                      <a:pt x="61523" y="95199"/>
                    </a:cubicBezTo>
                    <a:cubicBezTo>
                      <a:pt x="39102" y="68967"/>
                      <a:pt x="18809" y="41051"/>
                      <a:pt x="0" y="12146"/>
                    </a:cubicBezTo>
                    <a:cubicBezTo>
                      <a:pt x="2771" y="16056"/>
                      <a:pt x="35835" y="6405"/>
                      <a:pt x="40537" y="5415"/>
                    </a:cubicBezTo>
                    <a:cubicBezTo>
                      <a:pt x="64295" y="415"/>
                      <a:pt x="89191" y="267"/>
                      <a:pt x="113444" y="19"/>
                    </a:cubicBezTo>
                    <a:cubicBezTo>
                      <a:pt x="173383" y="-426"/>
                      <a:pt x="233619" y="6751"/>
                      <a:pt x="290539" y="25856"/>
                    </a:cubicBezTo>
                    <a:cubicBezTo>
                      <a:pt x="361467" y="49762"/>
                      <a:pt x="423484" y="93517"/>
                      <a:pt x="464467" y="156822"/>
                    </a:cubicBezTo>
                    <a:cubicBezTo>
                      <a:pt x="473822" y="171571"/>
                      <a:pt x="495402" y="209138"/>
                      <a:pt x="481691" y="227205"/>
                    </a:cubicBezTo>
                    <a:lnTo>
                      <a:pt x="481691" y="227205"/>
                    </a:lnTo>
                    <a:lnTo>
                      <a:pt x="481691" y="227205"/>
                    </a:lnTo>
                    <a:lnTo>
                      <a:pt x="481691" y="227205"/>
                    </a:lnTo>
                    <a:close/>
                  </a:path>
                </a:pathLst>
              </a:custGeom>
              <a:solidFill>
                <a:srgbClr val="2C7C61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9" name="자유형: 도형 178">
                <a:extLst>
                  <a:ext uri="{FF2B5EF4-FFF2-40B4-BE49-F238E27FC236}">
                    <a16:creationId xmlns:a16="http://schemas.microsoft.com/office/drawing/2014/main" id="{DC57872B-7E55-40CB-9514-8B95C5A4E613}"/>
                  </a:ext>
                </a:extLst>
              </p:cNvPr>
              <p:cNvSpPr/>
              <p:nvPr/>
            </p:nvSpPr>
            <p:spPr>
              <a:xfrm>
                <a:off x="10630901" y="6009210"/>
                <a:ext cx="662004" cy="84637"/>
              </a:xfrm>
              <a:custGeom>
                <a:avLst/>
                <a:gdLst>
                  <a:gd name="connsiteX0" fmla="*/ 639385 w 662004"/>
                  <a:gd name="connsiteY0" fmla="*/ 84637 h 84637"/>
                  <a:gd name="connsiteX1" fmla="*/ 22570 w 662004"/>
                  <a:gd name="connsiteY1" fmla="*/ 84637 h 84637"/>
                  <a:gd name="connsiteX2" fmla="*/ 0 w 662004"/>
                  <a:gd name="connsiteY2" fmla="*/ 62414 h 84637"/>
                  <a:gd name="connsiteX3" fmla="*/ 0 w 662004"/>
                  <a:gd name="connsiteY3" fmla="*/ 22223 h 84637"/>
                  <a:gd name="connsiteX4" fmla="*/ 22570 w 662004"/>
                  <a:gd name="connsiteY4" fmla="*/ 0 h 84637"/>
                  <a:gd name="connsiteX5" fmla="*/ 639435 w 662004"/>
                  <a:gd name="connsiteY5" fmla="*/ 0 h 84637"/>
                  <a:gd name="connsiteX6" fmla="*/ 662004 w 662004"/>
                  <a:gd name="connsiteY6" fmla="*/ 22223 h 84637"/>
                  <a:gd name="connsiteX7" fmla="*/ 662004 w 662004"/>
                  <a:gd name="connsiteY7" fmla="*/ 62563 h 84637"/>
                  <a:gd name="connsiteX8" fmla="*/ 639385 w 662004"/>
                  <a:gd name="connsiteY8" fmla="*/ 84637 h 84637"/>
                  <a:gd name="connsiteX9" fmla="*/ 639385 w 662004"/>
                  <a:gd name="connsiteY9" fmla="*/ 84637 h 84637"/>
                  <a:gd name="connsiteX10" fmla="*/ 639385 w 662004"/>
                  <a:gd name="connsiteY10" fmla="*/ 84637 h 84637"/>
                  <a:gd name="connsiteX11" fmla="*/ 639385 w 662004"/>
                  <a:gd name="connsiteY11" fmla="*/ 84637 h 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62004" h="84637">
                    <a:moveTo>
                      <a:pt x="639385" y="84637"/>
                    </a:moveTo>
                    <a:lnTo>
                      <a:pt x="22570" y="84637"/>
                    </a:lnTo>
                    <a:cubicBezTo>
                      <a:pt x="10048" y="84637"/>
                      <a:pt x="0" y="74689"/>
                      <a:pt x="0" y="62414"/>
                    </a:cubicBezTo>
                    <a:lnTo>
                      <a:pt x="0" y="22223"/>
                    </a:lnTo>
                    <a:cubicBezTo>
                      <a:pt x="0" y="9899"/>
                      <a:pt x="10147" y="0"/>
                      <a:pt x="22570" y="0"/>
                    </a:cubicBezTo>
                    <a:lnTo>
                      <a:pt x="639435" y="0"/>
                    </a:lnTo>
                    <a:cubicBezTo>
                      <a:pt x="651956" y="0"/>
                      <a:pt x="662004" y="9949"/>
                      <a:pt x="662004" y="22223"/>
                    </a:cubicBezTo>
                    <a:lnTo>
                      <a:pt x="662004" y="62563"/>
                    </a:lnTo>
                    <a:cubicBezTo>
                      <a:pt x="662103" y="74788"/>
                      <a:pt x="651907" y="84637"/>
                      <a:pt x="639385" y="84637"/>
                    </a:cubicBezTo>
                    <a:lnTo>
                      <a:pt x="639385" y="84637"/>
                    </a:lnTo>
                    <a:lnTo>
                      <a:pt x="639385" y="84637"/>
                    </a:lnTo>
                    <a:lnTo>
                      <a:pt x="639385" y="84637"/>
                    </a:lnTo>
                    <a:close/>
                  </a:path>
                </a:pathLst>
              </a:custGeom>
              <a:solidFill>
                <a:srgbClr val="0DB6BC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0" name="자유형: 도형 179">
                <a:extLst>
                  <a:ext uri="{FF2B5EF4-FFF2-40B4-BE49-F238E27FC236}">
                    <a16:creationId xmlns:a16="http://schemas.microsoft.com/office/drawing/2014/main" id="{98F02E0C-0DF1-4BA7-8676-632B65B66CA6}"/>
                  </a:ext>
                </a:extLst>
              </p:cNvPr>
              <p:cNvSpPr/>
              <p:nvPr/>
            </p:nvSpPr>
            <p:spPr>
              <a:xfrm>
                <a:off x="10677377" y="6089206"/>
                <a:ext cx="575733" cy="14947"/>
              </a:xfrm>
              <a:custGeom>
                <a:avLst/>
                <a:gdLst>
                  <a:gd name="connsiteX0" fmla="*/ 0 w 575733"/>
                  <a:gd name="connsiteY0" fmla="*/ 2475 h 14947"/>
                  <a:gd name="connsiteX1" fmla="*/ 575733 w 575733"/>
                  <a:gd name="connsiteY1" fmla="*/ 2475 h 14947"/>
                  <a:gd name="connsiteX2" fmla="*/ 575733 w 575733"/>
                  <a:gd name="connsiteY2" fmla="*/ 14947 h 14947"/>
                  <a:gd name="connsiteX3" fmla="*/ 0 w 575733"/>
                  <a:gd name="connsiteY3" fmla="*/ 14947 h 14947"/>
                  <a:gd name="connsiteX4" fmla="*/ 0 w 575733"/>
                  <a:gd name="connsiteY4" fmla="*/ 0 h 14947"/>
                  <a:gd name="connsiteX5" fmla="*/ 0 w 575733"/>
                  <a:gd name="connsiteY5" fmla="*/ 2475 h 14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5733" h="14947">
                    <a:moveTo>
                      <a:pt x="0" y="2475"/>
                    </a:moveTo>
                    <a:lnTo>
                      <a:pt x="575733" y="2475"/>
                    </a:lnTo>
                    <a:lnTo>
                      <a:pt x="575733" y="14947"/>
                    </a:lnTo>
                    <a:lnTo>
                      <a:pt x="0" y="14947"/>
                    </a:lnTo>
                    <a:lnTo>
                      <a:pt x="0" y="0"/>
                    </a:lnTo>
                    <a:lnTo>
                      <a:pt x="0" y="2475"/>
                    </a:lnTo>
                    <a:close/>
                  </a:path>
                </a:pathLst>
              </a:custGeom>
              <a:solidFill>
                <a:srgbClr val="3AC3C6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1" name="자유형: 도형 180">
                <a:extLst>
                  <a:ext uri="{FF2B5EF4-FFF2-40B4-BE49-F238E27FC236}">
                    <a16:creationId xmlns:a16="http://schemas.microsoft.com/office/drawing/2014/main" id="{8CFBF885-FD15-48BE-9286-E3C5654BAD71}"/>
                  </a:ext>
                </a:extLst>
              </p:cNvPr>
              <p:cNvSpPr/>
              <p:nvPr/>
            </p:nvSpPr>
            <p:spPr>
              <a:xfrm>
                <a:off x="10625951" y="5637597"/>
                <a:ext cx="179180" cy="187471"/>
              </a:xfrm>
              <a:custGeom>
                <a:avLst/>
                <a:gdLst>
                  <a:gd name="connsiteX0" fmla="*/ 172295 w 179180"/>
                  <a:gd name="connsiteY0" fmla="*/ 186104 h 187471"/>
                  <a:gd name="connsiteX1" fmla="*/ 167741 w 179180"/>
                  <a:gd name="connsiteY1" fmla="*/ 187440 h 187471"/>
                  <a:gd name="connsiteX2" fmla="*/ 157941 w 179180"/>
                  <a:gd name="connsiteY2" fmla="*/ 185262 h 187471"/>
                  <a:gd name="connsiteX3" fmla="*/ 81519 w 179180"/>
                  <a:gd name="connsiteY3" fmla="*/ 150170 h 187471"/>
                  <a:gd name="connsiteX4" fmla="*/ 11532 w 179180"/>
                  <a:gd name="connsiteY4" fmla="*/ 48357 h 187471"/>
                  <a:gd name="connsiteX5" fmla="*/ 0 w 179180"/>
                  <a:gd name="connsiteY5" fmla="*/ 0 h 187471"/>
                  <a:gd name="connsiteX6" fmla="*/ 19155 w 179180"/>
                  <a:gd name="connsiteY6" fmla="*/ 4653 h 187471"/>
                  <a:gd name="connsiteX7" fmla="*/ 52317 w 179180"/>
                  <a:gd name="connsiteY7" fmla="*/ 16037 h 187471"/>
                  <a:gd name="connsiteX8" fmla="*/ 125670 w 179180"/>
                  <a:gd name="connsiteY8" fmla="*/ 60929 h 187471"/>
                  <a:gd name="connsiteX9" fmla="*/ 177739 w 179180"/>
                  <a:gd name="connsiteY9" fmla="*/ 151754 h 187471"/>
                  <a:gd name="connsiteX10" fmla="*/ 172295 w 179180"/>
                  <a:gd name="connsiteY10" fmla="*/ 186104 h 187471"/>
                  <a:gd name="connsiteX11" fmla="*/ 172295 w 179180"/>
                  <a:gd name="connsiteY11" fmla="*/ 186104 h 187471"/>
                  <a:gd name="connsiteX12" fmla="*/ 172295 w 179180"/>
                  <a:gd name="connsiteY12" fmla="*/ 186104 h 187471"/>
                  <a:gd name="connsiteX13" fmla="*/ 172295 w 179180"/>
                  <a:gd name="connsiteY13" fmla="*/ 186104 h 187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9180" h="187471">
                    <a:moveTo>
                      <a:pt x="172295" y="186104"/>
                    </a:moveTo>
                    <a:cubicBezTo>
                      <a:pt x="171057" y="186846"/>
                      <a:pt x="169523" y="187292"/>
                      <a:pt x="167741" y="187440"/>
                    </a:cubicBezTo>
                    <a:cubicBezTo>
                      <a:pt x="164375" y="187687"/>
                      <a:pt x="161059" y="186450"/>
                      <a:pt x="157941" y="185262"/>
                    </a:cubicBezTo>
                    <a:cubicBezTo>
                      <a:pt x="131461" y="175215"/>
                      <a:pt x="104782" y="166899"/>
                      <a:pt x="81519" y="150170"/>
                    </a:cubicBezTo>
                    <a:cubicBezTo>
                      <a:pt x="46675" y="125076"/>
                      <a:pt x="24253" y="89043"/>
                      <a:pt x="11532" y="48357"/>
                    </a:cubicBezTo>
                    <a:cubicBezTo>
                      <a:pt x="6583" y="32519"/>
                      <a:pt x="2920" y="16284"/>
                      <a:pt x="0" y="0"/>
                    </a:cubicBezTo>
                    <a:cubicBezTo>
                      <a:pt x="445" y="2227"/>
                      <a:pt x="16878" y="4257"/>
                      <a:pt x="19155" y="4653"/>
                    </a:cubicBezTo>
                    <a:cubicBezTo>
                      <a:pt x="30589" y="6880"/>
                      <a:pt x="41626" y="11533"/>
                      <a:pt x="52317" y="16037"/>
                    </a:cubicBezTo>
                    <a:cubicBezTo>
                      <a:pt x="78847" y="27173"/>
                      <a:pt x="104238" y="41725"/>
                      <a:pt x="125670" y="60929"/>
                    </a:cubicBezTo>
                    <a:cubicBezTo>
                      <a:pt x="152496" y="84885"/>
                      <a:pt x="171602" y="116018"/>
                      <a:pt x="177739" y="151754"/>
                    </a:cubicBezTo>
                    <a:cubicBezTo>
                      <a:pt x="179224" y="159920"/>
                      <a:pt x="181698" y="180659"/>
                      <a:pt x="172295" y="186104"/>
                    </a:cubicBezTo>
                    <a:lnTo>
                      <a:pt x="172295" y="186104"/>
                    </a:lnTo>
                    <a:lnTo>
                      <a:pt x="172295" y="186104"/>
                    </a:lnTo>
                    <a:lnTo>
                      <a:pt x="172295" y="186104"/>
                    </a:lnTo>
                    <a:close/>
                  </a:path>
                </a:pathLst>
              </a:custGeom>
              <a:solidFill>
                <a:srgbClr val="368D7D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2" name="자유형: 도형 181">
                <a:extLst>
                  <a:ext uri="{FF2B5EF4-FFF2-40B4-BE49-F238E27FC236}">
                    <a16:creationId xmlns:a16="http://schemas.microsoft.com/office/drawing/2014/main" id="{C2318A4D-49CA-43A9-B627-FD9E69548A67}"/>
                  </a:ext>
                </a:extLst>
              </p:cNvPr>
              <p:cNvSpPr/>
              <p:nvPr/>
            </p:nvSpPr>
            <p:spPr>
              <a:xfrm>
                <a:off x="10619345" y="4778061"/>
                <a:ext cx="494398" cy="847863"/>
              </a:xfrm>
              <a:custGeom>
                <a:avLst/>
                <a:gdLst>
                  <a:gd name="connsiteX0" fmla="*/ 459788 w 494398"/>
                  <a:gd name="connsiteY0" fmla="*/ 265391 h 847863"/>
                  <a:gd name="connsiteX1" fmla="*/ 356986 w 494398"/>
                  <a:gd name="connsiteY1" fmla="*/ 780195 h 847863"/>
                  <a:gd name="connsiteX2" fmla="*/ 318824 w 494398"/>
                  <a:gd name="connsiteY2" fmla="*/ 835729 h 847863"/>
                  <a:gd name="connsiteX3" fmla="*/ 287494 w 494398"/>
                  <a:gd name="connsiteY3" fmla="*/ 844391 h 847863"/>
                  <a:gd name="connsiteX4" fmla="*/ 147768 w 494398"/>
                  <a:gd name="connsiteY4" fmla="*/ 724067 h 847863"/>
                  <a:gd name="connsiteX5" fmla="*/ 17198 w 494398"/>
                  <a:gd name="connsiteY5" fmla="*/ 328795 h 847863"/>
                  <a:gd name="connsiteX6" fmla="*/ 176128 w 494398"/>
                  <a:gd name="connsiteY6" fmla="*/ 32415 h 847863"/>
                  <a:gd name="connsiteX7" fmla="*/ 215230 w 494398"/>
                  <a:gd name="connsiteY7" fmla="*/ 292 h 847863"/>
                  <a:gd name="connsiteX8" fmla="*/ 459788 w 494398"/>
                  <a:gd name="connsiteY8" fmla="*/ 265391 h 847863"/>
                  <a:gd name="connsiteX9" fmla="*/ 459788 w 494398"/>
                  <a:gd name="connsiteY9" fmla="*/ 265391 h 847863"/>
                  <a:gd name="connsiteX10" fmla="*/ 459788 w 494398"/>
                  <a:gd name="connsiteY10" fmla="*/ 265391 h 847863"/>
                  <a:gd name="connsiteX11" fmla="*/ 459788 w 494398"/>
                  <a:gd name="connsiteY11" fmla="*/ 265391 h 84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4398" h="847863">
                    <a:moveTo>
                      <a:pt x="459788" y="265391"/>
                    </a:moveTo>
                    <a:cubicBezTo>
                      <a:pt x="541010" y="459909"/>
                      <a:pt x="468054" y="623789"/>
                      <a:pt x="356986" y="780195"/>
                    </a:cubicBezTo>
                    <a:cubicBezTo>
                      <a:pt x="344018" y="798459"/>
                      <a:pt x="334119" y="819296"/>
                      <a:pt x="318824" y="835729"/>
                    </a:cubicBezTo>
                    <a:cubicBezTo>
                      <a:pt x="304223" y="851370"/>
                      <a:pt x="300016" y="849043"/>
                      <a:pt x="287494" y="844391"/>
                    </a:cubicBezTo>
                    <a:cubicBezTo>
                      <a:pt x="233890" y="812417"/>
                      <a:pt x="193700" y="765297"/>
                      <a:pt x="147768" y="724067"/>
                    </a:cubicBezTo>
                    <a:cubicBezTo>
                      <a:pt x="62041" y="647101"/>
                      <a:pt x="-41504" y="484656"/>
                      <a:pt x="17198" y="328795"/>
                    </a:cubicBezTo>
                    <a:cubicBezTo>
                      <a:pt x="57488" y="221785"/>
                      <a:pt x="104261" y="121111"/>
                      <a:pt x="176128" y="32415"/>
                    </a:cubicBezTo>
                    <a:cubicBezTo>
                      <a:pt x="182909" y="22021"/>
                      <a:pt x="209983" y="-2975"/>
                      <a:pt x="215230" y="292"/>
                    </a:cubicBezTo>
                    <a:cubicBezTo>
                      <a:pt x="396582" y="114577"/>
                      <a:pt x="432566" y="210401"/>
                      <a:pt x="459788" y="265391"/>
                    </a:cubicBezTo>
                    <a:lnTo>
                      <a:pt x="459788" y="265391"/>
                    </a:lnTo>
                    <a:lnTo>
                      <a:pt x="459788" y="265391"/>
                    </a:lnTo>
                    <a:lnTo>
                      <a:pt x="459788" y="265391"/>
                    </a:lnTo>
                    <a:close/>
                  </a:path>
                </a:pathLst>
              </a:custGeom>
              <a:solidFill>
                <a:srgbClr val="2C7C61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3" name="자유형: 도형 182">
                <a:extLst>
                  <a:ext uri="{FF2B5EF4-FFF2-40B4-BE49-F238E27FC236}">
                    <a16:creationId xmlns:a16="http://schemas.microsoft.com/office/drawing/2014/main" id="{F168FF7B-65E0-42F8-AFBA-8BA3683DB802}"/>
                  </a:ext>
                </a:extLst>
              </p:cNvPr>
              <p:cNvSpPr/>
              <p:nvPr/>
            </p:nvSpPr>
            <p:spPr>
              <a:xfrm>
                <a:off x="11045726" y="5129842"/>
                <a:ext cx="404817" cy="492807"/>
              </a:xfrm>
              <a:custGeom>
                <a:avLst/>
                <a:gdLst>
                  <a:gd name="connsiteX0" fmla="*/ 10244 w 404817"/>
                  <a:gd name="connsiteY0" fmla="*/ 492808 h 492807"/>
                  <a:gd name="connsiteX1" fmla="*/ 196 w 404817"/>
                  <a:gd name="connsiteY1" fmla="*/ 357635 h 492807"/>
                  <a:gd name="connsiteX2" fmla="*/ 106216 w 404817"/>
                  <a:gd name="connsiteY2" fmla="*/ 116393 h 492807"/>
                  <a:gd name="connsiteX3" fmla="*/ 366117 w 404817"/>
                  <a:gd name="connsiteY3" fmla="*/ 1761 h 492807"/>
                  <a:gd name="connsiteX4" fmla="*/ 396111 w 404817"/>
                  <a:gd name="connsiteY4" fmla="*/ 17748 h 492807"/>
                  <a:gd name="connsiteX5" fmla="*/ 329540 w 404817"/>
                  <a:gd name="connsiteY5" fmla="*/ 317444 h 492807"/>
                  <a:gd name="connsiteX6" fmla="*/ 10244 w 404817"/>
                  <a:gd name="connsiteY6" fmla="*/ 492808 h 492807"/>
                  <a:gd name="connsiteX7" fmla="*/ 10244 w 404817"/>
                  <a:gd name="connsiteY7" fmla="*/ 492808 h 492807"/>
                  <a:gd name="connsiteX8" fmla="*/ 10244 w 404817"/>
                  <a:gd name="connsiteY8" fmla="*/ 492808 h 492807"/>
                  <a:gd name="connsiteX9" fmla="*/ 10244 w 404817"/>
                  <a:gd name="connsiteY9" fmla="*/ 492808 h 492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4817" h="492807">
                    <a:moveTo>
                      <a:pt x="10244" y="492808"/>
                    </a:moveTo>
                    <a:cubicBezTo>
                      <a:pt x="15589" y="447172"/>
                      <a:pt x="-2031" y="403369"/>
                      <a:pt x="196" y="357635"/>
                    </a:cubicBezTo>
                    <a:cubicBezTo>
                      <a:pt x="3908" y="282995"/>
                      <a:pt x="21924" y="196972"/>
                      <a:pt x="106216" y="116393"/>
                    </a:cubicBezTo>
                    <a:cubicBezTo>
                      <a:pt x="177885" y="47891"/>
                      <a:pt x="270442" y="20025"/>
                      <a:pt x="366117" y="1761"/>
                    </a:cubicBezTo>
                    <a:cubicBezTo>
                      <a:pt x="382500" y="-1357"/>
                      <a:pt x="392548" y="-2545"/>
                      <a:pt x="396111" y="17748"/>
                    </a:cubicBezTo>
                    <a:cubicBezTo>
                      <a:pt x="415860" y="127134"/>
                      <a:pt x="405367" y="230183"/>
                      <a:pt x="329540" y="317444"/>
                    </a:cubicBezTo>
                    <a:cubicBezTo>
                      <a:pt x="233320" y="428166"/>
                      <a:pt x="94584" y="454597"/>
                      <a:pt x="10244" y="492808"/>
                    </a:cubicBezTo>
                    <a:lnTo>
                      <a:pt x="10244" y="492808"/>
                    </a:lnTo>
                    <a:lnTo>
                      <a:pt x="10244" y="492808"/>
                    </a:lnTo>
                    <a:lnTo>
                      <a:pt x="10244" y="492808"/>
                    </a:lnTo>
                    <a:close/>
                  </a:path>
                </a:pathLst>
              </a:custGeom>
              <a:solidFill>
                <a:srgbClr val="368D7D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4" name="자유형: 도형 183">
                <a:extLst>
                  <a:ext uri="{FF2B5EF4-FFF2-40B4-BE49-F238E27FC236}">
                    <a16:creationId xmlns:a16="http://schemas.microsoft.com/office/drawing/2014/main" id="{A4D30E89-652B-4141-8F4A-EBA313792B7A}"/>
                  </a:ext>
                </a:extLst>
              </p:cNvPr>
              <p:cNvSpPr/>
              <p:nvPr/>
            </p:nvSpPr>
            <p:spPr>
              <a:xfrm>
                <a:off x="10785229" y="5431794"/>
                <a:ext cx="189172" cy="577366"/>
              </a:xfrm>
              <a:custGeom>
                <a:avLst/>
                <a:gdLst>
                  <a:gd name="connsiteX0" fmla="*/ 0 w 189172"/>
                  <a:gd name="connsiteY0" fmla="*/ 7771 h 577366"/>
                  <a:gd name="connsiteX1" fmla="*/ 16531 w 189172"/>
                  <a:gd name="connsiteY1" fmla="*/ 0 h 577366"/>
                  <a:gd name="connsiteX2" fmla="*/ 114681 w 189172"/>
                  <a:gd name="connsiteY2" fmla="*/ 245548 h 577366"/>
                  <a:gd name="connsiteX3" fmla="*/ 189172 w 189172"/>
                  <a:gd name="connsiteY3" fmla="*/ 577367 h 577366"/>
                  <a:gd name="connsiteX4" fmla="*/ 175907 w 189172"/>
                  <a:gd name="connsiteY4" fmla="*/ 577367 h 577366"/>
                  <a:gd name="connsiteX5" fmla="*/ 136063 w 189172"/>
                  <a:gd name="connsiteY5" fmla="*/ 398193 h 577366"/>
                  <a:gd name="connsiteX6" fmla="*/ 0 w 189172"/>
                  <a:gd name="connsiteY6" fmla="*/ 7771 h 577366"/>
                  <a:gd name="connsiteX7" fmla="*/ 0 w 189172"/>
                  <a:gd name="connsiteY7" fmla="*/ 7771 h 577366"/>
                  <a:gd name="connsiteX8" fmla="*/ 0 w 189172"/>
                  <a:gd name="connsiteY8" fmla="*/ 7771 h 577366"/>
                  <a:gd name="connsiteX9" fmla="*/ 0 w 189172"/>
                  <a:gd name="connsiteY9" fmla="*/ 7771 h 577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172" h="577366">
                    <a:moveTo>
                      <a:pt x="0" y="7771"/>
                    </a:moveTo>
                    <a:cubicBezTo>
                      <a:pt x="5197" y="5049"/>
                      <a:pt x="11334" y="2772"/>
                      <a:pt x="16531" y="0"/>
                    </a:cubicBezTo>
                    <a:cubicBezTo>
                      <a:pt x="49594" y="81965"/>
                      <a:pt x="90280" y="160069"/>
                      <a:pt x="114681" y="245548"/>
                    </a:cubicBezTo>
                    <a:cubicBezTo>
                      <a:pt x="121809" y="270494"/>
                      <a:pt x="182936" y="552223"/>
                      <a:pt x="189172" y="577367"/>
                    </a:cubicBezTo>
                    <a:cubicBezTo>
                      <a:pt x="189172" y="577367"/>
                      <a:pt x="182540" y="577367"/>
                      <a:pt x="175907" y="577367"/>
                    </a:cubicBezTo>
                    <a:cubicBezTo>
                      <a:pt x="163484" y="540047"/>
                      <a:pt x="137350" y="404033"/>
                      <a:pt x="136063" y="398193"/>
                    </a:cubicBezTo>
                    <a:cubicBezTo>
                      <a:pt x="96170" y="212386"/>
                      <a:pt x="56375" y="119483"/>
                      <a:pt x="0" y="7771"/>
                    </a:cubicBezTo>
                    <a:lnTo>
                      <a:pt x="0" y="7771"/>
                    </a:lnTo>
                    <a:lnTo>
                      <a:pt x="0" y="7771"/>
                    </a:lnTo>
                    <a:lnTo>
                      <a:pt x="0" y="7771"/>
                    </a:lnTo>
                    <a:close/>
                  </a:path>
                </a:pathLst>
              </a:custGeom>
              <a:solidFill>
                <a:srgbClr val="2E7466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5" name="자유형: 도형 184">
                <a:extLst>
                  <a:ext uri="{FF2B5EF4-FFF2-40B4-BE49-F238E27FC236}">
                    <a16:creationId xmlns:a16="http://schemas.microsoft.com/office/drawing/2014/main" id="{D9798DC8-7671-4797-A2EF-65A88B73816E}"/>
                  </a:ext>
                </a:extLst>
              </p:cNvPr>
              <p:cNvSpPr/>
              <p:nvPr/>
            </p:nvSpPr>
            <p:spPr>
              <a:xfrm>
                <a:off x="10484889" y="4919095"/>
                <a:ext cx="350083" cy="526012"/>
              </a:xfrm>
              <a:custGeom>
                <a:avLst/>
                <a:gdLst>
                  <a:gd name="connsiteX0" fmla="*/ 269058 w 350083"/>
                  <a:gd name="connsiteY0" fmla="*/ 111536 h 526012"/>
                  <a:gd name="connsiteX1" fmla="*/ 327661 w 350083"/>
                  <a:gd name="connsiteY1" fmla="*/ 467855 h 526012"/>
                  <a:gd name="connsiteX2" fmla="*/ 316623 w 350083"/>
                  <a:gd name="connsiteY2" fmla="*/ 512847 h 526012"/>
                  <a:gd name="connsiteX3" fmla="*/ 298557 w 350083"/>
                  <a:gd name="connsiteY3" fmla="*/ 526013 h 526012"/>
                  <a:gd name="connsiteX4" fmla="*/ 179669 w 350083"/>
                  <a:gd name="connsiteY4" fmla="*/ 482358 h 526012"/>
                  <a:gd name="connsiteX5" fmla="*/ 0 w 350083"/>
                  <a:gd name="connsiteY5" fmla="*/ 259479 h 526012"/>
                  <a:gd name="connsiteX6" fmla="*/ 30341 w 350083"/>
                  <a:gd name="connsiteY6" fmla="*/ 30166 h 526012"/>
                  <a:gd name="connsiteX7" fmla="*/ 47664 w 350083"/>
                  <a:gd name="connsiteY7" fmla="*/ 23 h 526012"/>
                  <a:gd name="connsiteX8" fmla="*/ 269058 w 350083"/>
                  <a:gd name="connsiteY8" fmla="*/ 111536 h 526012"/>
                  <a:gd name="connsiteX9" fmla="*/ 269058 w 350083"/>
                  <a:gd name="connsiteY9" fmla="*/ 111536 h 526012"/>
                  <a:gd name="connsiteX10" fmla="*/ 269058 w 350083"/>
                  <a:gd name="connsiteY10" fmla="*/ 111536 h 526012"/>
                  <a:gd name="connsiteX11" fmla="*/ 269058 w 350083"/>
                  <a:gd name="connsiteY11" fmla="*/ 111536 h 526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0083" h="526012">
                    <a:moveTo>
                      <a:pt x="269058" y="111536"/>
                    </a:moveTo>
                    <a:cubicBezTo>
                      <a:pt x="368347" y="217111"/>
                      <a:pt x="361120" y="340305"/>
                      <a:pt x="327661" y="467855"/>
                    </a:cubicBezTo>
                    <a:cubicBezTo>
                      <a:pt x="323751" y="482754"/>
                      <a:pt x="322415" y="498543"/>
                      <a:pt x="316623" y="512847"/>
                    </a:cubicBezTo>
                    <a:cubicBezTo>
                      <a:pt x="311080" y="526409"/>
                      <a:pt x="307764" y="525964"/>
                      <a:pt x="298557" y="526013"/>
                    </a:cubicBezTo>
                    <a:cubicBezTo>
                      <a:pt x="256338" y="518391"/>
                      <a:pt x="219167" y="497801"/>
                      <a:pt x="179669" y="482358"/>
                    </a:cubicBezTo>
                    <a:cubicBezTo>
                      <a:pt x="105921" y="453551"/>
                      <a:pt x="50" y="374061"/>
                      <a:pt x="0" y="259479"/>
                    </a:cubicBezTo>
                    <a:cubicBezTo>
                      <a:pt x="0" y="180781"/>
                      <a:pt x="5643" y="104706"/>
                      <a:pt x="30341" y="30166"/>
                    </a:cubicBezTo>
                    <a:cubicBezTo>
                      <a:pt x="32123" y="21801"/>
                      <a:pt x="43507" y="-819"/>
                      <a:pt x="47664" y="23"/>
                    </a:cubicBezTo>
                    <a:cubicBezTo>
                      <a:pt x="191944" y="29671"/>
                      <a:pt x="238223" y="82631"/>
                      <a:pt x="269058" y="111536"/>
                    </a:cubicBezTo>
                    <a:lnTo>
                      <a:pt x="269058" y="111536"/>
                    </a:lnTo>
                    <a:lnTo>
                      <a:pt x="269058" y="111536"/>
                    </a:lnTo>
                    <a:lnTo>
                      <a:pt x="269058" y="111536"/>
                    </a:lnTo>
                    <a:close/>
                  </a:path>
                </a:pathLst>
              </a:custGeom>
              <a:solidFill>
                <a:srgbClr val="368D7D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6" name="자유형: 도형 185">
                <a:extLst>
                  <a:ext uri="{FF2B5EF4-FFF2-40B4-BE49-F238E27FC236}">
                    <a16:creationId xmlns:a16="http://schemas.microsoft.com/office/drawing/2014/main" id="{184B7164-7824-431D-A50C-4B8804D6B5FF}"/>
                  </a:ext>
                </a:extLst>
              </p:cNvPr>
              <p:cNvSpPr/>
              <p:nvPr/>
            </p:nvSpPr>
            <p:spPr>
              <a:xfrm>
                <a:off x="10904662" y="5597703"/>
                <a:ext cx="122798" cy="411506"/>
              </a:xfrm>
              <a:custGeom>
                <a:avLst/>
                <a:gdLst>
                  <a:gd name="connsiteX0" fmla="*/ 122798 w 122798"/>
                  <a:gd name="connsiteY0" fmla="*/ 411507 h 411506"/>
                  <a:gd name="connsiteX1" fmla="*/ 86419 w 122798"/>
                  <a:gd name="connsiteY1" fmla="*/ 192489 h 411506"/>
                  <a:gd name="connsiteX2" fmla="*/ 13660 w 122798"/>
                  <a:gd name="connsiteY2" fmla="*/ 0 h 411506"/>
                  <a:gd name="connsiteX3" fmla="*/ 0 w 122798"/>
                  <a:gd name="connsiteY3" fmla="*/ 6633 h 411506"/>
                  <a:gd name="connsiteX4" fmla="*/ 72758 w 122798"/>
                  <a:gd name="connsiteY4" fmla="*/ 219018 h 411506"/>
                  <a:gd name="connsiteX5" fmla="*/ 96269 w 122798"/>
                  <a:gd name="connsiteY5" fmla="*/ 348350 h 411506"/>
                  <a:gd name="connsiteX6" fmla="*/ 100031 w 122798"/>
                  <a:gd name="connsiteY6" fmla="*/ 411457 h 411506"/>
                  <a:gd name="connsiteX7" fmla="*/ 122798 w 122798"/>
                  <a:gd name="connsiteY7" fmla="*/ 411507 h 411506"/>
                  <a:gd name="connsiteX8" fmla="*/ 122798 w 122798"/>
                  <a:gd name="connsiteY8" fmla="*/ 411507 h 411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798" h="411506">
                    <a:moveTo>
                      <a:pt x="122798" y="411507"/>
                    </a:moveTo>
                    <a:cubicBezTo>
                      <a:pt x="118196" y="298706"/>
                      <a:pt x="90082" y="210208"/>
                      <a:pt x="86419" y="192489"/>
                    </a:cubicBezTo>
                    <a:cubicBezTo>
                      <a:pt x="72758" y="126115"/>
                      <a:pt x="31875" y="33212"/>
                      <a:pt x="13660" y="0"/>
                    </a:cubicBezTo>
                    <a:cubicBezTo>
                      <a:pt x="9057" y="0"/>
                      <a:pt x="4553" y="0"/>
                      <a:pt x="0" y="6633"/>
                    </a:cubicBezTo>
                    <a:cubicBezTo>
                      <a:pt x="27272" y="73006"/>
                      <a:pt x="63651" y="185807"/>
                      <a:pt x="72758" y="219018"/>
                    </a:cubicBezTo>
                    <a:cubicBezTo>
                      <a:pt x="85776" y="266534"/>
                      <a:pt x="95180" y="339738"/>
                      <a:pt x="96269" y="348350"/>
                    </a:cubicBezTo>
                    <a:cubicBezTo>
                      <a:pt x="100031" y="378295"/>
                      <a:pt x="99437" y="389382"/>
                      <a:pt x="100031" y="411457"/>
                    </a:cubicBezTo>
                    <a:cubicBezTo>
                      <a:pt x="100031" y="411507"/>
                      <a:pt x="113691" y="411507"/>
                      <a:pt x="122798" y="411507"/>
                    </a:cubicBezTo>
                    <a:lnTo>
                      <a:pt x="122798" y="411507"/>
                    </a:lnTo>
                    <a:close/>
                  </a:path>
                </a:pathLst>
              </a:custGeom>
              <a:solidFill>
                <a:srgbClr val="266F61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5C1F18BC-07B8-4D14-AA88-04B09DB7AAD7}"/>
                </a:ext>
              </a:extLst>
            </p:cNvPr>
            <p:cNvSpPr/>
            <p:nvPr/>
          </p:nvSpPr>
          <p:spPr>
            <a:xfrm>
              <a:off x="8187673" y="4460106"/>
              <a:ext cx="446254" cy="1693502"/>
            </a:xfrm>
            <a:custGeom>
              <a:avLst/>
              <a:gdLst>
                <a:gd name="connsiteX0" fmla="*/ 40933 w 477880"/>
                <a:gd name="connsiteY0" fmla="*/ 0 h 1813520"/>
                <a:gd name="connsiteX1" fmla="*/ 0 w 477880"/>
                <a:gd name="connsiteY1" fmla="*/ 0 h 1813520"/>
                <a:gd name="connsiteX2" fmla="*/ 436947 w 477880"/>
                <a:gd name="connsiteY2" fmla="*/ 1813520 h 1813520"/>
                <a:gd name="connsiteX3" fmla="*/ 477880 w 477880"/>
                <a:gd name="connsiteY3" fmla="*/ 1813520 h 1813520"/>
                <a:gd name="connsiteX4" fmla="*/ 40933 w 477880"/>
                <a:gd name="connsiteY4" fmla="*/ 0 h 181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880" h="1813520">
                  <a:moveTo>
                    <a:pt x="40933" y="0"/>
                  </a:moveTo>
                  <a:lnTo>
                    <a:pt x="0" y="0"/>
                  </a:lnTo>
                  <a:lnTo>
                    <a:pt x="436947" y="1813520"/>
                  </a:lnTo>
                  <a:lnTo>
                    <a:pt x="477880" y="1813520"/>
                  </a:lnTo>
                  <a:lnTo>
                    <a:pt x="40933" y="0"/>
                  </a:lnTo>
                  <a:close/>
                </a:path>
              </a:pathLst>
            </a:custGeom>
            <a:solidFill>
              <a:srgbClr val="29251E"/>
            </a:solidFill>
            <a:ln w="4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5D1F2ED8-4254-45CE-9A3C-5B3B1DDF1F27}"/>
                </a:ext>
              </a:extLst>
            </p:cNvPr>
            <p:cNvSpPr/>
            <p:nvPr/>
          </p:nvSpPr>
          <p:spPr>
            <a:xfrm>
              <a:off x="7653139" y="4470968"/>
              <a:ext cx="435392" cy="1696599"/>
            </a:xfrm>
            <a:custGeom>
              <a:avLst/>
              <a:gdLst>
                <a:gd name="connsiteX0" fmla="*/ 425366 w 466248"/>
                <a:gd name="connsiteY0" fmla="*/ 248 h 1816836"/>
                <a:gd name="connsiteX1" fmla="*/ 466249 w 466248"/>
                <a:gd name="connsiteY1" fmla="*/ 0 h 1816836"/>
                <a:gd name="connsiteX2" fmla="*/ 40883 w 466248"/>
                <a:gd name="connsiteY2" fmla="*/ 1816639 h 1816836"/>
                <a:gd name="connsiteX3" fmla="*/ 0 w 466248"/>
                <a:gd name="connsiteY3" fmla="*/ 1816837 h 1816836"/>
                <a:gd name="connsiteX4" fmla="*/ 425366 w 466248"/>
                <a:gd name="connsiteY4" fmla="*/ 248 h 181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248" h="1816836">
                  <a:moveTo>
                    <a:pt x="425366" y="248"/>
                  </a:moveTo>
                  <a:lnTo>
                    <a:pt x="466249" y="0"/>
                  </a:lnTo>
                  <a:lnTo>
                    <a:pt x="40883" y="1816639"/>
                  </a:lnTo>
                  <a:lnTo>
                    <a:pt x="0" y="1816837"/>
                  </a:lnTo>
                  <a:lnTo>
                    <a:pt x="425366" y="248"/>
                  </a:lnTo>
                  <a:close/>
                </a:path>
              </a:pathLst>
            </a:custGeom>
            <a:solidFill>
              <a:srgbClr val="29251E"/>
            </a:solidFill>
            <a:ln w="4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242EEB99-1F5C-4D94-8EA4-D6C8FA778AAF}"/>
                </a:ext>
              </a:extLst>
            </p:cNvPr>
            <p:cNvGrpSpPr/>
            <p:nvPr/>
          </p:nvGrpSpPr>
          <p:grpSpPr>
            <a:xfrm>
              <a:off x="9885612" y="3332938"/>
              <a:ext cx="1183232" cy="1067683"/>
              <a:chOff x="9603619" y="3551108"/>
              <a:chExt cx="1267088" cy="1143349"/>
            </a:xfrm>
          </p:grpSpPr>
          <p:sp>
            <p:nvSpPr>
              <p:cNvPr id="162" name="자유형: 도형 161">
                <a:extLst>
                  <a:ext uri="{FF2B5EF4-FFF2-40B4-BE49-F238E27FC236}">
                    <a16:creationId xmlns:a16="http://schemas.microsoft.com/office/drawing/2014/main" id="{3DC7240B-E436-49E3-A8EC-C9F1C3C69B10}"/>
                  </a:ext>
                </a:extLst>
              </p:cNvPr>
              <p:cNvSpPr/>
              <p:nvPr/>
            </p:nvSpPr>
            <p:spPr>
              <a:xfrm>
                <a:off x="9603619" y="3551108"/>
                <a:ext cx="1267088" cy="881022"/>
              </a:xfrm>
              <a:custGeom>
                <a:avLst/>
                <a:gdLst>
                  <a:gd name="connsiteX0" fmla="*/ 1191608 w 1267088"/>
                  <a:gd name="connsiteY0" fmla="*/ 881022 h 881022"/>
                  <a:gd name="connsiteX1" fmla="*/ 75481 w 1267088"/>
                  <a:gd name="connsiteY1" fmla="*/ 881022 h 881022"/>
                  <a:gd name="connsiteX2" fmla="*/ 0 w 1267088"/>
                  <a:gd name="connsiteY2" fmla="*/ 805542 h 881022"/>
                  <a:gd name="connsiteX3" fmla="*/ 0 w 1267088"/>
                  <a:gd name="connsiteY3" fmla="*/ 75481 h 881022"/>
                  <a:gd name="connsiteX4" fmla="*/ 75481 w 1267088"/>
                  <a:gd name="connsiteY4" fmla="*/ 0 h 881022"/>
                  <a:gd name="connsiteX5" fmla="*/ 1191608 w 1267088"/>
                  <a:gd name="connsiteY5" fmla="*/ 0 h 881022"/>
                  <a:gd name="connsiteX6" fmla="*/ 1267088 w 1267088"/>
                  <a:gd name="connsiteY6" fmla="*/ 75481 h 881022"/>
                  <a:gd name="connsiteX7" fmla="*/ 1267088 w 1267088"/>
                  <a:gd name="connsiteY7" fmla="*/ 805542 h 881022"/>
                  <a:gd name="connsiteX8" fmla="*/ 1191608 w 1267088"/>
                  <a:gd name="connsiteY8" fmla="*/ 881022 h 881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7088" h="881022">
                    <a:moveTo>
                      <a:pt x="1191608" y="881022"/>
                    </a:moveTo>
                    <a:lnTo>
                      <a:pt x="75481" y="881022"/>
                    </a:lnTo>
                    <a:cubicBezTo>
                      <a:pt x="33806" y="881022"/>
                      <a:pt x="0" y="847217"/>
                      <a:pt x="0" y="805542"/>
                    </a:cubicBezTo>
                    <a:lnTo>
                      <a:pt x="0" y="75481"/>
                    </a:lnTo>
                    <a:cubicBezTo>
                      <a:pt x="0" y="33805"/>
                      <a:pt x="33806" y="0"/>
                      <a:pt x="75481" y="0"/>
                    </a:cubicBezTo>
                    <a:lnTo>
                      <a:pt x="1191608" y="0"/>
                    </a:lnTo>
                    <a:cubicBezTo>
                      <a:pt x="1233283" y="0"/>
                      <a:pt x="1267088" y="33805"/>
                      <a:pt x="1267088" y="75481"/>
                    </a:cubicBezTo>
                    <a:lnTo>
                      <a:pt x="1267088" y="805542"/>
                    </a:lnTo>
                    <a:cubicBezTo>
                      <a:pt x="1267088" y="847217"/>
                      <a:pt x="1233283" y="881022"/>
                      <a:pt x="1191608" y="881022"/>
                    </a:cubicBezTo>
                    <a:close/>
                  </a:path>
                </a:pathLst>
              </a:custGeom>
              <a:solidFill>
                <a:srgbClr val="2A2A3D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3" name="자유형: 도형 162">
                <a:extLst>
                  <a:ext uri="{FF2B5EF4-FFF2-40B4-BE49-F238E27FC236}">
                    <a16:creationId xmlns:a16="http://schemas.microsoft.com/office/drawing/2014/main" id="{4DC6EF46-A11A-4AE4-BBAB-B0701A971EB4}"/>
                  </a:ext>
                </a:extLst>
              </p:cNvPr>
              <p:cNvSpPr/>
              <p:nvPr/>
            </p:nvSpPr>
            <p:spPr>
              <a:xfrm>
                <a:off x="10123323" y="3942124"/>
                <a:ext cx="301923" cy="692938"/>
              </a:xfrm>
              <a:custGeom>
                <a:avLst/>
                <a:gdLst>
                  <a:gd name="connsiteX0" fmla="*/ 301923 w 301923"/>
                  <a:gd name="connsiteY0" fmla="*/ 692939 h 692938"/>
                  <a:gd name="connsiteX1" fmla="*/ 0 w 301923"/>
                  <a:gd name="connsiteY1" fmla="*/ 692939 h 692938"/>
                  <a:gd name="connsiteX2" fmla="*/ 0 w 301923"/>
                  <a:gd name="connsiteY2" fmla="*/ 150962 h 692938"/>
                  <a:gd name="connsiteX3" fmla="*/ 150962 w 301923"/>
                  <a:gd name="connsiteY3" fmla="*/ 0 h 692938"/>
                  <a:gd name="connsiteX4" fmla="*/ 150962 w 301923"/>
                  <a:gd name="connsiteY4" fmla="*/ 0 h 692938"/>
                  <a:gd name="connsiteX5" fmla="*/ 301923 w 301923"/>
                  <a:gd name="connsiteY5" fmla="*/ 150962 h 692938"/>
                  <a:gd name="connsiteX6" fmla="*/ 301923 w 301923"/>
                  <a:gd name="connsiteY6" fmla="*/ 692939 h 692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923" h="692938">
                    <a:moveTo>
                      <a:pt x="301923" y="692939"/>
                    </a:moveTo>
                    <a:lnTo>
                      <a:pt x="0" y="692939"/>
                    </a:lnTo>
                    <a:lnTo>
                      <a:pt x="0" y="150962"/>
                    </a:lnTo>
                    <a:cubicBezTo>
                      <a:pt x="0" y="67611"/>
                      <a:pt x="67611" y="0"/>
                      <a:pt x="150962" y="0"/>
                    </a:cubicBezTo>
                    <a:lnTo>
                      <a:pt x="150962" y="0"/>
                    </a:lnTo>
                    <a:cubicBezTo>
                      <a:pt x="234313" y="0"/>
                      <a:pt x="301923" y="67611"/>
                      <a:pt x="301923" y="150962"/>
                    </a:cubicBezTo>
                    <a:lnTo>
                      <a:pt x="301923" y="692939"/>
                    </a:lnTo>
                    <a:close/>
                  </a:path>
                </a:pathLst>
              </a:custGeom>
              <a:solidFill>
                <a:srgbClr val="000000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4" name="자유형: 도형 163">
                <a:extLst>
                  <a:ext uri="{FF2B5EF4-FFF2-40B4-BE49-F238E27FC236}">
                    <a16:creationId xmlns:a16="http://schemas.microsoft.com/office/drawing/2014/main" id="{43E15C48-44FD-4D0C-AA11-2B86D73AFF7D}"/>
                  </a:ext>
                </a:extLst>
              </p:cNvPr>
              <p:cNvSpPr/>
              <p:nvPr/>
            </p:nvSpPr>
            <p:spPr>
              <a:xfrm>
                <a:off x="9959987" y="4610315"/>
                <a:ext cx="603846" cy="84142"/>
              </a:xfrm>
              <a:custGeom>
                <a:avLst/>
                <a:gdLst>
                  <a:gd name="connsiteX0" fmla="*/ 603847 w 603846"/>
                  <a:gd name="connsiteY0" fmla="*/ 84143 h 84142"/>
                  <a:gd name="connsiteX1" fmla="*/ 0 w 603846"/>
                  <a:gd name="connsiteY1" fmla="*/ 84143 h 84142"/>
                  <a:gd name="connsiteX2" fmla="*/ 0 w 603846"/>
                  <a:gd name="connsiteY2" fmla="*/ 21481 h 84142"/>
                  <a:gd name="connsiteX3" fmla="*/ 21482 w 603846"/>
                  <a:gd name="connsiteY3" fmla="*/ 0 h 84142"/>
                  <a:gd name="connsiteX4" fmla="*/ 582316 w 603846"/>
                  <a:gd name="connsiteY4" fmla="*/ 0 h 84142"/>
                  <a:gd name="connsiteX5" fmla="*/ 603798 w 603846"/>
                  <a:gd name="connsiteY5" fmla="*/ 21481 h 84142"/>
                  <a:gd name="connsiteX6" fmla="*/ 603798 w 603846"/>
                  <a:gd name="connsiteY6" fmla="*/ 84143 h 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3846" h="84142">
                    <a:moveTo>
                      <a:pt x="603847" y="84143"/>
                    </a:moveTo>
                    <a:lnTo>
                      <a:pt x="0" y="84143"/>
                    </a:lnTo>
                    <a:lnTo>
                      <a:pt x="0" y="21481"/>
                    </a:lnTo>
                    <a:cubicBezTo>
                      <a:pt x="0" y="9602"/>
                      <a:pt x="9602" y="0"/>
                      <a:pt x="21482" y="0"/>
                    </a:cubicBezTo>
                    <a:lnTo>
                      <a:pt x="582316" y="0"/>
                    </a:lnTo>
                    <a:cubicBezTo>
                      <a:pt x="594195" y="0"/>
                      <a:pt x="603798" y="9602"/>
                      <a:pt x="603798" y="21481"/>
                    </a:cubicBezTo>
                    <a:lnTo>
                      <a:pt x="603798" y="84143"/>
                    </a:lnTo>
                    <a:close/>
                  </a:path>
                </a:pathLst>
              </a:custGeom>
              <a:solidFill>
                <a:srgbClr val="111119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5" name="자유형: 도형 164">
                <a:extLst>
                  <a:ext uri="{FF2B5EF4-FFF2-40B4-BE49-F238E27FC236}">
                    <a16:creationId xmlns:a16="http://schemas.microsoft.com/office/drawing/2014/main" id="{FDF2A0F5-6970-4B84-8EC9-42FB306A6E2E}"/>
                  </a:ext>
                </a:extLst>
              </p:cNvPr>
              <p:cNvSpPr/>
              <p:nvPr/>
            </p:nvSpPr>
            <p:spPr>
              <a:xfrm>
                <a:off x="9762005" y="4209400"/>
                <a:ext cx="292024" cy="14848"/>
              </a:xfrm>
              <a:custGeom>
                <a:avLst/>
                <a:gdLst>
                  <a:gd name="connsiteX0" fmla="*/ 284600 w 292024"/>
                  <a:gd name="connsiteY0" fmla="*/ 14849 h 14848"/>
                  <a:gd name="connsiteX1" fmla="*/ 7424 w 292024"/>
                  <a:gd name="connsiteY1" fmla="*/ 14849 h 14848"/>
                  <a:gd name="connsiteX2" fmla="*/ 0 w 292024"/>
                  <a:gd name="connsiteY2" fmla="*/ 7424 h 14848"/>
                  <a:gd name="connsiteX3" fmla="*/ 0 w 292024"/>
                  <a:gd name="connsiteY3" fmla="*/ 7424 h 14848"/>
                  <a:gd name="connsiteX4" fmla="*/ 7424 w 292024"/>
                  <a:gd name="connsiteY4" fmla="*/ 0 h 14848"/>
                  <a:gd name="connsiteX5" fmla="*/ 284600 w 292024"/>
                  <a:gd name="connsiteY5" fmla="*/ 0 h 14848"/>
                  <a:gd name="connsiteX6" fmla="*/ 292024 w 292024"/>
                  <a:gd name="connsiteY6" fmla="*/ 7424 h 14848"/>
                  <a:gd name="connsiteX7" fmla="*/ 292024 w 292024"/>
                  <a:gd name="connsiteY7" fmla="*/ 7424 h 14848"/>
                  <a:gd name="connsiteX8" fmla="*/ 284600 w 292024"/>
                  <a:gd name="connsiteY8" fmla="*/ 14849 h 1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2024" h="14848">
                    <a:moveTo>
                      <a:pt x="284600" y="14849"/>
                    </a:moveTo>
                    <a:lnTo>
                      <a:pt x="7424" y="14849"/>
                    </a:lnTo>
                    <a:cubicBezTo>
                      <a:pt x="3316" y="14849"/>
                      <a:pt x="0" y="11533"/>
                      <a:pt x="0" y="7424"/>
                    </a:cubicBezTo>
                    <a:lnTo>
                      <a:pt x="0" y="7424"/>
                    </a:lnTo>
                    <a:cubicBezTo>
                      <a:pt x="0" y="3316"/>
                      <a:pt x="3316" y="0"/>
                      <a:pt x="7424" y="0"/>
                    </a:cubicBezTo>
                    <a:lnTo>
                      <a:pt x="284600" y="0"/>
                    </a:lnTo>
                    <a:cubicBezTo>
                      <a:pt x="288708" y="0"/>
                      <a:pt x="292024" y="3316"/>
                      <a:pt x="292024" y="7424"/>
                    </a:cubicBezTo>
                    <a:lnTo>
                      <a:pt x="292024" y="7424"/>
                    </a:lnTo>
                    <a:cubicBezTo>
                      <a:pt x="292024" y="11533"/>
                      <a:pt x="288708" y="14849"/>
                      <a:pt x="284600" y="14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6" name="자유형: 도형 165">
                <a:extLst>
                  <a:ext uri="{FF2B5EF4-FFF2-40B4-BE49-F238E27FC236}">
                    <a16:creationId xmlns:a16="http://schemas.microsoft.com/office/drawing/2014/main" id="{09675322-2637-43A4-9556-CEB1183138EC}"/>
                  </a:ext>
                </a:extLst>
              </p:cNvPr>
              <p:cNvSpPr/>
              <p:nvPr/>
            </p:nvSpPr>
            <p:spPr>
              <a:xfrm>
                <a:off x="9762005" y="4251471"/>
                <a:ext cx="292024" cy="14848"/>
              </a:xfrm>
              <a:custGeom>
                <a:avLst/>
                <a:gdLst>
                  <a:gd name="connsiteX0" fmla="*/ 284600 w 292024"/>
                  <a:gd name="connsiteY0" fmla="*/ 14849 h 14848"/>
                  <a:gd name="connsiteX1" fmla="*/ 7424 w 292024"/>
                  <a:gd name="connsiteY1" fmla="*/ 14849 h 14848"/>
                  <a:gd name="connsiteX2" fmla="*/ 0 w 292024"/>
                  <a:gd name="connsiteY2" fmla="*/ 7424 h 14848"/>
                  <a:gd name="connsiteX3" fmla="*/ 0 w 292024"/>
                  <a:gd name="connsiteY3" fmla="*/ 7424 h 14848"/>
                  <a:gd name="connsiteX4" fmla="*/ 7424 w 292024"/>
                  <a:gd name="connsiteY4" fmla="*/ 0 h 14848"/>
                  <a:gd name="connsiteX5" fmla="*/ 284600 w 292024"/>
                  <a:gd name="connsiteY5" fmla="*/ 0 h 14848"/>
                  <a:gd name="connsiteX6" fmla="*/ 292024 w 292024"/>
                  <a:gd name="connsiteY6" fmla="*/ 7424 h 14848"/>
                  <a:gd name="connsiteX7" fmla="*/ 292024 w 292024"/>
                  <a:gd name="connsiteY7" fmla="*/ 7424 h 14848"/>
                  <a:gd name="connsiteX8" fmla="*/ 284600 w 292024"/>
                  <a:gd name="connsiteY8" fmla="*/ 14849 h 1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2024" h="14848">
                    <a:moveTo>
                      <a:pt x="284600" y="14849"/>
                    </a:moveTo>
                    <a:lnTo>
                      <a:pt x="7424" y="14849"/>
                    </a:lnTo>
                    <a:cubicBezTo>
                      <a:pt x="3316" y="14849"/>
                      <a:pt x="0" y="11533"/>
                      <a:pt x="0" y="7424"/>
                    </a:cubicBezTo>
                    <a:lnTo>
                      <a:pt x="0" y="7424"/>
                    </a:lnTo>
                    <a:cubicBezTo>
                      <a:pt x="0" y="3316"/>
                      <a:pt x="3316" y="0"/>
                      <a:pt x="7424" y="0"/>
                    </a:cubicBezTo>
                    <a:lnTo>
                      <a:pt x="284600" y="0"/>
                    </a:lnTo>
                    <a:cubicBezTo>
                      <a:pt x="288708" y="0"/>
                      <a:pt x="292024" y="3316"/>
                      <a:pt x="292024" y="7424"/>
                    </a:cubicBezTo>
                    <a:lnTo>
                      <a:pt x="292024" y="7424"/>
                    </a:lnTo>
                    <a:cubicBezTo>
                      <a:pt x="292024" y="11533"/>
                      <a:pt x="288708" y="14849"/>
                      <a:pt x="284600" y="14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7" name="자유형: 도형 166">
                <a:extLst>
                  <a:ext uri="{FF2B5EF4-FFF2-40B4-BE49-F238E27FC236}">
                    <a16:creationId xmlns:a16="http://schemas.microsoft.com/office/drawing/2014/main" id="{687513AA-4CF7-4249-B0E8-10B4A375799D}"/>
                  </a:ext>
                </a:extLst>
              </p:cNvPr>
              <p:cNvSpPr/>
              <p:nvPr/>
            </p:nvSpPr>
            <p:spPr>
              <a:xfrm>
                <a:off x="9762005" y="4293543"/>
                <a:ext cx="292024" cy="14848"/>
              </a:xfrm>
              <a:custGeom>
                <a:avLst/>
                <a:gdLst>
                  <a:gd name="connsiteX0" fmla="*/ 284600 w 292024"/>
                  <a:gd name="connsiteY0" fmla="*/ 14849 h 14848"/>
                  <a:gd name="connsiteX1" fmla="*/ 7424 w 292024"/>
                  <a:gd name="connsiteY1" fmla="*/ 14849 h 14848"/>
                  <a:gd name="connsiteX2" fmla="*/ 0 w 292024"/>
                  <a:gd name="connsiteY2" fmla="*/ 7424 h 14848"/>
                  <a:gd name="connsiteX3" fmla="*/ 0 w 292024"/>
                  <a:gd name="connsiteY3" fmla="*/ 7424 h 14848"/>
                  <a:gd name="connsiteX4" fmla="*/ 7424 w 292024"/>
                  <a:gd name="connsiteY4" fmla="*/ 0 h 14848"/>
                  <a:gd name="connsiteX5" fmla="*/ 284600 w 292024"/>
                  <a:gd name="connsiteY5" fmla="*/ 0 h 14848"/>
                  <a:gd name="connsiteX6" fmla="*/ 292024 w 292024"/>
                  <a:gd name="connsiteY6" fmla="*/ 7424 h 14848"/>
                  <a:gd name="connsiteX7" fmla="*/ 292024 w 292024"/>
                  <a:gd name="connsiteY7" fmla="*/ 7424 h 14848"/>
                  <a:gd name="connsiteX8" fmla="*/ 284600 w 292024"/>
                  <a:gd name="connsiteY8" fmla="*/ 14849 h 1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2024" h="14848">
                    <a:moveTo>
                      <a:pt x="284600" y="14849"/>
                    </a:moveTo>
                    <a:lnTo>
                      <a:pt x="7424" y="14849"/>
                    </a:lnTo>
                    <a:cubicBezTo>
                      <a:pt x="3316" y="14849"/>
                      <a:pt x="0" y="11533"/>
                      <a:pt x="0" y="7424"/>
                    </a:cubicBezTo>
                    <a:lnTo>
                      <a:pt x="0" y="7424"/>
                    </a:lnTo>
                    <a:cubicBezTo>
                      <a:pt x="0" y="3316"/>
                      <a:pt x="3316" y="0"/>
                      <a:pt x="7424" y="0"/>
                    </a:cubicBezTo>
                    <a:lnTo>
                      <a:pt x="284600" y="0"/>
                    </a:lnTo>
                    <a:cubicBezTo>
                      <a:pt x="288708" y="0"/>
                      <a:pt x="292024" y="3316"/>
                      <a:pt x="292024" y="7424"/>
                    </a:cubicBezTo>
                    <a:lnTo>
                      <a:pt x="292024" y="7424"/>
                    </a:lnTo>
                    <a:cubicBezTo>
                      <a:pt x="292024" y="11533"/>
                      <a:pt x="288708" y="14849"/>
                      <a:pt x="284600" y="14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8" name="자유형: 도형 167">
                <a:extLst>
                  <a:ext uri="{FF2B5EF4-FFF2-40B4-BE49-F238E27FC236}">
                    <a16:creationId xmlns:a16="http://schemas.microsoft.com/office/drawing/2014/main" id="{0D1A1517-58B7-496D-898B-4D13343E3F7D}"/>
                  </a:ext>
                </a:extLst>
              </p:cNvPr>
              <p:cNvSpPr/>
              <p:nvPr/>
            </p:nvSpPr>
            <p:spPr>
              <a:xfrm>
                <a:off x="10485878" y="4209400"/>
                <a:ext cx="292024" cy="14848"/>
              </a:xfrm>
              <a:custGeom>
                <a:avLst/>
                <a:gdLst>
                  <a:gd name="connsiteX0" fmla="*/ 284600 w 292024"/>
                  <a:gd name="connsiteY0" fmla="*/ 14849 h 14848"/>
                  <a:gd name="connsiteX1" fmla="*/ 7424 w 292024"/>
                  <a:gd name="connsiteY1" fmla="*/ 14849 h 14848"/>
                  <a:gd name="connsiteX2" fmla="*/ 0 w 292024"/>
                  <a:gd name="connsiteY2" fmla="*/ 7424 h 14848"/>
                  <a:gd name="connsiteX3" fmla="*/ 0 w 292024"/>
                  <a:gd name="connsiteY3" fmla="*/ 7424 h 14848"/>
                  <a:gd name="connsiteX4" fmla="*/ 7424 w 292024"/>
                  <a:gd name="connsiteY4" fmla="*/ 0 h 14848"/>
                  <a:gd name="connsiteX5" fmla="*/ 284600 w 292024"/>
                  <a:gd name="connsiteY5" fmla="*/ 0 h 14848"/>
                  <a:gd name="connsiteX6" fmla="*/ 292024 w 292024"/>
                  <a:gd name="connsiteY6" fmla="*/ 7424 h 14848"/>
                  <a:gd name="connsiteX7" fmla="*/ 292024 w 292024"/>
                  <a:gd name="connsiteY7" fmla="*/ 7424 h 14848"/>
                  <a:gd name="connsiteX8" fmla="*/ 284600 w 292024"/>
                  <a:gd name="connsiteY8" fmla="*/ 14849 h 1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2024" h="14848">
                    <a:moveTo>
                      <a:pt x="284600" y="14849"/>
                    </a:moveTo>
                    <a:lnTo>
                      <a:pt x="7424" y="14849"/>
                    </a:lnTo>
                    <a:cubicBezTo>
                      <a:pt x="3316" y="14849"/>
                      <a:pt x="0" y="11533"/>
                      <a:pt x="0" y="7424"/>
                    </a:cubicBezTo>
                    <a:lnTo>
                      <a:pt x="0" y="7424"/>
                    </a:lnTo>
                    <a:cubicBezTo>
                      <a:pt x="0" y="3316"/>
                      <a:pt x="3316" y="0"/>
                      <a:pt x="7424" y="0"/>
                    </a:cubicBezTo>
                    <a:lnTo>
                      <a:pt x="284600" y="0"/>
                    </a:lnTo>
                    <a:cubicBezTo>
                      <a:pt x="288708" y="0"/>
                      <a:pt x="292024" y="3316"/>
                      <a:pt x="292024" y="7424"/>
                    </a:cubicBezTo>
                    <a:lnTo>
                      <a:pt x="292024" y="7424"/>
                    </a:lnTo>
                    <a:cubicBezTo>
                      <a:pt x="292024" y="11533"/>
                      <a:pt x="288708" y="14849"/>
                      <a:pt x="284600" y="14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9" name="자유형: 도형 168">
                <a:extLst>
                  <a:ext uri="{FF2B5EF4-FFF2-40B4-BE49-F238E27FC236}">
                    <a16:creationId xmlns:a16="http://schemas.microsoft.com/office/drawing/2014/main" id="{6AA34BF2-A96B-4A6F-96D1-0580629F0EF2}"/>
                  </a:ext>
                </a:extLst>
              </p:cNvPr>
              <p:cNvSpPr/>
              <p:nvPr/>
            </p:nvSpPr>
            <p:spPr>
              <a:xfrm>
                <a:off x="10485878" y="4251471"/>
                <a:ext cx="292024" cy="14848"/>
              </a:xfrm>
              <a:custGeom>
                <a:avLst/>
                <a:gdLst>
                  <a:gd name="connsiteX0" fmla="*/ 284600 w 292024"/>
                  <a:gd name="connsiteY0" fmla="*/ 14849 h 14848"/>
                  <a:gd name="connsiteX1" fmla="*/ 7424 w 292024"/>
                  <a:gd name="connsiteY1" fmla="*/ 14849 h 14848"/>
                  <a:gd name="connsiteX2" fmla="*/ 0 w 292024"/>
                  <a:gd name="connsiteY2" fmla="*/ 7424 h 14848"/>
                  <a:gd name="connsiteX3" fmla="*/ 0 w 292024"/>
                  <a:gd name="connsiteY3" fmla="*/ 7424 h 14848"/>
                  <a:gd name="connsiteX4" fmla="*/ 7424 w 292024"/>
                  <a:gd name="connsiteY4" fmla="*/ 0 h 14848"/>
                  <a:gd name="connsiteX5" fmla="*/ 284600 w 292024"/>
                  <a:gd name="connsiteY5" fmla="*/ 0 h 14848"/>
                  <a:gd name="connsiteX6" fmla="*/ 292024 w 292024"/>
                  <a:gd name="connsiteY6" fmla="*/ 7424 h 14848"/>
                  <a:gd name="connsiteX7" fmla="*/ 292024 w 292024"/>
                  <a:gd name="connsiteY7" fmla="*/ 7424 h 14848"/>
                  <a:gd name="connsiteX8" fmla="*/ 284600 w 292024"/>
                  <a:gd name="connsiteY8" fmla="*/ 14849 h 1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2024" h="14848">
                    <a:moveTo>
                      <a:pt x="284600" y="14849"/>
                    </a:moveTo>
                    <a:lnTo>
                      <a:pt x="7424" y="14849"/>
                    </a:lnTo>
                    <a:cubicBezTo>
                      <a:pt x="3316" y="14849"/>
                      <a:pt x="0" y="11533"/>
                      <a:pt x="0" y="7424"/>
                    </a:cubicBezTo>
                    <a:lnTo>
                      <a:pt x="0" y="7424"/>
                    </a:lnTo>
                    <a:cubicBezTo>
                      <a:pt x="0" y="3316"/>
                      <a:pt x="3316" y="0"/>
                      <a:pt x="7424" y="0"/>
                    </a:cubicBezTo>
                    <a:lnTo>
                      <a:pt x="284600" y="0"/>
                    </a:lnTo>
                    <a:cubicBezTo>
                      <a:pt x="288708" y="0"/>
                      <a:pt x="292024" y="3316"/>
                      <a:pt x="292024" y="7424"/>
                    </a:cubicBezTo>
                    <a:lnTo>
                      <a:pt x="292024" y="7424"/>
                    </a:lnTo>
                    <a:cubicBezTo>
                      <a:pt x="292024" y="11533"/>
                      <a:pt x="288708" y="14849"/>
                      <a:pt x="284600" y="14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0" name="자유형: 도형 169">
                <a:extLst>
                  <a:ext uri="{FF2B5EF4-FFF2-40B4-BE49-F238E27FC236}">
                    <a16:creationId xmlns:a16="http://schemas.microsoft.com/office/drawing/2014/main" id="{988F260C-D939-4BED-B8FA-1C8B01BEBDEC}"/>
                  </a:ext>
                </a:extLst>
              </p:cNvPr>
              <p:cNvSpPr/>
              <p:nvPr/>
            </p:nvSpPr>
            <p:spPr>
              <a:xfrm>
                <a:off x="10485878" y="4293543"/>
                <a:ext cx="292024" cy="14848"/>
              </a:xfrm>
              <a:custGeom>
                <a:avLst/>
                <a:gdLst>
                  <a:gd name="connsiteX0" fmla="*/ 284600 w 292024"/>
                  <a:gd name="connsiteY0" fmla="*/ 14849 h 14848"/>
                  <a:gd name="connsiteX1" fmla="*/ 7424 w 292024"/>
                  <a:gd name="connsiteY1" fmla="*/ 14849 h 14848"/>
                  <a:gd name="connsiteX2" fmla="*/ 0 w 292024"/>
                  <a:gd name="connsiteY2" fmla="*/ 7424 h 14848"/>
                  <a:gd name="connsiteX3" fmla="*/ 0 w 292024"/>
                  <a:gd name="connsiteY3" fmla="*/ 7424 h 14848"/>
                  <a:gd name="connsiteX4" fmla="*/ 7424 w 292024"/>
                  <a:gd name="connsiteY4" fmla="*/ 0 h 14848"/>
                  <a:gd name="connsiteX5" fmla="*/ 284600 w 292024"/>
                  <a:gd name="connsiteY5" fmla="*/ 0 h 14848"/>
                  <a:gd name="connsiteX6" fmla="*/ 292024 w 292024"/>
                  <a:gd name="connsiteY6" fmla="*/ 7424 h 14848"/>
                  <a:gd name="connsiteX7" fmla="*/ 292024 w 292024"/>
                  <a:gd name="connsiteY7" fmla="*/ 7424 h 14848"/>
                  <a:gd name="connsiteX8" fmla="*/ 284600 w 292024"/>
                  <a:gd name="connsiteY8" fmla="*/ 14849 h 1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2024" h="14848">
                    <a:moveTo>
                      <a:pt x="284600" y="14849"/>
                    </a:moveTo>
                    <a:lnTo>
                      <a:pt x="7424" y="14849"/>
                    </a:lnTo>
                    <a:cubicBezTo>
                      <a:pt x="3316" y="14849"/>
                      <a:pt x="0" y="11533"/>
                      <a:pt x="0" y="7424"/>
                    </a:cubicBezTo>
                    <a:lnTo>
                      <a:pt x="0" y="7424"/>
                    </a:lnTo>
                    <a:cubicBezTo>
                      <a:pt x="0" y="3316"/>
                      <a:pt x="3316" y="0"/>
                      <a:pt x="7424" y="0"/>
                    </a:cubicBezTo>
                    <a:lnTo>
                      <a:pt x="284600" y="0"/>
                    </a:lnTo>
                    <a:cubicBezTo>
                      <a:pt x="288708" y="0"/>
                      <a:pt x="292024" y="3316"/>
                      <a:pt x="292024" y="7424"/>
                    </a:cubicBezTo>
                    <a:lnTo>
                      <a:pt x="292024" y="7424"/>
                    </a:lnTo>
                    <a:cubicBezTo>
                      <a:pt x="292024" y="11533"/>
                      <a:pt x="288708" y="14849"/>
                      <a:pt x="284600" y="14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3B4B66B2-85E9-4684-A664-4B7FB3E7BEBB}"/>
                </a:ext>
              </a:extLst>
            </p:cNvPr>
            <p:cNvGrpSpPr/>
            <p:nvPr/>
          </p:nvGrpSpPr>
          <p:grpSpPr>
            <a:xfrm>
              <a:off x="8802060" y="2154653"/>
              <a:ext cx="1605932" cy="4026872"/>
              <a:chOff x="8443276" y="2289318"/>
              <a:chExt cx="1719745" cy="4312255"/>
            </a:xfrm>
          </p:grpSpPr>
          <p:sp>
            <p:nvSpPr>
              <p:cNvPr id="116" name="자유형: 도형 115">
                <a:extLst>
                  <a:ext uri="{FF2B5EF4-FFF2-40B4-BE49-F238E27FC236}">
                    <a16:creationId xmlns:a16="http://schemas.microsoft.com/office/drawing/2014/main" id="{27632830-AEEB-49CE-8E62-B6130BC52F06}"/>
                  </a:ext>
                </a:extLst>
              </p:cNvPr>
              <p:cNvSpPr/>
              <p:nvPr/>
            </p:nvSpPr>
            <p:spPr>
              <a:xfrm>
                <a:off x="8777042" y="6228822"/>
                <a:ext cx="242528" cy="69293"/>
              </a:xfrm>
              <a:custGeom>
                <a:avLst/>
                <a:gdLst>
                  <a:gd name="connsiteX0" fmla="*/ 0 w 242528"/>
                  <a:gd name="connsiteY0" fmla="*/ 0 h 69293"/>
                  <a:gd name="connsiteX1" fmla="*/ 242529 w 242528"/>
                  <a:gd name="connsiteY1" fmla="*/ 0 h 69293"/>
                  <a:gd name="connsiteX2" fmla="*/ 242529 w 242528"/>
                  <a:gd name="connsiteY2" fmla="*/ 69294 h 69293"/>
                  <a:gd name="connsiteX3" fmla="*/ 0 w 242528"/>
                  <a:gd name="connsiteY3" fmla="*/ 69294 h 69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528" h="69293">
                    <a:moveTo>
                      <a:pt x="0" y="0"/>
                    </a:moveTo>
                    <a:lnTo>
                      <a:pt x="242529" y="0"/>
                    </a:lnTo>
                    <a:lnTo>
                      <a:pt x="242529" y="69294"/>
                    </a:lnTo>
                    <a:lnTo>
                      <a:pt x="0" y="69294"/>
                    </a:lnTo>
                    <a:close/>
                  </a:path>
                </a:pathLst>
              </a:custGeom>
              <a:solidFill>
                <a:srgbClr val="EBA47C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7" name="자유형: 도형 116">
                <a:extLst>
                  <a:ext uri="{FF2B5EF4-FFF2-40B4-BE49-F238E27FC236}">
                    <a16:creationId xmlns:a16="http://schemas.microsoft.com/office/drawing/2014/main" id="{2550E669-BBE6-40BD-BF65-D58955FD5BDD}"/>
                  </a:ext>
                </a:extLst>
              </p:cNvPr>
              <p:cNvSpPr/>
              <p:nvPr/>
            </p:nvSpPr>
            <p:spPr>
              <a:xfrm>
                <a:off x="8443276" y="6286881"/>
                <a:ext cx="612964" cy="263316"/>
              </a:xfrm>
              <a:custGeom>
                <a:avLst/>
                <a:gdLst>
                  <a:gd name="connsiteX0" fmla="*/ 11351 w 612964"/>
                  <a:gd name="connsiteY0" fmla="*/ 189964 h 263316"/>
                  <a:gd name="connsiteX1" fmla="*/ 82724 w 612964"/>
                  <a:gd name="connsiteY1" fmla="*/ 106069 h 263316"/>
                  <a:gd name="connsiteX2" fmla="*/ 290012 w 612964"/>
                  <a:gd name="connsiteY2" fmla="*/ 15393 h 263316"/>
                  <a:gd name="connsiteX3" fmla="*/ 331440 w 612964"/>
                  <a:gd name="connsiteY3" fmla="*/ 0 h 263316"/>
                  <a:gd name="connsiteX4" fmla="*/ 575799 w 612964"/>
                  <a:gd name="connsiteY4" fmla="*/ 2128 h 263316"/>
                  <a:gd name="connsiteX5" fmla="*/ 598469 w 612964"/>
                  <a:gd name="connsiteY5" fmla="*/ 54297 h 263316"/>
                  <a:gd name="connsiteX6" fmla="*/ 612921 w 612964"/>
                  <a:gd name="connsiteY6" fmla="*/ 227581 h 263316"/>
                  <a:gd name="connsiteX7" fmla="*/ 570504 w 612964"/>
                  <a:gd name="connsiteY7" fmla="*/ 263267 h 263316"/>
                  <a:gd name="connsiteX8" fmla="*/ 908 w 612964"/>
                  <a:gd name="connsiteY8" fmla="*/ 263317 h 263316"/>
                  <a:gd name="connsiteX9" fmla="*/ 11351 w 612964"/>
                  <a:gd name="connsiteY9" fmla="*/ 189964 h 263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2964" h="263316">
                    <a:moveTo>
                      <a:pt x="11351" y="189964"/>
                    </a:moveTo>
                    <a:cubicBezTo>
                      <a:pt x="23973" y="146062"/>
                      <a:pt x="41049" y="126313"/>
                      <a:pt x="82724" y="106069"/>
                    </a:cubicBezTo>
                    <a:cubicBezTo>
                      <a:pt x="150682" y="73056"/>
                      <a:pt x="219777" y="43111"/>
                      <a:pt x="290012" y="15393"/>
                    </a:cubicBezTo>
                    <a:cubicBezTo>
                      <a:pt x="303376" y="10196"/>
                      <a:pt x="313671" y="5049"/>
                      <a:pt x="331440" y="0"/>
                    </a:cubicBezTo>
                    <a:cubicBezTo>
                      <a:pt x="343368" y="9998"/>
                      <a:pt x="541351" y="9998"/>
                      <a:pt x="575799" y="2128"/>
                    </a:cubicBezTo>
                    <a:cubicBezTo>
                      <a:pt x="586045" y="-247"/>
                      <a:pt x="600152" y="19897"/>
                      <a:pt x="598469" y="54297"/>
                    </a:cubicBezTo>
                    <a:cubicBezTo>
                      <a:pt x="595796" y="108990"/>
                      <a:pt x="610645" y="188183"/>
                      <a:pt x="612921" y="227581"/>
                    </a:cubicBezTo>
                    <a:cubicBezTo>
                      <a:pt x="613812" y="242875"/>
                      <a:pt x="600993" y="263317"/>
                      <a:pt x="570504" y="263267"/>
                    </a:cubicBezTo>
                    <a:cubicBezTo>
                      <a:pt x="385588" y="262673"/>
                      <a:pt x="185774" y="261931"/>
                      <a:pt x="908" y="263317"/>
                    </a:cubicBezTo>
                    <a:cubicBezTo>
                      <a:pt x="-3151" y="232778"/>
                      <a:pt x="7491" y="203328"/>
                      <a:pt x="11351" y="189964"/>
                    </a:cubicBezTo>
                    <a:close/>
                  </a:path>
                </a:pathLst>
              </a:custGeom>
              <a:solidFill>
                <a:srgbClr val="01090C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8" name="자유형: 도형 117">
                <a:extLst>
                  <a:ext uri="{FF2B5EF4-FFF2-40B4-BE49-F238E27FC236}">
                    <a16:creationId xmlns:a16="http://schemas.microsoft.com/office/drawing/2014/main" id="{54B89E4E-80A5-42FF-8CAE-151602B2AD6D}"/>
                  </a:ext>
                </a:extLst>
              </p:cNvPr>
              <p:cNvSpPr/>
              <p:nvPr/>
            </p:nvSpPr>
            <p:spPr>
              <a:xfrm>
                <a:off x="8732496" y="5897202"/>
                <a:ext cx="361318" cy="336570"/>
              </a:xfrm>
              <a:custGeom>
                <a:avLst/>
                <a:gdLst>
                  <a:gd name="connsiteX0" fmla="*/ 0 w 361318"/>
                  <a:gd name="connsiteY0" fmla="*/ 0 h 336570"/>
                  <a:gd name="connsiteX1" fmla="*/ 361318 w 361318"/>
                  <a:gd name="connsiteY1" fmla="*/ 0 h 336570"/>
                  <a:gd name="connsiteX2" fmla="*/ 361318 w 361318"/>
                  <a:gd name="connsiteY2" fmla="*/ 336570 h 336570"/>
                  <a:gd name="connsiteX3" fmla="*/ 0 w 361318"/>
                  <a:gd name="connsiteY3" fmla="*/ 336570 h 336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318" h="336570">
                    <a:moveTo>
                      <a:pt x="0" y="0"/>
                    </a:moveTo>
                    <a:lnTo>
                      <a:pt x="361318" y="0"/>
                    </a:lnTo>
                    <a:lnTo>
                      <a:pt x="361318" y="336570"/>
                    </a:lnTo>
                    <a:lnTo>
                      <a:pt x="0" y="336570"/>
                    </a:lnTo>
                    <a:close/>
                  </a:path>
                </a:pathLst>
              </a:custGeom>
              <a:solidFill>
                <a:srgbClr val="1E1A17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9" name="자유형: 도형 118">
                <a:extLst>
                  <a:ext uri="{FF2B5EF4-FFF2-40B4-BE49-F238E27FC236}">
                    <a16:creationId xmlns:a16="http://schemas.microsoft.com/office/drawing/2014/main" id="{8AE2BDD7-3A55-4DFC-A841-60D63F3D7B30}"/>
                  </a:ext>
                </a:extLst>
              </p:cNvPr>
              <p:cNvSpPr/>
              <p:nvPr/>
            </p:nvSpPr>
            <p:spPr>
              <a:xfrm>
                <a:off x="9004722" y="6258520"/>
                <a:ext cx="242528" cy="69293"/>
              </a:xfrm>
              <a:custGeom>
                <a:avLst/>
                <a:gdLst>
                  <a:gd name="connsiteX0" fmla="*/ 0 w 242528"/>
                  <a:gd name="connsiteY0" fmla="*/ 0 h 69293"/>
                  <a:gd name="connsiteX1" fmla="*/ 242529 w 242528"/>
                  <a:gd name="connsiteY1" fmla="*/ 0 h 69293"/>
                  <a:gd name="connsiteX2" fmla="*/ 242529 w 242528"/>
                  <a:gd name="connsiteY2" fmla="*/ 69294 h 69293"/>
                  <a:gd name="connsiteX3" fmla="*/ 0 w 242528"/>
                  <a:gd name="connsiteY3" fmla="*/ 69294 h 69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528" h="69293">
                    <a:moveTo>
                      <a:pt x="0" y="0"/>
                    </a:moveTo>
                    <a:lnTo>
                      <a:pt x="242529" y="0"/>
                    </a:lnTo>
                    <a:lnTo>
                      <a:pt x="242529" y="69294"/>
                    </a:lnTo>
                    <a:lnTo>
                      <a:pt x="0" y="69294"/>
                    </a:lnTo>
                    <a:close/>
                  </a:path>
                </a:pathLst>
              </a:custGeom>
              <a:solidFill>
                <a:srgbClr val="FEB891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0" name="자유형: 도형 119">
                <a:extLst>
                  <a:ext uri="{FF2B5EF4-FFF2-40B4-BE49-F238E27FC236}">
                    <a16:creationId xmlns:a16="http://schemas.microsoft.com/office/drawing/2014/main" id="{2E2EDA06-9390-4C1C-96A0-EB609343B6D8}"/>
                  </a:ext>
                </a:extLst>
              </p:cNvPr>
              <p:cNvSpPr/>
              <p:nvPr/>
            </p:nvSpPr>
            <p:spPr>
              <a:xfrm>
                <a:off x="8960176" y="5902151"/>
                <a:ext cx="361318" cy="356368"/>
              </a:xfrm>
              <a:custGeom>
                <a:avLst/>
                <a:gdLst>
                  <a:gd name="connsiteX0" fmla="*/ 0 w 361318"/>
                  <a:gd name="connsiteY0" fmla="*/ 0 h 356368"/>
                  <a:gd name="connsiteX1" fmla="*/ 361319 w 361318"/>
                  <a:gd name="connsiteY1" fmla="*/ 0 h 356368"/>
                  <a:gd name="connsiteX2" fmla="*/ 361319 w 361318"/>
                  <a:gd name="connsiteY2" fmla="*/ 356369 h 356368"/>
                  <a:gd name="connsiteX3" fmla="*/ 0 w 361318"/>
                  <a:gd name="connsiteY3" fmla="*/ 356369 h 356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318" h="356368">
                    <a:moveTo>
                      <a:pt x="0" y="0"/>
                    </a:moveTo>
                    <a:lnTo>
                      <a:pt x="361319" y="0"/>
                    </a:lnTo>
                    <a:lnTo>
                      <a:pt x="361319" y="356369"/>
                    </a:lnTo>
                    <a:lnTo>
                      <a:pt x="0" y="356369"/>
                    </a:lnTo>
                    <a:close/>
                  </a:path>
                </a:pathLst>
              </a:custGeom>
              <a:solidFill>
                <a:srgbClr val="2D2823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1" name="자유형: 도형 120">
                <a:extLst>
                  <a:ext uri="{FF2B5EF4-FFF2-40B4-BE49-F238E27FC236}">
                    <a16:creationId xmlns:a16="http://schemas.microsoft.com/office/drawing/2014/main" id="{145BA259-309D-43E5-9C74-7139D87A8585}"/>
                  </a:ext>
                </a:extLst>
              </p:cNvPr>
              <p:cNvSpPr/>
              <p:nvPr/>
            </p:nvSpPr>
            <p:spPr>
              <a:xfrm>
                <a:off x="8510466" y="3451556"/>
                <a:ext cx="1652555" cy="2459819"/>
              </a:xfrm>
              <a:custGeom>
                <a:avLst/>
                <a:gdLst>
                  <a:gd name="connsiteX0" fmla="*/ 1649088 w 1652555"/>
                  <a:gd name="connsiteY0" fmla="*/ 1669752 h 2459819"/>
                  <a:gd name="connsiteX1" fmla="*/ 1595930 w 1652555"/>
                  <a:gd name="connsiteY1" fmla="*/ 1147622 h 2459819"/>
                  <a:gd name="connsiteX2" fmla="*/ 1576132 w 1652555"/>
                  <a:gd name="connsiteY2" fmla="*/ 985722 h 2459819"/>
                  <a:gd name="connsiteX3" fmla="*/ 1576132 w 1652555"/>
                  <a:gd name="connsiteY3" fmla="*/ 985722 h 2459819"/>
                  <a:gd name="connsiteX4" fmla="*/ 1286038 w 1652555"/>
                  <a:gd name="connsiteY4" fmla="*/ 80843 h 2459819"/>
                  <a:gd name="connsiteX5" fmla="*/ 1186205 w 1652555"/>
                  <a:gd name="connsiteY5" fmla="*/ 67330 h 2459819"/>
                  <a:gd name="connsiteX6" fmla="*/ 1184275 w 1652555"/>
                  <a:gd name="connsiteY6" fmla="*/ 74210 h 2459819"/>
                  <a:gd name="connsiteX7" fmla="*/ 1173881 w 1652555"/>
                  <a:gd name="connsiteY7" fmla="*/ 55748 h 2459819"/>
                  <a:gd name="connsiteX8" fmla="*/ 1076473 w 1652555"/>
                  <a:gd name="connsiteY8" fmla="*/ 9866 h 2459819"/>
                  <a:gd name="connsiteX9" fmla="*/ 1068901 w 1652555"/>
                  <a:gd name="connsiteY9" fmla="*/ 9124 h 2459819"/>
                  <a:gd name="connsiteX10" fmla="*/ 1049548 w 1652555"/>
                  <a:gd name="connsiteY10" fmla="*/ 256156 h 2459819"/>
                  <a:gd name="connsiteX11" fmla="*/ 949121 w 1652555"/>
                  <a:gd name="connsiteY11" fmla="*/ 546894 h 2459819"/>
                  <a:gd name="connsiteX12" fmla="*/ 785736 w 1652555"/>
                  <a:gd name="connsiteY12" fmla="*/ 727800 h 2459819"/>
                  <a:gd name="connsiteX13" fmla="*/ 754059 w 1652555"/>
                  <a:gd name="connsiteY13" fmla="*/ 354900 h 2459819"/>
                  <a:gd name="connsiteX14" fmla="*/ 776332 w 1652555"/>
                  <a:gd name="connsiteY14" fmla="*/ 561 h 2459819"/>
                  <a:gd name="connsiteX15" fmla="*/ 741883 w 1652555"/>
                  <a:gd name="connsiteY15" fmla="*/ 31545 h 2459819"/>
                  <a:gd name="connsiteX16" fmla="*/ 659770 w 1652555"/>
                  <a:gd name="connsiteY16" fmla="*/ 77378 h 2459819"/>
                  <a:gd name="connsiteX17" fmla="*/ 576122 w 1652555"/>
                  <a:gd name="connsiteY17" fmla="*/ 154641 h 2459819"/>
                  <a:gd name="connsiteX18" fmla="*/ 471191 w 1652555"/>
                  <a:gd name="connsiteY18" fmla="*/ 290160 h 2459819"/>
                  <a:gd name="connsiteX19" fmla="*/ 127543 w 1652555"/>
                  <a:gd name="connsiteY19" fmla="*/ 818773 h 2459819"/>
                  <a:gd name="connsiteX20" fmla="*/ 165704 w 1652555"/>
                  <a:gd name="connsiteY20" fmla="*/ 1065410 h 2459819"/>
                  <a:gd name="connsiteX21" fmla="*/ 221090 w 1652555"/>
                  <a:gd name="connsiteY21" fmla="*/ 927565 h 2459819"/>
                  <a:gd name="connsiteX22" fmla="*/ 328891 w 1652555"/>
                  <a:gd name="connsiteY22" fmla="*/ 865695 h 2459819"/>
                  <a:gd name="connsiteX23" fmla="*/ 402986 w 1652555"/>
                  <a:gd name="connsiteY23" fmla="*/ 897867 h 2459819"/>
                  <a:gd name="connsiteX24" fmla="*/ 486238 w 1652555"/>
                  <a:gd name="connsiteY24" fmla="*/ 795659 h 2459819"/>
                  <a:gd name="connsiteX25" fmla="*/ 486386 w 1652555"/>
                  <a:gd name="connsiteY25" fmla="*/ 795659 h 2459819"/>
                  <a:gd name="connsiteX26" fmla="*/ 562016 w 1652555"/>
                  <a:gd name="connsiteY26" fmla="*/ 690481 h 2459819"/>
                  <a:gd name="connsiteX27" fmla="*/ 617055 w 1652555"/>
                  <a:gd name="connsiteY27" fmla="*/ 637124 h 2459819"/>
                  <a:gd name="connsiteX28" fmla="*/ 648534 w 1652555"/>
                  <a:gd name="connsiteY28" fmla="*/ 891086 h 2459819"/>
                  <a:gd name="connsiteX29" fmla="*/ 705949 w 1652555"/>
                  <a:gd name="connsiteY29" fmla="*/ 1140445 h 2459819"/>
                  <a:gd name="connsiteX30" fmla="*/ 745446 w 1652555"/>
                  <a:gd name="connsiteY30" fmla="*/ 1312542 h 2459819"/>
                  <a:gd name="connsiteX31" fmla="*/ 730202 w 1652555"/>
                  <a:gd name="connsiteY31" fmla="*/ 1350604 h 2459819"/>
                  <a:gd name="connsiteX32" fmla="*/ 691546 w 1652555"/>
                  <a:gd name="connsiteY32" fmla="*/ 1398021 h 2459819"/>
                  <a:gd name="connsiteX33" fmla="*/ 641654 w 1652555"/>
                  <a:gd name="connsiteY33" fmla="*/ 1448011 h 2459819"/>
                  <a:gd name="connsiteX34" fmla="*/ 114278 w 1652555"/>
                  <a:gd name="connsiteY34" fmla="*/ 1973111 h 2459819"/>
                  <a:gd name="connsiteX35" fmla="*/ 2022 w 1652555"/>
                  <a:gd name="connsiteY35" fmla="*/ 2399615 h 2459819"/>
                  <a:gd name="connsiteX36" fmla="*/ 48300 w 1652555"/>
                  <a:gd name="connsiteY36" fmla="*/ 2459752 h 2459819"/>
                  <a:gd name="connsiteX37" fmla="*/ 860573 w 1652555"/>
                  <a:gd name="connsiteY37" fmla="*/ 2452674 h 2459819"/>
                  <a:gd name="connsiteX38" fmla="*/ 888984 w 1652555"/>
                  <a:gd name="connsiteY38" fmla="*/ 2420749 h 2459819"/>
                  <a:gd name="connsiteX39" fmla="*/ 887796 w 1652555"/>
                  <a:gd name="connsiteY39" fmla="*/ 2134912 h 2459819"/>
                  <a:gd name="connsiteX40" fmla="*/ 1195362 w 1652555"/>
                  <a:gd name="connsiteY40" fmla="*/ 2081853 h 2459819"/>
                  <a:gd name="connsiteX41" fmla="*/ 1473082 w 1652555"/>
                  <a:gd name="connsiteY41" fmla="*/ 2019389 h 2459819"/>
                  <a:gd name="connsiteX42" fmla="*/ 1582764 w 1652555"/>
                  <a:gd name="connsiteY42" fmla="*/ 1969547 h 2459819"/>
                  <a:gd name="connsiteX43" fmla="*/ 1641169 w 1652555"/>
                  <a:gd name="connsiteY43" fmla="*/ 1867883 h 2459819"/>
                  <a:gd name="connsiteX44" fmla="*/ 1649088 w 1652555"/>
                  <a:gd name="connsiteY44" fmla="*/ 1669752 h 2459819"/>
                  <a:gd name="connsiteX45" fmla="*/ 1649088 w 1652555"/>
                  <a:gd name="connsiteY45" fmla="*/ 1669752 h 2459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52555" h="2459819">
                    <a:moveTo>
                      <a:pt x="1649088" y="1669752"/>
                    </a:moveTo>
                    <a:cubicBezTo>
                      <a:pt x="1639734" y="1640995"/>
                      <a:pt x="1605433" y="1194198"/>
                      <a:pt x="1595930" y="1147622"/>
                    </a:cubicBezTo>
                    <a:cubicBezTo>
                      <a:pt x="1587268" y="1093920"/>
                      <a:pt x="1578903" y="1040118"/>
                      <a:pt x="1576132" y="985722"/>
                    </a:cubicBezTo>
                    <a:lnTo>
                      <a:pt x="1576132" y="985722"/>
                    </a:lnTo>
                    <a:cubicBezTo>
                      <a:pt x="1564203" y="782790"/>
                      <a:pt x="1577468" y="166916"/>
                      <a:pt x="1286038" y="80843"/>
                    </a:cubicBezTo>
                    <a:cubicBezTo>
                      <a:pt x="1239661" y="67578"/>
                      <a:pt x="1216546" y="78715"/>
                      <a:pt x="1186205" y="67330"/>
                    </a:cubicBezTo>
                    <a:cubicBezTo>
                      <a:pt x="1185265" y="69657"/>
                      <a:pt x="1184671" y="71983"/>
                      <a:pt x="1184275" y="74210"/>
                    </a:cubicBezTo>
                    <a:cubicBezTo>
                      <a:pt x="1180909" y="68073"/>
                      <a:pt x="1176702" y="61935"/>
                      <a:pt x="1173881" y="55748"/>
                    </a:cubicBezTo>
                    <a:cubicBezTo>
                      <a:pt x="1144678" y="33575"/>
                      <a:pt x="1114189" y="13974"/>
                      <a:pt x="1076473" y="9866"/>
                    </a:cubicBezTo>
                    <a:cubicBezTo>
                      <a:pt x="1073949" y="10113"/>
                      <a:pt x="1071425" y="9866"/>
                      <a:pt x="1068901" y="9124"/>
                    </a:cubicBezTo>
                    <a:cubicBezTo>
                      <a:pt x="1064743" y="12390"/>
                      <a:pt x="1050884" y="248435"/>
                      <a:pt x="1049548" y="256156"/>
                    </a:cubicBezTo>
                    <a:cubicBezTo>
                      <a:pt x="1023859" y="406425"/>
                      <a:pt x="954813" y="534173"/>
                      <a:pt x="949121" y="546894"/>
                    </a:cubicBezTo>
                    <a:cubicBezTo>
                      <a:pt x="939469" y="568424"/>
                      <a:pt x="795090" y="732651"/>
                      <a:pt x="785736" y="727800"/>
                    </a:cubicBezTo>
                    <a:cubicBezTo>
                      <a:pt x="757523" y="713249"/>
                      <a:pt x="756583" y="396526"/>
                      <a:pt x="754059" y="354900"/>
                    </a:cubicBezTo>
                    <a:cubicBezTo>
                      <a:pt x="750297" y="292288"/>
                      <a:pt x="778460" y="35257"/>
                      <a:pt x="776332" y="561"/>
                    </a:cubicBezTo>
                    <a:cubicBezTo>
                      <a:pt x="775985" y="-4686"/>
                      <a:pt x="748664" y="28526"/>
                      <a:pt x="741883" y="31545"/>
                    </a:cubicBezTo>
                    <a:cubicBezTo>
                      <a:pt x="729014" y="27981"/>
                      <a:pt x="678677" y="69706"/>
                      <a:pt x="659770" y="77378"/>
                    </a:cubicBezTo>
                    <a:cubicBezTo>
                      <a:pt x="643733" y="90247"/>
                      <a:pt x="587060" y="146029"/>
                      <a:pt x="576122" y="154641"/>
                    </a:cubicBezTo>
                    <a:cubicBezTo>
                      <a:pt x="530091" y="191218"/>
                      <a:pt x="502472" y="241902"/>
                      <a:pt x="471191" y="290160"/>
                    </a:cubicBezTo>
                    <a:cubicBezTo>
                      <a:pt x="356955" y="466513"/>
                      <a:pt x="240591" y="641678"/>
                      <a:pt x="127543" y="818773"/>
                    </a:cubicBezTo>
                    <a:cubicBezTo>
                      <a:pt x="72157" y="905539"/>
                      <a:pt x="88491" y="995077"/>
                      <a:pt x="165704" y="1065410"/>
                    </a:cubicBezTo>
                    <a:cubicBezTo>
                      <a:pt x="182434" y="1025121"/>
                      <a:pt x="198520" y="944888"/>
                      <a:pt x="221090" y="927565"/>
                    </a:cubicBezTo>
                    <a:cubicBezTo>
                      <a:pt x="261627" y="896432"/>
                      <a:pt x="286374" y="856836"/>
                      <a:pt x="328891" y="865695"/>
                    </a:cubicBezTo>
                    <a:cubicBezTo>
                      <a:pt x="354629" y="871041"/>
                      <a:pt x="375467" y="891482"/>
                      <a:pt x="402986" y="897867"/>
                    </a:cubicBezTo>
                    <a:cubicBezTo>
                      <a:pt x="407936" y="881930"/>
                      <a:pt x="444760" y="849065"/>
                      <a:pt x="486238" y="795659"/>
                    </a:cubicBezTo>
                    <a:cubicBezTo>
                      <a:pt x="486287" y="795659"/>
                      <a:pt x="486386" y="795659"/>
                      <a:pt x="486386" y="795659"/>
                    </a:cubicBezTo>
                    <a:cubicBezTo>
                      <a:pt x="524844" y="769575"/>
                      <a:pt x="544494" y="730671"/>
                      <a:pt x="562016" y="690481"/>
                    </a:cubicBezTo>
                    <a:cubicBezTo>
                      <a:pt x="577310" y="663604"/>
                      <a:pt x="590575" y="650340"/>
                      <a:pt x="617055" y="637124"/>
                    </a:cubicBezTo>
                    <a:cubicBezTo>
                      <a:pt x="623687" y="690085"/>
                      <a:pt x="639328" y="838918"/>
                      <a:pt x="648534" y="891086"/>
                    </a:cubicBezTo>
                    <a:cubicBezTo>
                      <a:pt x="663284" y="974982"/>
                      <a:pt x="703920" y="1140742"/>
                      <a:pt x="705949" y="1140445"/>
                    </a:cubicBezTo>
                    <a:cubicBezTo>
                      <a:pt x="720402" y="1207809"/>
                      <a:pt x="748515" y="1309968"/>
                      <a:pt x="745446" y="1312542"/>
                    </a:cubicBezTo>
                    <a:cubicBezTo>
                      <a:pt x="737230" y="1323975"/>
                      <a:pt x="747822" y="1343031"/>
                      <a:pt x="730202" y="1350604"/>
                    </a:cubicBezTo>
                    <a:cubicBezTo>
                      <a:pt x="711591" y="1361642"/>
                      <a:pt x="697485" y="1377183"/>
                      <a:pt x="691546" y="1398021"/>
                    </a:cubicBezTo>
                    <a:cubicBezTo>
                      <a:pt x="683973" y="1424402"/>
                      <a:pt x="666650" y="1437766"/>
                      <a:pt x="641654" y="1448011"/>
                    </a:cubicBezTo>
                    <a:cubicBezTo>
                      <a:pt x="393681" y="1550220"/>
                      <a:pt x="222327" y="1729741"/>
                      <a:pt x="114278" y="1973111"/>
                    </a:cubicBezTo>
                    <a:cubicBezTo>
                      <a:pt x="53745" y="2109273"/>
                      <a:pt x="19444" y="2252118"/>
                      <a:pt x="2022" y="2399615"/>
                    </a:cubicBezTo>
                    <a:cubicBezTo>
                      <a:pt x="-3868" y="2449358"/>
                      <a:pt x="735" y="2459406"/>
                      <a:pt x="48300" y="2459752"/>
                    </a:cubicBezTo>
                    <a:cubicBezTo>
                      <a:pt x="147836" y="2460494"/>
                      <a:pt x="785934" y="2454901"/>
                      <a:pt x="860573" y="2452674"/>
                    </a:cubicBezTo>
                    <a:cubicBezTo>
                      <a:pt x="884133" y="2451932"/>
                      <a:pt x="889726" y="2446042"/>
                      <a:pt x="888984" y="2420749"/>
                    </a:cubicBezTo>
                    <a:cubicBezTo>
                      <a:pt x="887598" y="2368630"/>
                      <a:pt x="876610" y="2148622"/>
                      <a:pt x="887796" y="2134912"/>
                    </a:cubicBezTo>
                    <a:cubicBezTo>
                      <a:pt x="890766" y="2133576"/>
                      <a:pt x="1187740" y="2083387"/>
                      <a:pt x="1195362" y="2081853"/>
                    </a:cubicBezTo>
                    <a:cubicBezTo>
                      <a:pt x="1247679" y="2069726"/>
                      <a:pt x="1432941" y="2029585"/>
                      <a:pt x="1473082" y="2019389"/>
                    </a:cubicBezTo>
                    <a:cubicBezTo>
                      <a:pt x="1517875" y="2008005"/>
                      <a:pt x="1548513" y="1990583"/>
                      <a:pt x="1582764" y="1969547"/>
                    </a:cubicBezTo>
                    <a:cubicBezTo>
                      <a:pt x="1617213" y="1948412"/>
                      <a:pt x="1630429" y="1921932"/>
                      <a:pt x="1641169" y="1867883"/>
                    </a:cubicBezTo>
                    <a:cubicBezTo>
                      <a:pt x="1654088" y="1802697"/>
                      <a:pt x="1654929" y="1736175"/>
                      <a:pt x="1649088" y="1669752"/>
                    </a:cubicBezTo>
                    <a:lnTo>
                      <a:pt x="1649088" y="1669752"/>
                    </a:lnTo>
                    <a:close/>
                  </a:path>
                </a:pathLst>
              </a:custGeom>
              <a:solidFill>
                <a:srgbClr val="F6EDE1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122" name="자유형: 도형 121">
                <a:extLst>
                  <a:ext uri="{FF2B5EF4-FFF2-40B4-BE49-F238E27FC236}">
                    <a16:creationId xmlns:a16="http://schemas.microsoft.com/office/drawing/2014/main" id="{53D6A718-5BD5-43A2-A4F5-6B0F5E276EC7}"/>
                  </a:ext>
                </a:extLst>
              </p:cNvPr>
              <p:cNvSpPr/>
              <p:nvPr/>
            </p:nvSpPr>
            <p:spPr>
              <a:xfrm>
                <a:off x="8943510" y="2586325"/>
                <a:ext cx="872733" cy="982254"/>
              </a:xfrm>
              <a:custGeom>
                <a:avLst/>
                <a:gdLst>
                  <a:gd name="connsiteX0" fmla="*/ 840224 w 872733"/>
                  <a:gd name="connsiteY0" fmla="*/ 249522 h 982254"/>
                  <a:gd name="connsiteX1" fmla="*/ 781473 w 872733"/>
                  <a:gd name="connsiteY1" fmla="*/ 262638 h 982254"/>
                  <a:gd name="connsiteX2" fmla="*/ 738659 w 872733"/>
                  <a:gd name="connsiteY2" fmla="*/ 268083 h 982254"/>
                  <a:gd name="connsiteX3" fmla="*/ 692034 w 872733"/>
                  <a:gd name="connsiteY3" fmla="*/ 235812 h 982254"/>
                  <a:gd name="connsiteX4" fmla="*/ 662485 w 872733"/>
                  <a:gd name="connsiteY4" fmla="*/ 144195 h 982254"/>
                  <a:gd name="connsiteX5" fmla="*/ 652438 w 872733"/>
                  <a:gd name="connsiteY5" fmla="*/ 107618 h 982254"/>
                  <a:gd name="connsiteX6" fmla="*/ 546962 w 872733"/>
                  <a:gd name="connsiteY6" fmla="*/ 262 h 982254"/>
                  <a:gd name="connsiteX7" fmla="*/ 395852 w 872733"/>
                  <a:gd name="connsiteY7" fmla="*/ 17684 h 982254"/>
                  <a:gd name="connsiteX8" fmla="*/ 238406 w 872733"/>
                  <a:gd name="connsiteY8" fmla="*/ 17684 h 982254"/>
                  <a:gd name="connsiteX9" fmla="*/ 90117 w 872733"/>
                  <a:gd name="connsiteY9" fmla="*/ 3578 h 982254"/>
                  <a:gd name="connsiteX10" fmla="*/ 6569 w 872733"/>
                  <a:gd name="connsiteY10" fmla="*/ 45154 h 982254"/>
                  <a:gd name="connsiteX11" fmla="*/ 926 w 872733"/>
                  <a:gd name="connsiteY11" fmla="*/ 99253 h 982254"/>
                  <a:gd name="connsiteX12" fmla="*/ 1520 w 872733"/>
                  <a:gd name="connsiteY12" fmla="*/ 522292 h 982254"/>
                  <a:gd name="connsiteX13" fmla="*/ 34237 w 872733"/>
                  <a:gd name="connsiteY13" fmla="*/ 625540 h 982254"/>
                  <a:gd name="connsiteX14" fmla="*/ 253107 w 872733"/>
                  <a:gd name="connsiteY14" fmla="*/ 780907 h 982254"/>
                  <a:gd name="connsiteX15" fmla="*/ 345317 w 872733"/>
                  <a:gd name="connsiteY15" fmla="*/ 785560 h 982254"/>
                  <a:gd name="connsiteX16" fmla="*/ 346653 w 872733"/>
                  <a:gd name="connsiteY16" fmla="*/ 899796 h 982254"/>
                  <a:gd name="connsiteX17" fmla="*/ 425203 w 872733"/>
                  <a:gd name="connsiteY17" fmla="*/ 978296 h 982254"/>
                  <a:gd name="connsiteX18" fmla="*/ 459504 w 872733"/>
                  <a:gd name="connsiteY18" fmla="*/ 982156 h 982254"/>
                  <a:gd name="connsiteX19" fmla="*/ 621552 w 872733"/>
                  <a:gd name="connsiteY19" fmla="*/ 899845 h 982254"/>
                  <a:gd name="connsiteX20" fmla="*/ 635609 w 872733"/>
                  <a:gd name="connsiteY20" fmla="*/ 883215 h 982254"/>
                  <a:gd name="connsiteX21" fmla="*/ 634273 w 872733"/>
                  <a:gd name="connsiteY21" fmla="*/ 727155 h 982254"/>
                  <a:gd name="connsiteX22" fmla="*/ 634223 w 872733"/>
                  <a:gd name="connsiteY22" fmla="*/ 727155 h 982254"/>
                  <a:gd name="connsiteX23" fmla="*/ 746083 w 872733"/>
                  <a:gd name="connsiteY23" fmla="*/ 585003 h 982254"/>
                  <a:gd name="connsiteX24" fmla="*/ 786571 w 872733"/>
                  <a:gd name="connsiteY24" fmla="*/ 460175 h 982254"/>
                  <a:gd name="connsiteX25" fmla="*/ 867991 w 872733"/>
                  <a:gd name="connsiteY25" fmla="*/ 345741 h 982254"/>
                  <a:gd name="connsiteX26" fmla="*/ 840224 w 872733"/>
                  <a:gd name="connsiteY26" fmla="*/ 249522 h 982254"/>
                  <a:gd name="connsiteX27" fmla="*/ 840224 w 872733"/>
                  <a:gd name="connsiteY27" fmla="*/ 249522 h 982254"/>
                  <a:gd name="connsiteX28" fmla="*/ 840224 w 872733"/>
                  <a:gd name="connsiteY28" fmla="*/ 249522 h 982254"/>
                  <a:gd name="connsiteX29" fmla="*/ 840224 w 872733"/>
                  <a:gd name="connsiteY29" fmla="*/ 249522 h 982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72733" h="982254">
                    <a:moveTo>
                      <a:pt x="840224" y="249522"/>
                    </a:moveTo>
                    <a:cubicBezTo>
                      <a:pt x="816268" y="234228"/>
                      <a:pt x="799934" y="253284"/>
                      <a:pt x="781473" y="262638"/>
                    </a:cubicBezTo>
                    <a:cubicBezTo>
                      <a:pt x="768109" y="271646"/>
                      <a:pt x="753409" y="269469"/>
                      <a:pt x="738659" y="268083"/>
                    </a:cubicBezTo>
                    <a:cubicBezTo>
                      <a:pt x="718069" y="264618"/>
                      <a:pt x="704061" y="251848"/>
                      <a:pt x="692034" y="235812"/>
                    </a:cubicBezTo>
                    <a:cubicBezTo>
                      <a:pt x="671444" y="208589"/>
                      <a:pt x="668474" y="175922"/>
                      <a:pt x="662485" y="144195"/>
                    </a:cubicBezTo>
                    <a:cubicBezTo>
                      <a:pt x="660109" y="131524"/>
                      <a:pt x="663277" y="114597"/>
                      <a:pt x="652438" y="107618"/>
                    </a:cubicBezTo>
                    <a:cubicBezTo>
                      <a:pt x="608980" y="79554"/>
                      <a:pt x="584282" y="33820"/>
                      <a:pt x="546962" y="262"/>
                    </a:cubicBezTo>
                    <a:cubicBezTo>
                      <a:pt x="518106" y="-2510"/>
                      <a:pt x="404365" y="17635"/>
                      <a:pt x="395852" y="17684"/>
                    </a:cubicBezTo>
                    <a:cubicBezTo>
                      <a:pt x="343387" y="26445"/>
                      <a:pt x="290872" y="25455"/>
                      <a:pt x="238406" y="17684"/>
                    </a:cubicBezTo>
                    <a:cubicBezTo>
                      <a:pt x="229844" y="17684"/>
                      <a:pt x="113925" y="11398"/>
                      <a:pt x="90117" y="3578"/>
                    </a:cubicBezTo>
                    <a:cubicBezTo>
                      <a:pt x="49580" y="-7855"/>
                      <a:pt x="25773" y="14170"/>
                      <a:pt x="6569" y="45154"/>
                    </a:cubicBezTo>
                    <a:cubicBezTo>
                      <a:pt x="-3083" y="62379"/>
                      <a:pt x="679" y="81039"/>
                      <a:pt x="926" y="99253"/>
                    </a:cubicBezTo>
                    <a:cubicBezTo>
                      <a:pt x="6569" y="240266"/>
                      <a:pt x="5430" y="381329"/>
                      <a:pt x="1520" y="522292"/>
                    </a:cubicBezTo>
                    <a:cubicBezTo>
                      <a:pt x="2857" y="559711"/>
                      <a:pt x="16468" y="593517"/>
                      <a:pt x="34237" y="625540"/>
                    </a:cubicBezTo>
                    <a:cubicBezTo>
                      <a:pt x="82198" y="712158"/>
                      <a:pt x="158323" y="759872"/>
                      <a:pt x="253107" y="780907"/>
                    </a:cubicBezTo>
                    <a:cubicBezTo>
                      <a:pt x="265679" y="783827"/>
                      <a:pt x="300870" y="785956"/>
                      <a:pt x="345317" y="785560"/>
                    </a:cubicBezTo>
                    <a:cubicBezTo>
                      <a:pt x="346653" y="829165"/>
                      <a:pt x="346653" y="868366"/>
                      <a:pt x="346653" y="899796"/>
                    </a:cubicBezTo>
                    <a:cubicBezTo>
                      <a:pt x="368778" y="926226"/>
                      <a:pt x="391546" y="964388"/>
                      <a:pt x="425203" y="978296"/>
                    </a:cubicBezTo>
                    <a:cubicBezTo>
                      <a:pt x="437775" y="979682"/>
                      <a:pt x="446932" y="982849"/>
                      <a:pt x="459504" y="982156"/>
                    </a:cubicBezTo>
                    <a:cubicBezTo>
                      <a:pt x="518651" y="968446"/>
                      <a:pt x="575076" y="940976"/>
                      <a:pt x="621552" y="899845"/>
                    </a:cubicBezTo>
                    <a:cubicBezTo>
                      <a:pt x="628432" y="893114"/>
                      <a:pt x="629719" y="890590"/>
                      <a:pt x="635609" y="883215"/>
                    </a:cubicBezTo>
                    <a:cubicBezTo>
                      <a:pt x="635857" y="880096"/>
                      <a:pt x="634421" y="774176"/>
                      <a:pt x="634273" y="727155"/>
                    </a:cubicBezTo>
                    <a:lnTo>
                      <a:pt x="634223" y="727155"/>
                    </a:lnTo>
                    <a:cubicBezTo>
                      <a:pt x="665108" y="697557"/>
                      <a:pt x="718811" y="635291"/>
                      <a:pt x="746083" y="585003"/>
                    </a:cubicBezTo>
                    <a:cubicBezTo>
                      <a:pt x="771376" y="533478"/>
                      <a:pt x="762961" y="507295"/>
                      <a:pt x="786571" y="460175"/>
                    </a:cubicBezTo>
                    <a:cubicBezTo>
                      <a:pt x="857251" y="468045"/>
                      <a:pt x="863140" y="378062"/>
                      <a:pt x="867991" y="345741"/>
                    </a:cubicBezTo>
                    <a:cubicBezTo>
                      <a:pt x="873238" y="310501"/>
                      <a:pt x="882741" y="271844"/>
                      <a:pt x="840224" y="249522"/>
                    </a:cubicBezTo>
                    <a:lnTo>
                      <a:pt x="840224" y="249522"/>
                    </a:lnTo>
                    <a:lnTo>
                      <a:pt x="840224" y="249522"/>
                    </a:lnTo>
                    <a:lnTo>
                      <a:pt x="840224" y="249522"/>
                    </a:lnTo>
                    <a:close/>
                  </a:path>
                </a:pathLst>
              </a:custGeom>
              <a:solidFill>
                <a:srgbClr val="FEB891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3" name="자유형: 도형 122">
                <a:extLst>
                  <a:ext uri="{FF2B5EF4-FFF2-40B4-BE49-F238E27FC236}">
                    <a16:creationId xmlns:a16="http://schemas.microsoft.com/office/drawing/2014/main" id="{D4BB9FB0-D580-4212-A93F-CFB36D14AECC}"/>
                  </a:ext>
                </a:extLst>
              </p:cNvPr>
              <p:cNvSpPr/>
              <p:nvPr/>
            </p:nvSpPr>
            <p:spPr>
              <a:xfrm>
                <a:off x="8661469" y="6581728"/>
                <a:ext cx="635425" cy="19845"/>
              </a:xfrm>
              <a:custGeom>
                <a:avLst/>
                <a:gdLst>
                  <a:gd name="connsiteX0" fmla="*/ 634980 w 635425"/>
                  <a:gd name="connsiteY0" fmla="*/ 19846 h 19845"/>
                  <a:gd name="connsiteX1" fmla="*/ 446 w 635425"/>
                  <a:gd name="connsiteY1" fmla="*/ 19796 h 19845"/>
                  <a:gd name="connsiteX2" fmla="*/ 0 w 635425"/>
                  <a:gd name="connsiteY2" fmla="*/ 13263 h 19845"/>
                  <a:gd name="connsiteX3" fmla="*/ 7474 w 635425"/>
                  <a:gd name="connsiteY3" fmla="*/ 11927 h 19845"/>
                  <a:gd name="connsiteX4" fmla="*/ 20838 w 635425"/>
                  <a:gd name="connsiteY4" fmla="*/ 3809 h 19845"/>
                  <a:gd name="connsiteX5" fmla="*/ 134232 w 635425"/>
                  <a:gd name="connsiteY5" fmla="*/ 840 h 19845"/>
                  <a:gd name="connsiteX6" fmla="*/ 573209 w 635425"/>
                  <a:gd name="connsiteY6" fmla="*/ 790 h 19845"/>
                  <a:gd name="connsiteX7" fmla="*/ 629882 w 635425"/>
                  <a:gd name="connsiteY7" fmla="*/ 11481 h 19845"/>
                  <a:gd name="connsiteX8" fmla="*/ 635425 w 635425"/>
                  <a:gd name="connsiteY8" fmla="*/ 13016 h 19845"/>
                  <a:gd name="connsiteX9" fmla="*/ 634980 w 635425"/>
                  <a:gd name="connsiteY9" fmla="*/ 19846 h 19845"/>
                  <a:gd name="connsiteX10" fmla="*/ 634980 w 635425"/>
                  <a:gd name="connsiteY10" fmla="*/ 19846 h 19845"/>
                  <a:gd name="connsiteX11" fmla="*/ 634980 w 635425"/>
                  <a:gd name="connsiteY11" fmla="*/ 19846 h 19845"/>
                  <a:gd name="connsiteX12" fmla="*/ 634980 w 635425"/>
                  <a:gd name="connsiteY12" fmla="*/ 19846 h 1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35425" h="19845">
                    <a:moveTo>
                      <a:pt x="634980" y="19846"/>
                    </a:moveTo>
                    <a:cubicBezTo>
                      <a:pt x="423485" y="19846"/>
                      <a:pt x="211940" y="19846"/>
                      <a:pt x="446" y="19796"/>
                    </a:cubicBezTo>
                    <a:cubicBezTo>
                      <a:pt x="297" y="17619"/>
                      <a:pt x="99" y="15490"/>
                      <a:pt x="0" y="13263"/>
                    </a:cubicBezTo>
                    <a:cubicBezTo>
                      <a:pt x="2376" y="12026"/>
                      <a:pt x="4851" y="11580"/>
                      <a:pt x="7474" y="11927"/>
                    </a:cubicBezTo>
                    <a:cubicBezTo>
                      <a:pt x="11582" y="8561"/>
                      <a:pt x="16037" y="5888"/>
                      <a:pt x="20838" y="3809"/>
                    </a:cubicBezTo>
                    <a:cubicBezTo>
                      <a:pt x="58504" y="-2526"/>
                      <a:pt x="96418" y="988"/>
                      <a:pt x="134232" y="840"/>
                    </a:cubicBezTo>
                    <a:cubicBezTo>
                      <a:pt x="280542" y="345"/>
                      <a:pt x="426851" y="493"/>
                      <a:pt x="573209" y="790"/>
                    </a:cubicBezTo>
                    <a:cubicBezTo>
                      <a:pt x="592661" y="790"/>
                      <a:pt x="612657" y="-1734"/>
                      <a:pt x="629882" y="11481"/>
                    </a:cubicBezTo>
                    <a:cubicBezTo>
                      <a:pt x="632059" y="10590"/>
                      <a:pt x="633990" y="11085"/>
                      <a:pt x="635425" y="13016"/>
                    </a:cubicBezTo>
                    <a:cubicBezTo>
                      <a:pt x="635227" y="15144"/>
                      <a:pt x="635128" y="17520"/>
                      <a:pt x="634980" y="19846"/>
                    </a:cubicBezTo>
                    <a:lnTo>
                      <a:pt x="634980" y="19846"/>
                    </a:lnTo>
                    <a:lnTo>
                      <a:pt x="634980" y="19846"/>
                    </a:lnTo>
                    <a:lnTo>
                      <a:pt x="634980" y="19846"/>
                    </a:lnTo>
                    <a:close/>
                  </a:path>
                </a:pathLst>
              </a:custGeom>
              <a:solidFill>
                <a:srgbClr val="6B6865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4" name="자유형: 도형 123">
                <a:extLst>
                  <a:ext uri="{FF2B5EF4-FFF2-40B4-BE49-F238E27FC236}">
                    <a16:creationId xmlns:a16="http://schemas.microsoft.com/office/drawing/2014/main" id="{0EE5E47F-F582-4C6C-BFAB-ACBEEF477BB9}"/>
                  </a:ext>
                </a:extLst>
              </p:cNvPr>
              <p:cNvSpPr/>
              <p:nvPr/>
            </p:nvSpPr>
            <p:spPr>
              <a:xfrm>
                <a:off x="8671272" y="6317766"/>
                <a:ext cx="612945" cy="263316"/>
              </a:xfrm>
              <a:custGeom>
                <a:avLst/>
                <a:gdLst>
                  <a:gd name="connsiteX0" fmla="*/ 11332 w 612945"/>
                  <a:gd name="connsiteY0" fmla="*/ 189964 h 263316"/>
                  <a:gd name="connsiteX1" fmla="*/ 82704 w 612945"/>
                  <a:gd name="connsiteY1" fmla="*/ 106069 h 263316"/>
                  <a:gd name="connsiteX2" fmla="*/ 289992 w 612945"/>
                  <a:gd name="connsiteY2" fmla="*/ 15393 h 263316"/>
                  <a:gd name="connsiteX3" fmla="*/ 331420 w 612945"/>
                  <a:gd name="connsiteY3" fmla="*/ 0 h 263316"/>
                  <a:gd name="connsiteX4" fmla="*/ 575780 w 612945"/>
                  <a:gd name="connsiteY4" fmla="*/ 2129 h 263316"/>
                  <a:gd name="connsiteX5" fmla="*/ 598449 w 612945"/>
                  <a:gd name="connsiteY5" fmla="*/ 54297 h 263316"/>
                  <a:gd name="connsiteX6" fmla="*/ 612902 w 612945"/>
                  <a:gd name="connsiteY6" fmla="*/ 227581 h 263316"/>
                  <a:gd name="connsiteX7" fmla="*/ 570484 w 612945"/>
                  <a:gd name="connsiteY7" fmla="*/ 263267 h 263316"/>
                  <a:gd name="connsiteX8" fmla="*/ 888 w 612945"/>
                  <a:gd name="connsiteY8" fmla="*/ 263317 h 263316"/>
                  <a:gd name="connsiteX9" fmla="*/ 11332 w 612945"/>
                  <a:gd name="connsiteY9" fmla="*/ 189964 h 263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2945" h="263316">
                    <a:moveTo>
                      <a:pt x="11332" y="189964"/>
                    </a:moveTo>
                    <a:cubicBezTo>
                      <a:pt x="23953" y="146062"/>
                      <a:pt x="41029" y="126313"/>
                      <a:pt x="82704" y="106069"/>
                    </a:cubicBezTo>
                    <a:cubicBezTo>
                      <a:pt x="150662" y="73056"/>
                      <a:pt x="219758" y="43111"/>
                      <a:pt x="289992" y="15393"/>
                    </a:cubicBezTo>
                    <a:cubicBezTo>
                      <a:pt x="303356" y="10196"/>
                      <a:pt x="313651" y="5049"/>
                      <a:pt x="331420" y="0"/>
                    </a:cubicBezTo>
                    <a:cubicBezTo>
                      <a:pt x="343349" y="9998"/>
                      <a:pt x="541331" y="9998"/>
                      <a:pt x="575780" y="2129"/>
                    </a:cubicBezTo>
                    <a:cubicBezTo>
                      <a:pt x="586026" y="-247"/>
                      <a:pt x="600132" y="19897"/>
                      <a:pt x="598449" y="54297"/>
                    </a:cubicBezTo>
                    <a:cubicBezTo>
                      <a:pt x="595776" y="108990"/>
                      <a:pt x="610625" y="188183"/>
                      <a:pt x="612902" y="227581"/>
                    </a:cubicBezTo>
                    <a:cubicBezTo>
                      <a:pt x="613793" y="242875"/>
                      <a:pt x="600973" y="263317"/>
                      <a:pt x="570484" y="263267"/>
                    </a:cubicBezTo>
                    <a:cubicBezTo>
                      <a:pt x="385568" y="262673"/>
                      <a:pt x="185754" y="261931"/>
                      <a:pt x="888" y="263317"/>
                    </a:cubicBezTo>
                    <a:cubicBezTo>
                      <a:pt x="-3121" y="232778"/>
                      <a:pt x="7521" y="203328"/>
                      <a:pt x="11332" y="189964"/>
                    </a:cubicBezTo>
                    <a:close/>
                  </a:path>
                </a:pathLst>
              </a:custGeom>
              <a:solidFill>
                <a:srgbClr val="2D2823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5" name="자유형: 도형 124">
                <a:extLst>
                  <a:ext uri="{FF2B5EF4-FFF2-40B4-BE49-F238E27FC236}">
                    <a16:creationId xmlns:a16="http://schemas.microsoft.com/office/drawing/2014/main" id="{CBA78E79-B0AA-4F24-965C-3DCF77D4CADD}"/>
                  </a:ext>
                </a:extLst>
              </p:cNvPr>
              <p:cNvSpPr/>
              <p:nvPr/>
            </p:nvSpPr>
            <p:spPr>
              <a:xfrm>
                <a:off x="8676368" y="6583310"/>
                <a:ext cx="613894" cy="8315"/>
              </a:xfrm>
              <a:custGeom>
                <a:avLst/>
                <a:gdLst>
                  <a:gd name="connsiteX0" fmla="*/ 594 w 613894"/>
                  <a:gd name="connsiteY0" fmla="*/ 149 h 8315"/>
                  <a:gd name="connsiteX1" fmla="*/ 611519 w 613894"/>
                  <a:gd name="connsiteY1" fmla="*/ 0 h 8315"/>
                  <a:gd name="connsiteX2" fmla="*/ 613895 w 613894"/>
                  <a:gd name="connsiteY2" fmla="*/ 8315 h 8315"/>
                  <a:gd name="connsiteX3" fmla="*/ 0 w 613894"/>
                  <a:gd name="connsiteY3" fmla="*/ 8266 h 8315"/>
                  <a:gd name="connsiteX4" fmla="*/ 594 w 613894"/>
                  <a:gd name="connsiteY4" fmla="*/ 149 h 8315"/>
                  <a:gd name="connsiteX5" fmla="*/ 594 w 613894"/>
                  <a:gd name="connsiteY5" fmla="*/ 149 h 8315"/>
                  <a:gd name="connsiteX6" fmla="*/ 594 w 613894"/>
                  <a:gd name="connsiteY6" fmla="*/ 149 h 8315"/>
                  <a:gd name="connsiteX7" fmla="*/ 594 w 613894"/>
                  <a:gd name="connsiteY7" fmla="*/ 149 h 8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3894" h="8315">
                    <a:moveTo>
                      <a:pt x="594" y="149"/>
                    </a:moveTo>
                    <a:cubicBezTo>
                      <a:pt x="204219" y="50"/>
                      <a:pt x="407894" y="50"/>
                      <a:pt x="611519" y="0"/>
                    </a:cubicBezTo>
                    <a:cubicBezTo>
                      <a:pt x="612707" y="2574"/>
                      <a:pt x="613548" y="5346"/>
                      <a:pt x="613895" y="8315"/>
                    </a:cubicBezTo>
                    <a:cubicBezTo>
                      <a:pt x="409279" y="8315"/>
                      <a:pt x="204665" y="8266"/>
                      <a:pt x="0" y="8266"/>
                    </a:cubicBezTo>
                    <a:cubicBezTo>
                      <a:pt x="347" y="5494"/>
                      <a:pt x="545" y="2871"/>
                      <a:pt x="594" y="149"/>
                    </a:cubicBezTo>
                    <a:lnTo>
                      <a:pt x="594" y="149"/>
                    </a:lnTo>
                    <a:lnTo>
                      <a:pt x="594" y="149"/>
                    </a:lnTo>
                    <a:lnTo>
                      <a:pt x="594" y="149"/>
                    </a:lnTo>
                    <a:close/>
                  </a:path>
                </a:pathLst>
              </a:custGeom>
              <a:solidFill>
                <a:srgbClr val="4D4844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6" name="자유형: 도형 125">
                <a:extLst>
                  <a:ext uri="{FF2B5EF4-FFF2-40B4-BE49-F238E27FC236}">
                    <a16:creationId xmlns:a16="http://schemas.microsoft.com/office/drawing/2014/main" id="{64722914-958F-42CA-AA35-A904EFCC83DE}"/>
                  </a:ext>
                </a:extLst>
              </p:cNvPr>
              <p:cNvSpPr/>
              <p:nvPr/>
            </p:nvSpPr>
            <p:spPr>
              <a:xfrm>
                <a:off x="9230549" y="3150420"/>
                <a:ext cx="89582" cy="54754"/>
              </a:xfrm>
              <a:custGeom>
                <a:avLst/>
                <a:gdLst>
                  <a:gd name="connsiteX0" fmla="*/ 57881 w 89582"/>
                  <a:gd name="connsiteY0" fmla="*/ 318 h 54754"/>
                  <a:gd name="connsiteX1" fmla="*/ 89509 w 89582"/>
                  <a:gd name="connsiteY1" fmla="*/ 19670 h 54754"/>
                  <a:gd name="connsiteX2" fmla="*/ 48180 w 89582"/>
                  <a:gd name="connsiteY2" fmla="*/ 54466 h 54754"/>
                  <a:gd name="connsiteX3" fmla="*/ 268 w 89582"/>
                  <a:gd name="connsiteY3" fmla="*/ 33826 h 54754"/>
                  <a:gd name="connsiteX4" fmla="*/ 57881 w 89582"/>
                  <a:gd name="connsiteY4" fmla="*/ 318 h 54754"/>
                  <a:gd name="connsiteX5" fmla="*/ 57881 w 89582"/>
                  <a:gd name="connsiteY5" fmla="*/ 318 h 54754"/>
                  <a:gd name="connsiteX6" fmla="*/ 57881 w 89582"/>
                  <a:gd name="connsiteY6" fmla="*/ 318 h 54754"/>
                  <a:gd name="connsiteX7" fmla="*/ 57881 w 89582"/>
                  <a:gd name="connsiteY7" fmla="*/ 318 h 54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582" h="54754">
                    <a:moveTo>
                      <a:pt x="57881" y="318"/>
                    </a:moveTo>
                    <a:cubicBezTo>
                      <a:pt x="78472" y="-1068"/>
                      <a:pt x="90648" y="1506"/>
                      <a:pt x="89509" y="19670"/>
                    </a:cubicBezTo>
                    <a:cubicBezTo>
                      <a:pt x="87975" y="45062"/>
                      <a:pt x="72928" y="56792"/>
                      <a:pt x="48180" y="54466"/>
                    </a:cubicBezTo>
                    <a:cubicBezTo>
                      <a:pt x="29471" y="52684"/>
                      <a:pt x="-3295" y="49615"/>
                      <a:pt x="268" y="33826"/>
                    </a:cubicBezTo>
                    <a:cubicBezTo>
                      <a:pt x="5961" y="9326"/>
                      <a:pt x="38974" y="5515"/>
                      <a:pt x="57881" y="318"/>
                    </a:cubicBezTo>
                    <a:lnTo>
                      <a:pt x="57881" y="318"/>
                    </a:lnTo>
                    <a:lnTo>
                      <a:pt x="57881" y="318"/>
                    </a:lnTo>
                    <a:lnTo>
                      <a:pt x="57881" y="318"/>
                    </a:lnTo>
                    <a:close/>
                  </a:path>
                </a:pathLst>
              </a:custGeom>
              <a:solidFill>
                <a:srgbClr val="E4886B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7" name="자유형: 도형 126">
                <a:extLst>
                  <a:ext uri="{FF2B5EF4-FFF2-40B4-BE49-F238E27FC236}">
                    <a16:creationId xmlns:a16="http://schemas.microsoft.com/office/drawing/2014/main" id="{0EAB5EB4-99A5-48F6-8684-06B34ADDB6A8}"/>
                  </a:ext>
                </a:extLst>
              </p:cNvPr>
              <p:cNvSpPr/>
              <p:nvPr/>
            </p:nvSpPr>
            <p:spPr>
              <a:xfrm>
                <a:off x="9084529" y="2941371"/>
                <a:ext cx="59718" cy="172541"/>
              </a:xfrm>
              <a:custGeom>
                <a:avLst/>
                <a:gdLst>
                  <a:gd name="connsiteX0" fmla="*/ 48981 w 59718"/>
                  <a:gd name="connsiteY0" fmla="*/ 172542 h 172541"/>
                  <a:gd name="connsiteX1" fmla="*/ 10027 w 59718"/>
                  <a:gd name="connsiteY1" fmla="*/ 94784 h 172541"/>
                  <a:gd name="connsiteX2" fmla="*/ 58731 w 59718"/>
                  <a:gd name="connsiteY2" fmla="*/ 0 h 172541"/>
                  <a:gd name="connsiteX3" fmla="*/ 33785 w 59718"/>
                  <a:gd name="connsiteY3" fmla="*/ 70135 h 172541"/>
                  <a:gd name="connsiteX4" fmla="*/ 48981 w 59718"/>
                  <a:gd name="connsiteY4" fmla="*/ 172542 h 172541"/>
                  <a:gd name="connsiteX5" fmla="*/ 48981 w 59718"/>
                  <a:gd name="connsiteY5" fmla="*/ 172542 h 172541"/>
                  <a:gd name="connsiteX6" fmla="*/ 48981 w 59718"/>
                  <a:gd name="connsiteY6" fmla="*/ 172542 h 172541"/>
                  <a:gd name="connsiteX7" fmla="*/ 48981 w 59718"/>
                  <a:gd name="connsiteY7" fmla="*/ 172542 h 17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718" h="172541">
                    <a:moveTo>
                      <a:pt x="48981" y="172542"/>
                    </a:moveTo>
                    <a:cubicBezTo>
                      <a:pt x="-119" y="158238"/>
                      <a:pt x="-10662" y="137895"/>
                      <a:pt x="10027" y="94784"/>
                    </a:cubicBezTo>
                    <a:cubicBezTo>
                      <a:pt x="23985" y="65780"/>
                      <a:pt x="39378" y="37468"/>
                      <a:pt x="58731" y="0"/>
                    </a:cubicBezTo>
                    <a:cubicBezTo>
                      <a:pt x="64571" y="36280"/>
                      <a:pt x="42991" y="51030"/>
                      <a:pt x="33785" y="70135"/>
                    </a:cubicBezTo>
                    <a:cubicBezTo>
                      <a:pt x="4731" y="130619"/>
                      <a:pt x="3939" y="130273"/>
                      <a:pt x="48981" y="172542"/>
                    </a:cubicBezTo>
                    <a:lnTo>
                      <a:pt x="48981" y="172542"/>
                    </a:lnTo>
                    <a:lnTo>
                      <a:pt x="48981" y="172542"/>
                    </a:lnTo>
                    <a:lnTo>
                      <a:pt x="48981" y="172542"/>
                    </a:lnTo>
                    <a:close/>
                  </a:path>
                </a:pathLst>
              </a:custGeom>
              <a:solidFill>
                <a:srgbClr val="E3876A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8" name="자유형: 도형 127">
                <a:extLst>
                  <a:ext uri="{FF2B5EF4-FFF2-40B4-BE49-F238E27FC236}">
                    <a16:creationId xmlns:a16="http://schemas.microsoft.com/office/drawing/2014/main" id="{53F3702A-1DBC-48FA-A199-F733CA5D0B15}"/>
                  </a:ext>
                </a:extLst>
              </p:cNvPr>
              <p:cNvSpPr/>
              <p:nvPr/>
            </p:nvSpPr>
            <p:spPr>
              <a:xfrm>
                <a:off x="9741583" y="2898211"/>
                <a:ext cx="29875" cy="59741"/>
              </a:xfrm>
              <a:custGeom>
                <a:avLst/>
                <a:gdLst>
                  <a:gd name="connsiteX0" fmla="*/ 2158 w 29875"/>
                  <a:gd name="connsiteY0" fmla="*/ 59741 h 59741"/>
                  <a:gd name="connsiteX1" fmla="*/ 29875 w 29875"/>
                  <a:gd name="connsiteY1" fmla="*/ 0 h 59741"/>
                  <a:gd name="connsiteX2" fmla="*/ 2158 w 29875"/>
                  <a:gd name="connsiteY2" fmla="*/ 59741 h 59741"/>
                  <a:gd name="connsiteX3" fmla="*/ 2158 w 29875"/>
                  <a:gd name="connsiteY3" fmla="*/ 59741 h 59741"/>
                  <a:gd name="connsiteX4" fmla="*/ 2158 w 29875"/>
                  <a:gd name="connsiteY4" fmla="*/ 59741 h 59741"/>
                  <a:gd name="connsiteX5" fmla="*/ 2158 w 29875"/>
                  <a:gd name="connsiteY5" fmla="*/ 59741 h 59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75" h="59741">
                    <a:moveTo>
                      <a:pt x="2158" y="59741"/>
                    </a:moveTo>
                    <a:cubicBezTo>
                      <a:pt x="-4574" y="32420"/>
                      <a:pt x="4385" y="12126"/>
                      <a:pt x="29875" y="0"/>
                    </a:cubicBezTo>
                    <a:cubicBezTo>
                      <a:pt x="20619" y="19749"/>
                      <a:pt x="6612" y="37419"/>
                      <a:pt x="2158" y="59741"/>
                    </a:cubicBezTo>
                    <a:lnTo>
                      <a:pt x="2158" y="59741"/>
                    </a:lnTo>
                    <a:lnTo>
                      <a:pt x="2158" y="59741"/>
                    </a:lnTo>
                    <a:lnTo>
                      <a:pt x="2158" y="59741"/>
                    </a:lnTo>
                    <a:close/>
                  </a:path>
                </a:pathLst>
              </a:custGeom>
              <a:solidFill>
                <a:srgbClr val="E68C6E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9" name="자유형: 도형 128">
                <a:extLst>
                  <a:ext uri="{FF2B5EF4-FFF2-40B4-BE49-F238E27FC236}">
                    <a16:creationId xmlns:a16="http://schemas.microsoft.com/office/drawing/2014/main" id="{5682DEB7-966E-4363-A64F-C3519E6CDFA1}"/>
                  </a:ext>
                </a:extLst>
              </p:cNvPr>
              <p:cNvSpPr/>
              <p:nvPr/>
            </p:nvSpPr>
            <p:spPr>
              <a:xfrm>
                <a:off x="8928546" y="2289318"/>
                <a:ext cx="869447" cy="580646"/>
              </a:xfrm>
              <a:custGeom>
                <a:avLst/>
                <a:gdLst>
                  <a:gd name="connsiteX0" fmla="*/ 853653 w 869447"/>
                  <a:gd name="connsiteY0" fmla="*/ 210156 h 580646"/>
                  <a:gd name="connsiteX1" fmla="*/ 720807 w 869447"/>
                  <a:gd name="connsiteY1" fmla="*/ 100919 h 580646"/>
                  <a:gd name="connsiteX2" fmla="*/ 720807 w 869447"/>
                  <a:gd name="connsiteY2" fmla="*/ 100919 h 580646"/>
                  <a:gd name="connsiteX3" fmla="*/ 720807 w 869447"/>
                  <a:gd name="connsiteY3" fmla="*/ 100919 h 580646"/>
                  <a:gd name="connsiteX4" fmla="*/ 666460 w 869447"/>
                  <a:gd name="connsiteY4" fmla="*/ 98494 h 580646"/>
                  <a:gd name="connsiteX5" fmla="*/ 666460 w 869447"/>
                  <a:gd name="connsiteY5" fmla="*/ 98494 h 580646"/>
                  <a:gd name="connsiteX6" fmla="*/ 666460 w 869447"/>
                  <a:gd name="connsiteY6" fmla="*/ 98494 h 580646"/>
                  <a:gd name="connsiteX7" fmla="*/ 592514 w 869447"/>
                  <a:gd name="connsiteY7" fmla="*/ 30685 h 580646"/>
                  <a:gd name="connsiteX8" fmla="*/ 499215 w 869447"/>
                  <a:gd name="connsiteY8" fmla="*/ 7274 h 580646"/>
                  <a:gd name="connsiteX9" fmla="*/ 231740 w 869447"/>
                  <a:gd name="connsiteY9" fmla="*/ 41129 h 580646"/>
                  <a:gd name="connsiteX10" fmla="*/ 59149 w 869447"/>
                  <a:gd name="connsiteY10" fmla="*/ 169075 h 580646"/>
                  <a:gd name="connsiteX11" fmla="*/ 51 w 869447"/>
                  <a:gd name="connsiteY11" fmla="*/ 304050 h 580646"/>
                  <a:gd name="connsiteX12" fmla="*/ 15741 w 869447"/>
                  <a:gd name="connsiteY12" fmla="*/ 398141 h 580646"/>
                  <a:gd name="connsiteX13" fmla="*/ 32817 w 869447"/>
                  <a:gd name="connsiteY13" fmla="*/ 344290 h 580646"/>
                  <a:gd name="connsiteX14" fmla="*/ 101270 w 869447"/>
                  <a:gd name="connsiteY14" fmla="*/ 310929 h 580646"/>
                  <a:gd name="connsiteX15" fmla="*/ 254805 w 869447"/>
                  <a:gd name="connsiteY15" fmla="*/ 323551 h 580646"/>
                  <a:gd name="connsiteX16" fmla="*/ 406856 w 869447"/>
                  <a:gd name="connsiteY16" fmla="*/ 323551 h 580646"/>
                  <a:gd name="connsiteX17" fmla="*/ 541632 w 869447"/>
                  <a:gd name="connsiteY17" fmla="*/ 303753 h 580646"/>
                  <a:gd name="connsiteX18" fmla="*/ 561431 w 869447"/>
                  <a:gd name="connsiteY18" fmla="*/ 305683 h 580646"/>
                  <a:gd name="connsiteX19" fmla="*/ 620776 w 869447"/>
                  <a:gd name="connsiteY19" fmla="*/ 381857 h 580646"/>
                  <a:gd name="connsiteX20" fmla="*/ 675122 w 869447"/>
                  <a:gd name="connsiteY20" fmla="*/ 482481 h 580646"/>
                  <a:gd name="connsiteX21" fmla="*/ 752533 w 869447"/>
                  <a:gd name="connsiteY21" fmla="*/ 577760 h 580646"/>
                  <a:gd name="connsiteX22" fmla="*/ 799059 w 869447"/>
                  <a:gd name="connsiteY22" fmla="*/ 569643 h 580646"/>
                  <a:gd name="connsiteX23" fmla="*/ 855039 w 869447"/>
                  <a:gd name="connsiteY23" fmla="*/ 548558 h 580646"/>
                  <a:gd name="connsiteX24" fmla="*/ 863602 w 869447"/>
                  <a:gd name="connsiteY24" fmla="*/ 516287 h 580646"/>
                  <a:gd name="connsiteX25" fmla="*/ 853653 w 869447"/>
                  <a:gd name="connsiteY25" fmla="*/ 210156 h 580646"/>
                  <a:gd name="connsiteX26" fmla="*/ 853653 w 869447"/>
                  <a:gd name="connsiteY26" fmla="*/ 210156 h 580646"/>
                  <a:gd name="connsiteX27" fmla="*/ 853653 w 869447"/>
                  <a:gd name="connsiteY27" fmla="*/ 210156 h 580646"/>
                  <a:gd name="connsiteX28" fmla="*/ 853653 w 869447"/>
                  <a:gd name="connsiteY28" fmla="*/ 210156 h 580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69447" h="580646">
                    <a:moveTo>
                      <a:pt x="853653" y="210156"/>
                    </a:moveTo>
                    <a:cubicBezTo>
                      <a:pt x="841378" y="142595"/>
                      <a:pt x="795595" y="105028"/>
                      <a:pt x="720807" y="100919"/>
                    </a:cubicBezTo>
                    <a:lnTo>
                      <a:pt x="720807" y="100919"/>
                    </a:lnTo>
                    <a:lnTo>
                      <a:pt x="720807" y="100919"/>
                    </a:lnTo>
                    <a:cubicBezTo>
                      <a:pt x="702642" y="100128"/>
                      <a:pt x="684477" y="99286"/>
                      <a:pt x="666460" y="98494"/>
                    </a:cubicBezTo>
                    <a:lnTo>
                      <a:pt x="666460" y="98494"/>
                    </a:lnTo>
                    <a:lnTo>
                      <a:pt x="666460" y="98494"/>
                    </a:lnTo>
                    <a:cubicBezTo>
                      <a:pt x="654532" y="62115"/>
                      <a:pt x="626369" y="42069"/>
                      <a:pt x="592514" y="30685"/>
                    </a:cubicBezTo>
                    <a:cubicBezTo>
                      <a:pt x="562173" y="20489"/>
                      <a:pt x="530347" y="14847"/>
                      <a:pt x="499215" y="7274"/>
                    </a:cubicBezTo>
                    <a:cubicBezTo>
                      <a:pt x="417200" y="-12921"/>
                      <a:pt x="308805" y="12372"/>
                      <a:pt x="231740" y="41129"/>
                    </a:cubicBezTo>
                    <a:cubicBezTo>
                      <a:pt x="163585" y="66520"/>
                      <a:pt x="100082" y="108938"/>
                      <a:pt x="59149" y="169075"/>
                    </a:cubicBezTo>
                    <a:cubicBezTo>
                      <a:pt x="39747" y="197733"/>
                      <a:pt x="51" y="249159"/>
                      <a:pt x="51" y="304050"/>
                    </a:cubicBezTo>
                    <a:cubicBezTo>
                      <a:pt x="51" y="343300"/>
                      <a:pt x="-1731" y="381461"/>
                      <a:pt x="15741" y="398141"/>
                    </a:cubicBezTo>
                    <a:cubicBezTo>
                      <a:pt x="18810" y="383441"/>
                      <a:pt x="15741" y="366761"/>
                      <a:pt x="32817" y="344290"/>
                    </a:cubicBezTo>
                    <a:cubicBezTo>
                      <a:pt x="47715" y="316968"/>
                      <a:pt x="68009" y="300684"/>
                      <a:pt x="101270" y="310929"/>
                    </a:cubicBezTo>
                    <a:cubicBezTo>
                      <a:pt x="152795" y="310484"/>
                      <a:pt x="203429" y="321373"/>
                      <a:pt x="254805" y="323551"/>
                    </a:cubicBezTo>
                    <a:cubicBezTo>
                      <a:pt x="305489" y="327263"/>
                      <a:pt x="356123" y="328055"/>
                      <a:pt x="406856" y="323551"/>
                    </a:cubicBezTo>
                    <a:cubicBezTo>
                      <a:pt x="452045" y="318601"/>
                      <a:pt x="497581" y="316720"/>
                      <a:pt x="541632" y="303753"/>
                    </a:cubicBezTo>
                    <a:cubicBezTo>
                      <a:pt x="547869" y="301971"/>
                      <a:pt x="555887" y="294843"/>
                      <a:pt x="561431" y="305683"/>
                    </a:cubicBezTo>
                    <a:cubicBezTo>
                      <a:pt x="579892" y="332262"/>
                      <a:pt x="593158" y="366266"/>
                      <a:pt x="620776" y="381857"/>
                    </a:cubicBezTo>
                    <a:cubicBezTo>
                      <a:pt x="663045" y="405565"/>
                      <a:pt x="667698" y="441895"/>
                      <a:pt x="675122" y="482481"/>
                    </a:cubicBezTo>
                    <a:cubicBezTo>
                      <a:pt x="683190" y="526087"/>
                      <a:pt x="698435" y="569049"/>
                      <a:pt x="752533" y="577760"/>
                    </a:cubicBezTo>
                    <a:cubicBezTo>
                      <a:pt x="769016" y="580483"/>
                      <a:pt x="785844" y="585284"/>
                      <a:pt x="799059" y="569643"/>
                    </a:cubicBezTo>
                    <a:cubicBezTo>
                      <a:pt x="816333" y="559051"/>
                      <a:pt x="833508" y="548162"/>
                      <a:pt x="855039" y="548558"/>
                    </a:cubicBezTo>
                    <a:cubicBezTo>
                      <a:pt x="855039" y="548558"/>
                      <a:pt x="862810" y="526285"/>
                      <a:pt x="863602" y="516287"/>
                    </a:cubicBezTo>
                    <a:cubicBezTo>
                      <a:pt x="871818" y="413831"/>
                      <a:pt x="873698" y="311573"/>
                      <a:pt x="853653" y="210156"/>
                    </a:cubicBezTo>
                    <a:lnTo>
                      <a:pt x="853653" y="210156"/>
                    </a:lnTo>
                    <a:lnTo>
                      <a:pt x="853653" y="210156"/>
                    </a:lnTo>
                    <a:lnTo>
                      <a:pt x="853653" y="210156"/>
                    </a:lnTo>
                    <a:close/>
                  </a:path>
                </a:pathLst>
              </a:custGeom>
              <a:solidFill>
                <a:srgbClr val="292323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0" name="자유형: 도형 129">
                <a:extLst>
                  <a:ext uri="{FF2B5EF4-FFF2-40B4-BE49-F238E27FC236}">
                    <a16:creationId xmlns:a16="http://schemas.microsoft.com/office/drawing/2014/main" id="{62C65892-F8D0-4EFC-8B5A-DA4C366AE524}"/>
                  </a:ext>
                </a:extLst>
              </p:cNvPr>
              <p:cNvSpPr/>
              <p:nvPr/>
            </p:nvSpPr>
            <p:spPr>
              <a:xfrm>
                <a:off x="9262473" y="2803802"/>
                <a:ext cx="123355" cy="34521"/>
              </a:xfrm>
              <a:custGeom>
                <a:avLst/>
                <a:gdLst>
                  <a:gd name="connsiteX0" fmla="*/ 24274 w 123355"/>
                  <a:gd name="connsiteY0" fmla="*/ 5812 h 34521"/>
                  <a:gd name="connsiteX1" fmla="*/ 2100 w 123355"/>
                  <a:gd name="connsiteY1" fmla="*/ 28827 h 34521"/>
                  <a:gd name="connsiteX2" fmla="*/ 30461 w 123355"/>
                  <a:gd name="connsiteY2" fmla="*/ 23531 h 34521"/>
                  <a:gd name="connsiteX3" fmla="*/ 123216 w 123355"/>
                  <a:gd name="connsiteY3" fmla="*/ 23531 h 34521"/>
                  <a:gd name="connsiteX4" fmla="*/ 24274 w 123355"/>
                  <a:gd name="connsiteY4" fmla="*/ 5812 h 3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355" h="34521">
                    <a:moveTo>
                      <a:pt x="24274" y="5812"/>
                    </a:moveTo>
                    <a:cubicBezTo>
                      <a:pt x="19721" y="7792"/>
                      <a:pt x="-7700" y="14622"/>
                      <a:pt x="2100" y="28827"/>
                    </a:cubicBezTo>
                    <a:cubicBezTo>
                      <a:pt x="10960" y="41696"/>
                      <a:pt x="19028" y="29570"/>
                      <a:pt x="30461" y="23531"/>
                    </a:cubicBezTo>
                    <a:cubicBezTo>
                      <a:pt x="49468" y="11058"/>
                      <a:pt x="114505" y="17641"/>
                      <a:pt x="123216" y="23531"/>
                    </a:cubicBezTo>
                    <a:cubicBezTo>
                      <a:pt x="126879" y="5861"/>
                      <a:pt x="57041" y="-8443"/>
                      <a:pt x="24274" y="5812"/>
                    </a:cubicBezTo>
                    <a:close/>
                  </a:path>
                </a:pathLst>
              </a:custGeom>
              <a:solidFill>
                <a:srgbClr val="50392D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1" name="자유형: 도형 130">
                <a:extLst>
                  <a:ext uri="{FF2B5EF4-FFF2-40B4-BE49-F238E27FC236}">
                    <a16:creationId xmlns:a16="http://schemas.microsoft.com/office/drawing/2014/main" id="{7C6A5E5D-8E11-4821-8B4F-1C9FDEA3748F}"/>
                  </a:ext>
                </a:extLst>
              </p:cNvPr>
              <p:cNvSpPr/>
              <p:nvPr/>
            </p:nvSpPr>
            <p:spPr>
              <a:xfrm>
                <a:off x="8943462" y="4306565"/>
                <a:ext cx="66677" cy="114874"/>
              </a:xfrm>
              <a:custGeom>
                <a:avLst/>
                <a:gdLst>
                  <a:gd name="connsiteX0" fmla="*/ 83 w 66677"/>
                  <a:gd name="connsiteY0" fmla="*/ 6182 h 114874"/>
                  <a:gd name="connsiteX1" fmla="*/ 17110 w 66677"/>
                  <a:gd name="connsiteY1" fmla="*/ 3657 h 114874"/>
                  <a:gd name="connsiteX2" fmla="*/ 53984 w 66677"/>
                  <a:gd name="connsiteY2" fmla="*/ 114874 h 114874"/>
                  <a:gd name="connsiteX3" fmla="*/ 13645 w 66677"/>
                  <a:gd name="connsiteY3" fmla="*/ 71467 h 114874"/>
                  <a:gd name="connsiteX4" fmla="*/ 83 w 66677"/>
                  <a:gd name="connsiteY4" fmla="*/ 6182 h 114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7" h="114874">
                    <a:moveTo>
                      <a:pt x="83" y="6182"/>
                    </a:moveTo>
                    <a:cubicBezTo>
                      <a:pt x="-1154" y="589"/>
                      <a:pt x="11764" y="-3123"/>
                      <a:pt x="17110" y="3657"/>
                    </a:cubicBezTo>
                    <a:cubicBezTo>
                      <a:pt x="65071" y="48946"/>
                      <a:pt x="80068" y="77456"/>
                      <a:pt x="53984" y="114874"/>
                    </a:cubicBezTo>
                    <a:cubicBezTo>
                      <a:pt x="46411" y="95917"/>
                      <a:pt x="32007" y="83444"/>
                      <a:pt x="13645" y="71467"/>
                    </a:cubicBezTo>
                    <a:cubicBezTo>
                      <a:pt x="13595" y="71417"/>
                      <a:pt x="6814" y="36473"/>
                      <a:pt x="83" y="6182"/>
                    </a:cubicBezTo>
                    <a:close/>
                  </a:path>
                </a:pathLst>
              </a:custGeom>
              <a:solidFill>
                <a:srgbClr val="F0A681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2" name="자유형: 도형 131">
                <a:extLst>
                  <a:ext uri="{FF2B5EF4-FFF2-40B4-BE49-F238E27FC236}">
                    <a16:creationId xmlns:a16="http://schemas.microsoft.com/office/drawing/2014/main" id="{5ECF0385-C8DD-4298-B388-AC9DC924A8EB}"/>
                  </a:ext>
                </a:extLst>
              </p:cNvPr>
              <p:cNvSpPr/>
              <p:nvPr/>
            </p:nvSpPr>
            <p:spPr>
              <a:xfrm>
                <a:off x="8697898" y="4247146"/>
                <a:ext cx="144378" cy="69660"/>
              </a:xfrm>
              <a:custGeom>
                <a:avLst/>
                <a:gdLst>
                  <a:gd name="connsiteX0" fmla="*/ 144379 w 144378"/>
                  <a:gd name="connsiteY0" fmla="*/ 69660 h 69660"/>
                  <a:gd name="connsiteX1" fmla="*/ 128095 w 144378"/>
                  <a:gd name="connsiteY1" fmla="*/ 62929 h 69660"/>
                  <a:gd name="connsiteX2" fmla="*/ 0 w 144378"/>
                  <a:gd name="connsiteY2" fmla="*/ 8038 h 69660"/>
                  <a:gd name="connsiteX3" fmla="*/ 144379 w 144378"/>
                  <a:gd name="connsiteY3" fmla="*/ 69660 h 69660"/>
                  <a:gd name="connsiteX4" fmla="*/ 144379 w 144378"/>
                  <a:gd name="connsiteY4" fmla="*/ 69660 h 69660"/>
                  <a:gd name="connsiteX5" fmla="*/ 144379 w 144378"/>
                  <a:gd name="connsiteY5" fmla="*/ 69660 h 69660"/>
                  <a:gd name="connsiteX6" fmla="*/ 144379 w 144378"/>
                  <a:gd name="connsiteY6" fmla="*/ 69660 h 69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378" h="69660">
                    <a:moveTo>
                      <a:pt x="144379" y="69660"/>
                    </a:moveTo>
                    <a:cubicBezTo>
                      <a:pt x="138984" y="67433"/>
                      <a:pt x="133490" y="65255"/>
                      <a:pt x="128095" y="62929"/>
                    </a:cubicBezTo>
                    <a:cubicBezTo>
                      <a:pt x="97655" y="16007"/>
                      <a:pt x="49347" y="10909"/>
                      <a:pt x="0" y="8038"/>
                    </a:cubicBezTo>
                    <a:cubicBezTo>
                      <a:pt x="54495" y="-14384"/>
                      <a:pt x="114780" y="11354"/>
                      <a:pt x="144379" y="69660"/>
                    </a:cubicBezTo>
                    <a:lnTo>
                      <a:pt x="144379" y="69660"/>
                    </a:lnTo>
                    <a:lnTo>
                      <a:pt x="144379" y="69660"/>
                    </a:lnTo>
                    <a:lnTo>
                      <a:pt x="144379" y="69660"/>
                    </a:lnTo>
                    <a:close/>
                  </a:path>
                </a:pathLst>
              </a:custGeom>
              <a:solidFill>
                <a:srgbClr val="DBCCBA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3" name="자유형: 도형 132">
                <a:extLst>
                  <a:ext uri="{FF2B5EF4-FFF2-40B4-BE49-F238E27FC236}">
                    <a16:creationId xmlns:a16="http://schemas.microsoft.com/office/drawing/2014/main" id="{2056C749-71B1-4820-8DD9-8E7D22A22506}"/>
                  </a:ext>
                </a:extLst>
              </p:cNvPr>
              <p:cNvSpPr/>
              <p:nvPr/>
            </p:nvSpPr>
            <p:spPr>
              <a:xfrm>
                <a:off x="8958401" y="3895400"/>
                <a:ext cx="13287" cy="41477"/>
              </a:xfrm>
              <a:custGeom>
                <a:avLst/>
                <a:gdLst>
                  <a:gd name="connsiteX0" fmla="*/ 7367 w 13287"/>
                  <a:gd name="connsiteY0" fmla="*/ 36825 h 41477"/>
                  <a:gd name="connsiteX1" fmla="*/ 1428 w 13287"/>
                  <a:gd name="connsiteY1" fmla="*/ 41477 h 41477"/>
                  <a:gd name="connsiteX2" fmla="*/ 7417 w 13287"/>
                  <a:gd name="connsiteY2" fmla="*/ 0 h 41477"/>
                  <a:gd name="connsiteX3" fmla="*/ 9941 w 13287"/>
                  <a:gd name="connsiteY3" fmla="*/ 7870 h 41477"/>
                  <a:gd name="connsiteX4" fmla="*/ 7367 w 13287"/>
                  <a:gd name="connsiteY4" fmla="*/ 36825 h 41477"/>
                  <a:gd name="connsiteX5" fmla="*/ 7367 w 13287"/>
                  <a:gd name="connsiteY5" fmla="*/ 36825 h 41477"/>
                  <a:gd name="connsiteX6" fmla="*/ 7367 w 13287"/>
                  <a:gd name="connsiteY6" fmla="*/ 36825 h 41477"/>
                  <a:gd name="connsiteX7" fmla="*/ 7367 w 13287"/>
                  <a:gd name="connsiteY7" fmla="*/ 36825 h 41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87" h="41477">
                    <a:moveTo>
                      <a:pt x="7367" y="36825"/>
                    </a:moveTo>
                    <a:cubicBezTo>
                      <a:pt x="5190" y="38211"/>
                      <a:pt x="3259" y="39745"/>
                      <a:pt x="1428" y="41477"/>
                    </a:cubicBezTo>
                    <a:cubicBezTo>
                      <a:pt x="1923" y="27470"/>
                      <a:pt x="-4858" y="12572"/>
                      <a:pt x="7417" y="0"/>
                    </a:cubicBezTo>
                    <a:cubicBezTo>
                      <a:pt x="8258" y="2623"/>
                      <a:pt x="9100" y="5296"/>
                      <a:pt x="9941" y="7870"/>
                    </a:cubicBezTo>
                    <a:cubicBezTo>
                      <a:pt x="12911" y="17868"/>
                      <a:pt x="16722" y="27916"/>
                      <a:pt x="7367" y="36825"/>
                    </a:cubicBezTo>
                    <a:lnTo>
                      <a:pt x="7367" y="36825"/>
                    </a:lnTo>
                    <a:lnTo>
                      <a:pt x="7367" y="36825"/>
                    </a:lnTo>
                    <a:lnTo>
                      <a:pt x="7367" y="36825"/>
                    </a:lnTo>
                    <a:close/>
                  </a:path>
                </a:pathLst>
              </a:custGeom>
              <a:solidFill>
                <a:srgbClr val="F5ECE0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4" name="자유형: 도형 133">
                <a:extLst>
                  <a:ext uri="{FF2B5EF4-FFF2-40B4-BE49-F238E27FC236}">
                    <a16:creationId xmlns:a16="http://schemas.microsoft.com/office/drawing/2014/main" id="{6C51C72C-1333-4F37-9331-145326D531E7}"/>
                  </a:ext>
                </a:extLst>
              </p:cNvPr>
              <p:cNvSpPr/>
              <p:nvPr/>
            </p:nvSpPr>
            <p:spPr>
              <a:xfrm>
                <a:off x="8850734" y="4095931"/>
                <a:ext cx="147492" cy="502950"/>
              </a:xfrm>
              <a:custGeom>
                <a:avLst/>
                <a:gdLst>
                  <a:gd name="connsiteX0" fmla="*/ 143346 w 147492"/>
                  <a:gd name="connsiteY0" fmla="*/ 419847 h 502950"/>
                  <a:gd name="connsiteX1" fmla="*/ 92910 w 147492"/>
                  <a:gd name="connsiteY1" fmla="*/ 217558 h 502950"/>
                  <a:gd name="connsiteX2" fmla="*/ 41583 w 147492"/>
                  <a:gd name="connsiteY2" fmla="*/ 26307 h 502950"/>
                  <a:gd name="connsiteX3" fmla="*/ 17379 w 147492"/>
                  <a:gd name="connsiteY3" fmla="*/ 1312 h 502950"/>
                  <a:gd name="connsiteX4" fmla="*/ 4214 w 147492"/>
                  <a:gd name="connsiteY4" fmla="*/ 36404 h 502950"/>
                  <a:gd name="connsiteX5" fmla="*/ 107709 w 147492"/>
                  <a:gd name="connsiteY5" fmla="*/ 440338 h 502950"/>
                  <a:gd name="connsiteX6" fmla="*/ 144485 w 147492"/>
                  <a:gd name="connsiteY6" fmla="*/ 502950 h 502950"/>
                  <a:gd name="connsiteX7" fmla="*/ 143346 w 147492"/>
                  <a:gd name="connsiteY7" fmla="*/ 419847 h 50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7492" h="502950">
                    <a:moveTo>
                      <a:pt x="143346" y="419847"/>
                    </a:moveTo>
                    <a:cubicBezTo>
                      <a:pt x="143593" y="419995"/>
                      <a:pt x="99592" y="247107"/>
                      <a:pt x="92910" y="217558"/>
                    </a:cubicBezTo>
                    <a:cubicBezTo>
                      <a:pt x="75933" y="153758"/>
                      <a:pt x="59302" y="89909"/>
                      <a:pt x="41583" y="26307"/>
                    </a:cubicBezTo>
                    <a:cubicBezTo>
                      <a:pt x="38366" y="14775"/>
                      <a:pt x="40197" y="-5321"/>
                      <a:pt x="17379" y="1312"/>
                    </a:cubicBezTo>
                    <a:cubicBezTo>
                      <a:pt x="-7269" y="8439"/>
                      <a:pt x="353" y="21308"/>
                      <a:pt x="4214" y="36404"/>
                    </a:cubicBezTo>
                    <a:cubicBezTo>
                      <a:pt x="21834" y="105203"/>
                      <a:pt x="108946" y="439051"/>
                      <a:pt x="107709" y="440338"/>
                    </a:cubicBezTo>
                    <a:cubicBezTo>
                      <a:pt x="113698" y="462809"/>
                      <a:pt x="127210" y="480133"/>
                      <a:pt x="144485" y="502950"/>
                    </a:cubicBezTo>
                    <a:cubicBezTo>
                      <a:pt x="149186" y="471025"/>
                      <a:pt x="148048" y="444892"/>
                      <a:pt x="143346" y="419847"/>
                    </a:cubicBezTo>
                    <a:close/>
                  </a:path>
                </a:pathLst>
              </a:custGeom>
              <a:solidFill>
                <a:srgbClr val="768591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5" name="자유형: 도형 134">
                <a:extLst>
                  <a:ext uri="{FF2B5EF4-FFF2-40B4-BE49-F238E27FC236}">
                    <a16:creationId xmlns:a16="http://schemas.microsoft.com/office/drawing/2014/main" id="{C1E53E7E-B94A-4B9C-883F-1CF97DD95317}"/>
                  </a:ext>
                </a:extLst>
              </p:cNvPr>
              <p:cNvSpPr/>
              <p:nvPr/>
            </p:nvSpPr>
            <p:spPr>
              <a:xfrm>
                <a:off x="9114420" y="3447365"/>
                <a:ext cx="177336" cy="454666"/>
              </a:xfrm>
              <a:custGeom>
                <a:avLst/>
                <a:gdLst>
                  <a:gd name="connsiteX0" fmla="*/ 48094 w 177336"/>
                  <a:gd name="connsiteY0" fmla="*/ 454667 h 454666"/>
                  <a:gd name="connsiteX1" fmla="*/ 33294 w 177336"/>
                  <a:gd name="connsiteY1" fmla="*/ 445213 h 454666"/>
                  <a:gd name="connsiteX2" fmla="*/ 39333 w 177336"/>
                  <a:gd name="connsiteY2" fmla="*/ 440561 h 454666"/>
                  <a:gd name="connsiteX3" fmla="*/ 35027 w 177336"/>
                  <a:gd name="connsiteY3" fmla="*/ 359586 h 454666"/>
                  <a:gd name="connsiteX4" fmla="*/ 18396 w 177336"/>
                  <a:gd name="connsiteY4" fmla="*/ 249161 h 454666"/>
                  <a:gd name="connsiteX5" fmla="*/ 174159 w 177336"/>
                  <a:gd name="connsiteY5" fmla="*/ 0 h 454666"/>
                  <a:gd name="connsiteX6" fmla="*/ 174604 w 177336"/>
                  <a:gd name="connsiteY6" fmla="*/ 0 h 454666"/>
                  <a:gd name="connsiteX7" fmla="*/ 170744 w 177336"/>
                  <a:gd name="connsiteY7" fmla="*/ 47021 h 454666"/>
                  <a:gd name="connsiteX8" fmla="*/ 31958 w 177336"/>
                  <a:gd name="connsiteY8" fmla="*/ 272721 h 454666"/>
                  <a:gd name="connsiteX9" fmla="*/ 37452 w 177336"/>
                  <a:gd name="connsiteY9" fmla="*/ 330185 h 454666"/>
                  <a:gd name="connsiteX10" fmla="*/ 55716 w 177336"/>
                  <a:gd name="connsiteY10" fmla="*/ 350578 h 454666"/>
                  <a:gd name="connsiteX11" fmla="*/ 48094 w 177336"/>
                  <a:gd name="connsiteY11" fmla="*/ 454667 h 454666"/>
                  <a:gd name="connsiteX12" fmla="*/ 48094 w 177336"/>
                  <a:gd name="connsiteY12" fmla="*/ 454667 h 454666"/>
                  <a:gd name="connsiteX13" fmla="*/ 48094 w 177336"/>
                  <a:gd name="connsiteY13" fmla="*/ 454667 h 454666"/>
                  <a:gd name="connsiteX14" fmla="*/ 48094 w 177336"/>
                  <a:gd name="connsiteY14" fmla="*/ 454667 h 45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7336" h="454666">
                    <a:moveTo>
                      <a:pt x="48094" y="454667"/>
                    </a:moveTo>
                    <a:cubicBezTo>
                      <a:pt x="41313" y="454419"/>
                      <a:pt x="35423" y="452687"/>
                      <a:pt x="33294" y="445213"/>
                    </a:cubicBezTo>
                    <a:cubicBezTo>
                      <a:pt x="35373" y="443629"/>
                      <a:pt x="37798" y="442441"/>
                      <a:pt x="39333" y="440561"/>
                    </a:cubicBezTo>
                    <a:cubicBezTo>
                      <a:pt x="72940" y="398143"/>
                      <a:pt x="72940" y="398143"/>
                      <a:pt x="35027" y="359586"/>
                    </a:cubicBezTo>
                    <a:cubicBezTo>
                      <a:pt x="-6104" y="317762"/>
                      <a:pt x="-10163" y="300191"/>
                      <a:pt x="18396" y="249161"/>
                    </a:cubicBezTo>
                    <a:cubicBezTo>
                      <a:pt x="58587" y="177640"/>
                      <a:pt x="172130" y="99"/>
                      <a:pt x="174159" y="0"/>
                    </a:cubicBezTo>
                    <a:lnTo>
                      <a:pt x="174604" y="0"/>
                    </a:lnTo>
                    <a:cubicBezTo>
                      <a:pt x="180742" y="5840"/>
                      <a:pt x="175248" y="38755"/>
                      <a:pt x="170744" y="47021"/>
                    </a:cubicBezTo>
                    <a:cubicBezTo>
                      <a:pt x="168764" y="50139"/>
                      <a:pt x="72099" y="198032"/>
                      <a:pt x="31958" y="272721"/>
                    </a:cubicBezTo>
                    <a:cubicBezTo>
                      <a:pt x="20524" y="293955"/>
                      <a:pt x="22059" y="312218"/>
                      <a:pt x="37452" y="330185"/>
                    </a:cubicBezTo>
                    <a:cubicBezTo>
                      <a:pt x="43391" y="337115"/>
                      <a:pt x="49232" y="344143"/>
                      <a:pt x="55716" y="350578"/>
                    </a:cubicBezTo>
                    <a:cubicBezTo>
                      <a:pt x="115952" y="410418"/>
                      <a:pt x="108627" y="401954"/>
                      <a:pt x="48094" y="454667"/>
                    </a:cubicBezTo>
                    <a:lnTo>
                      <a:pt x="48094" y="454667"/>
                    </a:lnTo>
                    <a:lnTo>
                      <a:pt x="48094" y="454667"/>
                    </a:lnTo>
                    <a:lnTo>
                      <a:pt x="48094" y="454667"/>
                    </a:lnTo>
                    <a:close/>
                  </a:path>
                </a:pathLst>
              </a:custGeom>
              <a:solidFill>
                <a:srgbClr val="DBCCBA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6" name="자유형: 도형 135">
                <a:extLst>
                  <a:ext uri="{FF2B5EF4-FFF2-40B4-BE49-F238E27FC236}">
                    <a16:creationId xmlns:a16="http://schemas.microsoft.com/office/drawing/2014/main" id="{21397AD5-8D07-4C6D-ADF7-0E3C0B7D5F4D}"/>
                  </a:ext>
                </a:extLst>
              </p:cNvPr>
              <p:cNvSpPr/>
              <p:nvPr/>
            </p:nvSpPr>
            <p:spPr>
              <a:xfrm>
                <a:off x="9580610" y="3424152"/>
                <a:ext cx="126117" cy="141062"/>
              </a:xfrm>
              <a:custGeom>
                <a:avLst/>
                <a:gdLst>
                  <a:gd name="connsiteX0" fmla="*/ 125514 w 126117"/>
                  <a:gd name="connsiteY0" fmla="*/ 141063 h 141062"/>
                  <a:gd name="connsiteX1" fmla="*/ 117644 w 126117"/>
                  <a:gd name="connsiteY1" fmla="*/ 141063 h 141062"/>
                  <a:gd name="connsiteX2" fmla="*/ 43 w 126117"/>
                  <a:gd name="connsiteY2" fmla="*/ 7870 h 141062"/>
                  <a:gd name="connsiteX3" fmla="*/ 43 w 126117"/>
                  <a:gd name="connsiteY3" fmla="*/ 0 h 141062"/>
                  <a:gd name="connsiteX4" fmla="*/ 125514 w 126117"/>
                  <a:gd name="connsiteY4" fmla="*/ 141063 h 141062"/>
                  <a:gd name="connsiteX5" fmla="*/ 125514 w 126117"/>
                  <a:gd name="connsiteY5" fmla="*/ 141063 h 141062"/>
                  <a:gd name="connsiteX6" fmla="*/ 125514 w 126117"/>
                  <a:gd name="connsiteY6" fmla="*/ 141063 h 141062"/>
                  <a:gd name="connsiteX7" fmla="*/ 125514 w 126117"/>
                  <a:gd name="connsiteY7" fmla="*/ 141063 h 141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117" h="141062">
                    <a:moveTo>
                      <a:pt x="125514" y="141063"/>
                    </a:moveTo>
                    <a:cubicBezTo>
                      <a:pt x="122792" y="141063"/>
                      <a:pt x="120416" y="141063"/>
                      <a:pt x="117644" y="141063"/>
                    </a:cubicBezTo>
                    <a:cubicBezTo>
                      <a:pt x="109774" y="109732"/>
                      <a:pt x="72356" y="31628"/>
                      <a:pt x="43" y="7870"/>
                    </a:cubicBezTo>
                    <a:cubicBezTo>
                      <a:pt x="191" y="5098"/>
                      <a:pt x="-106" y="2772"/>
                      <a:pt x="43" y="0"/>
                    </a:cubicBezTo>
                    <a:cubicBezTo>
                      <a:pt x="62803" y="99"/>
                      <a:pt x="133384" y="101862"/>
                      <a:pt x="125514" y="141063"/>
                    </a:cubicBezTo>
                    <a:lnTo>
                      <a:pt x="125514" y="141063"/>
                    </a:lnTo>
                    <a:lnTo>
                      <a:pt x="125514" y="141063"/>
                    </a:lnTo>
                    <a:lnTo>
                      <a:pt x="125514" y="141063"/>
                    </a:lnTo>
                    <a:close/>
                  </a:path>
                </a:pathLst>
              </a:custGeom>
              <a:solidFill>
                <a:srgbClr val="524E4A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137" name="자유형: 도형 136">
                <a:extLst>
                  <a:ext uri="{FF2B5EF4-FFF2-40B4-BE49-F238E27FC236}">
                    <a16:creationId xmlns:a16="http://schemas.microsoft.com/office/drawing/2014/main" id="{F4D0D5D9-E79E-4EB6-9C59-D34609A86300}"/>
                  </a:ext>
                </a:extLst>
              </p:cNvPr>
              <p:cNvSpPr/>
              <p:nvPr/>
            </p:nvSpPr>
            <p:spPr>
              <a:xfrm>
                <a:off x="8903652" y="5423528"/>
                <a:ext cx="39843" cy="270444"/>
              </a:xfrm>
              <a:custGeom>
                <a:avLst/>
                <a:gdLst>
                  <a:gd name="connsiteX0" fmla="*/ 32320 w 39843"/>
                  <a:gd name="connsiteY0" fmla="*/ 0 h 270444"/>
                  <a:gd name="connsiteX1" fmla="*/ 39844 w 39843"/>
                  <a:gd name="connsiteY1" fmla="*/ 15789 h 270444"/>
                  <a:gd name="connsiteX2" fmla="*/ 0 w 39843"/>
                  <a:gd name="connsiteY2" fmla="*/ 270444 h 270444"/>
                  <a:gd name="connsiteX3" fmla="*/ 32320 w 39843"/>
                  <a:gd name="connsiteY3" fmla="*/ 0 h 270444"/>
                  <a:gd name="connsiteX4" fmla="*/ 32320 w 39843"/>
                  <a:gd name="connsiteY4" fmla="*/ 0 h 270444"/>
                  <a:gd name="connsiteX5" fmla="*/ 32320 w 39843"/>
                  <a:gd name="connsiteY5" fmla="*/ 0 h 270444"/>
                  <a:gd name="connsiteX6" fmla="*/ 32320 w 39843"/>
                  <a:gd name="connsiteY6" fmla="*/ 0 h 270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843" h="270444">
                    <a:moveTo>
                      <a:pt x="32320" y="0"/>
                    </a:moveTo>
                    <a:cubicBezTo>
                      <a:pt x="32717" y="6286"/>
                      <a:pt x="33657" y="12275"/>
                      <a:pt x="39844" y="15789"/>
                    </a:cubicBezTo>
                    <a:cubicBezTo>
                      <a:pt x="22669" y="99981"/>
                      <a:pt x="12720" y="185361"/>
                      <a:pt x="0" y="270444"/>
                    </a:cubicBezTo>
                    <a:cubicBezTo>
                      <a:pt x="2425" y="179323"/>
                      <a:pt x="5692" y="88399"/>
                      <a:pt x="32320" y="0"/>
                    </a:cubicBezTo>
                    <a:lnTo>
                      <a:pt x="32320" y="0"/>
                    </a:lnTo>
                    <a:lnTo>
                      <a:pt x="32320" y="0"/>
                    </a:lnTo>
                    <a:lnTo>
                      <a:pt x="32320" y="0"/>
                    </a:lnTo>
                    <a:close/>
                  </a:path>
                </a:pathLst>
              </a:custGeom>
              <a:solidFill>
                <a:srgbClr val="DED0BE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8" name="자유형: 도형 137">
                <a:extLst>
                  <a:ext uri="{FF2B5EF4-FFF2-40B4-BE49-F238E27FC236}">
                    <a16:creationId xmlns:a16="http://schemas.microsoft.com/office/drawing/2014/main" id="{8CF66AB2-22A8-44B4-99E5-7CDFF0ACE4DF}"/>
                  </a:ext>
                </a:extLst>
              </p:cNvPr>
              <p:cNvSpPr/>
              <p:nvPr/>
            </p:nvSpPr>
            <p:spPr>
              <a:xfrm>
                <a:off x="9257100" y="4209004"/>
                <a:ext cx="118888" cy="102852"/>
              </a:xfrm>
              <a:custGeom>
                <a:avLst/>
                <a:gdLst>
                  <a:gd name="connsiteX0" fmla="*/ 0 w 118888"/>
                  <a:gd name="connsiteY0" fmla="*/ 102852 h 102852"/>
                  <a:gd name="connsiteX1" fmla="*/ 55088 w 118888"/>
                  <a:gd name="connsiteY1" fmla="*/ 0 h 102852"/>
                  <a:gd name="connsiteX2" fmla="*/ 118888 w 118888"/>
                  <a:gd name="connsiteY2" fmla="*/ 59840 h 102852"/>
                  <a:gd name="connsiteX3" fmla="*/ 0 w 118888"/>
                  <a:gd name="connsiteY3" fmla="*/ 102852 h 102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888" h="102852">
                    <a:moveTo>
                      <a:pt x="0" y="102852"/>
                    </a:moveTo>
                    <a:cubicBezTo>
                      <a:pt x="17323" y="68007"/>
                      <a:pt x="32073" y="31776"/>
                      <a:pt x="55088" y="0"/>
                    </a:cubicBezTo>
                    <a:cubicBezTo>
                      <a:pt x="76174" y="18264"/>
                      <a:pt x="103396" y="35241"/>
                      <a:pt x="118888" y="59840"/>
                    </a:cubicBezTo>
                    <a:cubicBezTo>
                      <a:pt x="89538" y="86222"/>
                      <a:pt x="5049" y="102703"/>
                      <a:pt x="0" y="102852"/>
                    </a:cubicBezTo>
                    <a:close/>
                  </a:path>
                </a:pathLst>
              </a:custGeom>
              <a:solidFill>
                <a:srgbClr val="E9DCCD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9" name="자유형: 도형 138">
                <a:extLst>
                  <a:ext uri="{FF2B5EF4-FFF2-40B4-BE49-F238E27FC236}">
                    <a16:creationId xmlns:a16="http://schemas.microsoft.com/office/drawing/2014/main" id="{E427EEAE-E77D-41AB-BCC6-7E2F70E63A94}"/>
                  </a:ext>
                </a:extLst>
              </p:cNvPr>
              <p:cNvSpPr/>
              <p:nvPr/>
            </p:nvSpPr>
            <p:spPr>
              <a:xfrm>
                <a:off x="8931737" y="4306884"/>
                <a:ext cx="990683" cy="1133256"/>
              </a:xfrm>
              <a:custGeom>
                <a:avLst/>
                <a:gdLst>
                  <a:gd name="connsiteX0" fmla="*/ 534136 w 990683"/>
                  <a:gd name="connsiteY0" fmla="*/ 536506 h 1133256"/>
                  <a:gd name="connsiteX1" fmla="*/ 502359 w 990683"/>
                  <a:gd name="connsiteY1" fmla="*/ 522845 h 1133256"/>
                  <a:gd name="connsiteX2" fmla="*/ 534433 w 990683"/>
                  <a:gd name="connsiteY2" fmla="*/ 505175 h 1133256"/>
                  <a:gd name="connsiteX3" fmla="*/ 665051 w 990683"/>
                  <a:gd name="connsiteY3" fmla="*/ 517450 h 1133256"/>
                  <a:gd name="connsiteX4" fmla="*/ 601994 w 990683"/>
                  <a:gd name="connsiteY4" fmla="*/ 496365 h 1133256"/>
                  <a:gd name="connsiteX5" fmla="*/ 521564 w 990683"/>
                  <a:gd name="connsiteY5" fmla="*/ 473943 h 1133256"/>
                  <a:gd name="connsiteX6" fmla="*/ 518050 w 990683"/>
                  <a:gd name="connsiteY6" fmla="*/ 459639 h 1133256"/>
                  <a:gd name="connsiteX7" fmla="*/ 487907 w 990683"/>
                  <a:gd name="connsiteY7" fmla="*/ 148410 h 1133256"/>
                  <a:gd name="connsiteX8" fmla="*/ 508893 w 990683"/>
                  <a:gd name="connsiteY8" fmla="*/ 159794 h 1133256"/>
                  <a:gd name="connsiteX9" fmla="*/ 735929 w 990683"/>
                  <a:gd name="connsiteY9" fmla="*/ 322239 h 1133256"/>
                  <a:gd name="connsiteX10" fmla="*/ 849720 w 990683"/>
                  <a:gd name="connsiteY10" fmla="*/ 333425 h 1133256"/>
                  <a:gd name="connsiteX11" fmla="*/ 850660 w 990683"/>
                  <a:gd name="connsiteY11" fmla="*/ 333524 h 1133256"/>
                  <a:gd name="connsiteX12" fmla="*/ 960887 w 990683"/>
                  <a:gd name="connsiteY12" fmla="*/ 241215 h 1133256"/>
                  <a:gd name="connsiteX13" fmla="*/ 990683 w 990683"/>
                  <a:gd name="connsiteY13" fmla="*/ 137868 h 1133256"/>
                  <a:gd name="connsiteX14" fmla="*/ 975389 w 990683"/>
                  <a:gd name="connsiteY14" fmla="*/ 137719 h 1133256"/>
                  <a:gd name="connsiteX15" fmla="*/ 956334 w 990683"/>
                  <a:gd name="connsiteY15" fmla="*/ 216219 h 1133256"/>
                  <a:gd name="connsiteX16" fmla="*/ 835960 w 990683"/>
                  <a:gd name="connsiteY16" fmla="*/ 325902 h 1133256"/>
                  <a:gd name="connsiteX17" fmla="*/ 835316 w 990683"/>
                  <a:gd name="connsiteY17" fmla="*/ 325357 h 1133256"/>
                  <a:gd name="connsiteX18" fmla="*/ 690344 w 990683"/>
                  <a:gd name="connsiteY18" fmla="*/ 280910 h 1133256"/>
                  <a:gd name="connsiteX19" fmla="*/ 519287 w 990683"/>
                  <a:gd name="connsiteY19" fmla="*/ 152667 h 1133256"/>
                  <a:gd name="connsiteX20" fmla="*/ 340558 w 990683"/>
                  <a:gd name="connsiteY20" fmla="*/ 3586 h 1133256"/>
                  <a:gd name="connsiteX21" fmla="*/ 325313 w 990683"/>
                  <a:gd name="connsiteY21" fmla="*/ 3735 h 1133256"/>
                  <a:gd name="connsiteX22" fmla="*/ 450241 w 990683"/>
                  <a:gd name="connsiteY22" fmla="*/ 112526 h 1133256"/>
                  <a:gd name="connsiteX23" fmla="*/ 474246 w 990683"/>
                  <a:gd name="connsiteY23" fmla="*/ 149450 h 1133256"/>
                  <a:gd name="connsiteX24" fmla="*/ 505379 w 990683"/>
                  <a:gd name="connsiteY24" fmla="*/ 459886 h 1133256"/>
                  <a:gd name="connsiteX25" fmla="*/ 477611 w 990683"/>
                  <a:gd name="connsiteY25" fmla="*/ 489782 h 1133256"/>
                  <a:gd name="connsiteX26" fmla="*/ 386737 w 990683"/>
                  <a:gd name="connsiteY26" fmla="*/ 489386 h 1133256"/>
                  <a:gd name="connsiteX27" fmla="*/ 468603 w 990683"/>
                  <a:gd name="connsiteY27" fmla="*/ 497850 h 1133256"/>
                  <a:gd name="connsiteX28" fmla="*/ 489689 w 990683"/>
                  <a:gd name="connsiteY28" fmla="*/ 514876 h 1133256"/>
                  <a:gd name="connsiteX29" fmla="*/ 474097 w 990683"/>
                  <a:gd name="connsiteY29" fmla="*/ 537892 h 1133256"/>
                  <a:gd name="connsiteX30" fmla="*/ 435887 w 990683"/>
                  <a:gd name="connsiteY30" fmla="*/ 544573 h 1133256"/>
                  <a:gd name="connsiteX31" fmla="*/ 370355 w 990683"/>
                  <a:gd name="connsiteY31" fmla="*/ 557442 h 1133256"/>
                  <a:gd name="connsiteX32" fmla="*/ 441480 w 990683"/>
                  <a:gd name="connsiteY32" fmla="*/ 556700 h 1133256"/>
                  <a:gd name="connsiteX33" fmla="*/ 475384 w 990683"/>
                  <a:gd name="connsiteY33" fmla="*/ 559670 h 1133256"/>
                  <a:gd name="connsiteX34" fmla="*/ 452517 w 990683"/>
                  <a:gd name="connsiteY34" fmla="*/ 591149 h 1133256"/>
                  <a:gd name="connsiteX35" fmla="*/ 178707 w 990683"/>
                  <a:gd name="connsiteY35" fmla="*/ 778688 h 1133256"/>
                  <a:gd name="connsiteX36" fmla="*/ 3344 w 990683"/>
                  <a:gd name="connsiteY36" fmla="*/ 1117436 h 1133256"/>
                  <a:gd name="connsiteX37" fmla="*/ 10917 w 990683"/>
                  <a:gd name="connsiteY37" fmla="*/ 1133225 h 1133256"/>
                  <a:gd name="connsiteX38" fmla="*/ 19678 w 990683"/>
                  <a:gd name="connsiteY38" fmla="*/ 1087293 h 1133256"/>
                  <a:gd name="connsiteX39" fmla="*/ 163512 w 990683"/>
                  <a:gd name="connsiteY39" fmla="*/ 810415 h 1133256"/>
                  <a:gd name="connsiteX40" fmla="*/ 388371 w 990683"/>
                  <a:gd name="connsiteY40" fmla="*/ 641635 h 1133256"/>
                  <a:gd name="connsiteX41" fmla="*/ 495034 w 990683"/>
                  <a:gd name="connsiteY41" fmla="*/ 557789 h 1133256"/>
                  <a:gd name="connsiteX42" fmla="*/ 516367 w 990683"/>
                  <a:gd name="connsiteY42" fmla="*/ 552047 h 1133256"/>
                  <a:gd name="connsiteX43" fmla="*/ 644164 w 990683"/>
                  <a:gd name="connsiteY43" fmla="*/ 551998 h 1133256"/>
                  <a:gd name="connsiteX44" fmla="*/ 955740 w 990683"/>
                  <a:gd name="connsiteY44" fmla="*/ 643466 h 1133256"/>
                  <a:gd name="connsiteX45" fmla="*/ 982368 w 990683"/>
                  <a:gd name="connsiteY45" fmla="*/ 646931 h 1133256"/>
                  <a:gd name="connsiteX46" fmla="*/ 860609 w 990683"/>
                  <a:gd name="connsiteY46" fmla="*/ 583626 h 1133256"/>
                  <a:gd name="connsiteX47" fmla="*/ 534136 w 990683"/>
                  <a:gd name="connsiteY47" fmla="*/ 536506 h 1133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990683" h="1133256">
                    <a:moveTo>
                      <a:pt x="534136" y="536506"/>
                    </a:moveTo>
                    <a:cubicBezTo>
                      <a:pt x="521762" y="536951"/>
                      <a:pt x="503449" y="540466"/>
                      <a:pt x="502359" y="522845"/>
                    </a:cubicBezTo>
                    <a:cubicBezTo>
                      <a:pt x="501023" y="501265"/>
                      <a:pt x="520970" y="506264"/>
                      <a:pt x="534433" y="505175"/>
                    </a:cubicBezTo>
                    <a:cubicBezTo>
                      <a:pt x="578632" y="501611"/>
                      <a:pt x="621496" y="512055"/>
                      <a:pt x="665051" y="517450"/>
                    </a:cubicBezTo>
                    <a:cubicBezTo>
                      <a:pt x="646590" y="501463"/>
                      <a:pt x="623327" y="502354"/>
                      <a:pt x="601994" y="496365"/>
                    </a:cubicBezTo>
                    <a:cubicBezTo>
                      <a:pt x="575316" y="488891"/>
                      <a:pt x="541709" y="504433"/>
                      <a:pt x="521564" y="473943"/>
                    </a:cubicBezTo>
                    <a:cubicBezTo>
                      <a:pt x="518495" y="466717"/>
                      <a:pt x="518495" y="466717"/>
                      <a:pt x="518050" y="459639"/>
                    </a:cubicBezTo>
                    <a:cubicBezTo>
                      <a:pt x="514733" y="398017"/>
                      <a:pt x="493302" y="177217"/>
                      <a:pt x="487907" y="148410"/>
                    </a:cubicBezTo>
                    <a:cubicBezTo>
                      <a:pt x="493747" y="149994"/>
                      <a:pt x="503102" y="155290"/>
                      <a:pt x="508893" y="159794"/>
                    </a:cubicBezTo>
                    <a:cubicBezTo>
                      <a:pt x="582543" y="216714"/>
                      <a:pt x="652579" y="278980"/>
                      <a:pt x="735929" y="322239"/>
                    </a:cubicBezTo>
                    <a:cubicBezTo>
                      <a:pt x="771962" y="340949"/>
                      <a:pt x="810024" y="349214"/>
                      <a:pt x="849720" y="333425"/>
                    </a:cubicBezTo>
                    <a:cubicBezTo>
                      <a:pt x="850017" y="333425"/>
                      <a:pt x="850363" y="333475"/>
                      <a:pt x="850660" y="333524"/>
                    </a:cubicBezTo>
                    <a:cubicBezTo>
                      <a:pt x="914658" y="328129"/>
                      <a:pt x="944653" y="302688"/>
                      <a:pt x="960887" y="241215"/>
                    </a:cubicBezTo>
                    <a:cubicBezTo>
                      <a:pt x="970143" y="206568"/>
                      <a:pt x="980735" y="172267"/>
                      <a:pt x="990683" y="137868"/>
                    </a:cubicBezTo>
                    <a:cubicBezTo>
                      <a:pt x="985585" y="137868"/>
                      <a:pt x="980488" y="137818"/>
                      <a:pt x="975389" y="137719"/>
                    </a:cubicBezTo>
                    <a:cubicBezTo>
                      <a:pt x="968905" y="163903"/>
                      <a:pt x="959402" y="189739"/>
                      <a:pt x="956334" y="216219"/>
                    </a:cubicBezTo>
                    <a:cubicBezTo>
                      <a:pt x="947919" y="289126"/>
                      <a:pt x="903274" y="319418"/>
                      <a:pt x="835960" y="325902"/>
                    </a:cubicBezTo>
                    <a:cubicBezTo>
                      <a:pt x="835762" y="325704"/>
                      <a:pt x="835515" y="325555"/>
                      <a:pt x="835316" y="325357"/>
                    </a:cubicBezTo>
                    <a:cubicBezTo>
                      <a:pt x="780871" y="330703"/>
                      <a:pt x="733554" y="314765"/>
                      <a:pt x="690344" y="280910"/>
                    </a:cubicBezTo>
                    <a:cubicBezTo>
                      <a:pt x="634315" y="236909"/>
                      <a:pt x="574425" y="197758"/>
                      <a:pt x="519287" y="152667"/>
                    </a:cubicBezTo>
                    <a:cubicBezTo>
                      <a:pt x="459199" y="103567"/>
                      <a:pt x="395202" y="59170"/>
                      <a:pt x="340558" y="3586"/>
                    </a:cubicBezTo>
                    <a:cubicBezTo>
                      <a:pt x="335460" y="-1462"/>
                      <a:pt x="330362" y="-967"/>
                      <a:pt x="325313" y="3735"/>
                    </a:cubicBezTo>
                    <a:cubicBezTo>
                      <a:pt x="359960" y="47934"/>
                      <a:pt x="408317" y="76642"/>
                      <a:pt x="450241" y="112526"/>
                    </a:cubicBezTo>
                    <a:cubicBezTo>
                      <a:pt x="462416" y="122920"/>
                      <a:pt x="473355" y="131384"/>
                      <a:pt x="474246" y="149450"/>
                    </a:cubicBezTo>
                    <a:cubicBezTo>
                      <a:pt x="476028" y="188947"/>
                      <a:pt x="506121" y="459886"/>
                      <a:pt x="505379" y="459886"/>
                    </a:cubicBezTo>
                    <a:cubicBezTo>
                      <a:pt x="509042" y="481764"/>
                      <a:pt x="500875" y="491019"/>
                      <a:pt x="477611" y="489782"/>
                    </a:cubicBezTo>
                    <a:cubicBezTo>
                      <a:pt x="447320" y="488248"/>
                      <a:pt x="417078" y="489386"/>
                      <a:pt x="386737" y="489386"/>
                    </a:cubicBezTo>
                    <a:cubicBezTo>
                      <a:pt x="414109" y="497850"/>
                      <a:pt x="441381" y="497850"/>
                      <a:pt x="468603" y="497850"/>
                    </a:cubicBezTo>
                    <a:cubicBezTo>
                      <a:pt x="480284" y="497850"/>
                      <a:pt x="489194" y="500572"/>
                      <a:pt x="489689" y="514876"/>
                    </a:cubicBezTo>
                    <a:cubicBezTo>
                      <a:pt x="490084" y="526755"/>
                      <a:pt x="487214" y="535615"/>
                      <a:pt x="474097" y="537892"/>
                    </a:cubicBezTo>
                    <a:cubicBezTo>
                      <a:pt x="461377" y="540069"/>
                      <a:pt x="448607" y="542148"/>
                      <a:pt x="435887" y="544573"/>
                    </a:cubicBezTo>
                    <a:cubicBezTo>
                      <a:pt x="414010" y="548682"/>
                      <a:pt x="392231" y="553136"/>
                      <a:pt x="370355" y="557442"/>
                    </a:cubicBezTo>
                    <a:cubicBezTo>
                      <a:pt x="395746" y="562986"/>
                      <a:pt x="418663" y="560115"/>
                      <a:pt x="441480" y="556700"/>
                    </a:cubicBezTo>
                    <a:cubicBezTo>
                      <a:pt x="453409" y="554968"/>
                      <a:pt x="469593" y="544227"/>
                      <a:pt x="475384" y="559670"/>
                    </a:cubicBezTo>
                    <a:cubicBezTo>
                      <a:pt x="481126" y="574964"/>
                      <a:pt x="465782" y="583576"/>
                      <a:pt x="452517" y="591149"/>
                    </a:cubicBezTo>
                    <a:cubicBezTo>
                      <a:pt x="356001" y="645941"/>
                      <a:pt x="264583" y="707315"/>
                      <a:pt x="178707" y="778688"/>
                    </a:cubicBezTo>
                    <a:cubicBezTo>
                      <a:pt x="71005" y="868275"/>
                      <a:pt x="25221" y="985580"/>
                      <a:pt x="3344" y="1117436"/>
                    </a:cubicBezTo>
                    <a:cubicBezTo>
                      <a:pt x="-615" y="1125850"/>
                      <a:pt x="-3882" y="1133819"/>
                      <a:pt x="10917" y="1133225"/>
                    </a:cubicBezTo>
                    <a:cubicBezTo>
                      <a:pt x="13788" y="1117931"/>
                      <a:pt x="15966" y="1102488"/>
                      <a:pt x="19678" y="1087293"/>
                    </a:cubicBezTo>
                    <a:cubicBezTo>
                      <a:pt x="45069" y="983303"/>
                      <a:pt x="81350" y="886588"/>
                      <a:pt x="163512" y="810415"/>
                    </a:cubicBezTo>
                    <a:cubicBezTo>
                      <a:pt x="233004" y="746070"/>
                      <a:pt x="310762" y="694595"/>
                      <a:pt x="388371" y="641635"/>
                    </a:cubicBezTo>
                    <a:cubicBezTo>
                      <a:pt x="425344" y="616392"/>
                      <a:pt x="478997" y="610898"/>
                      <a:pt x="495034" y="557789"/>
                    </a:cubicBezTo>
                    <a:cubicBezTo>
                      <a:pt x="496172" y="554077"/>
                      <a:pt x="509140" y="554275"/>
                      <a:pt x="516367" y="552047"/>
                    </a:cubicBezTo>
                    <a:cubicBezTo>
                      <a:pt x="559032" y="538386"/>
                      <a:pt x="601499" y="549573"/>
                      <a:pt x="644164" y="551998"/>
                    </a:cubicBezTo>
                    <a:cubicBezTo>
                      <a:pt x="755332" y="558185"/>
                      <a:pt x="860114" y="584516"/>
                      <a:pt x="955740" y="643466"/>
                    </a:cubicBezTo>
                    <a:cubicBezTo>
                      <a:pt x="962273" y="647426"/>
                      <a:pt x="969103" y="656978"/>
                      <a:pt x="982368" y="646931"/>
                    </a:cubicBezTo>
                    <a:cubicBezTo>
                      <a:pt x="944009" y="618966"/>
                      <a:pt x="902878" y="600058"/>
                      <a:pt x="860609" y="583626"/>
                    </a:cubicBezTo>
                    <a:cubicBezTo>
                      <a:pt x="755579" y="542742"/>
                      <a:pt x="645848" y="532546"/>
                      <a:pt x="534136" y="536506"/>
                    </a:cubicBezTo>
                    <a:close/>
                  </a:path>
                </a:pathLst>
              </a:custGeom>
              <a:solidFill>
                <a:srgbClr val="DBCCB9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0" name="자유형: 도형 139">
                <a:extLst>
                  <a:ext uri="{FF2B5EF4-FFF2-40B4-BE49-F238E27FC236}">
                    <a16:creationId xmlns:a16="http://schemas.microsoft.com/office/drawing/2014/main" id="{CD8AE3DE-1338-4595-9F7B-CF194A43DF47}"/>
                  </a:ext>
                </a:extLst>
              </p:cNvPr>
              <p:cNvSpPr/>
              <p:nvPr/>
            </p:nvSpPr>
            <p:spPr>
              <a:xfrm>
                <a:off x="9256605" y="3664750"/>
                <a:ext cx="4949" cy="4949"/>
              </a:xfrm>
              <a:custGeom>
                <a:avLst/>
                <a:gdLst>
                  <a:gd name="connsiteX0" fmla="*/ 0 w 4949"/>
                  <a:gd name="connsiteY0" fmla="*/ 0 h 4949"/>
                  <a:gd name="connsiteX1" fmla="*/ 0 w 4949"/>
                  <a:gd name="connsiteY1" fmla="*/ 0 h 4949"/>
                  <a:gd name="connsiteX2" fmla="*/ 0 w 4949"/>
                  <a:gd name="connsiteY2" fmla="*/ 0 h 4949"/>
                  <a:gd name="connsiteX3" fmla="*/ 0 w 4949"/>
                  <a:gd name="connsiteY3" fmla="*/ 0 h 4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49" h="494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E99EA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1" name="자유형: 도형 140">
                <a:extLst>
                  <a:ext uri="{FF2B5EF4-FFF2-40B4-BE49-F238E27FC236}">
                    <a16:creationId xmlns:a16="http://schemas.microsoft.com/office/drawing/2014/main" id="{289FC698-24F1-41FB-A61F-5530EB21EE64}"/>
                  </a:ext>
                </a:extLst>
              </p:cNvPr>
              <p:cNvSpPr/>
              <p:nvPr/>
            </p:nvSpPr>
            <p:spPr>
              <a:xfrm>
                <a:off x="9157563" y="4245454"/>
                <a:ext cx="33163" cy="29888"/>
              </a:xfrm>
              <a:custGeom>
                <a:avLst/>
                <a:gdLst>
                  <a:gd name="connsiteX0" fmla="*/ 33164 w 33163"/>
                  <a:gd name="connsiteY0" fmla="*/ 19728 h 29888"/>
                  <a:gd name="connsiteX1" fmla="*/ 29501 w 33163"/>
                  <a:gd name="connsiteY1" fmla="*/ 3939 h 29888"/>
                  <a:gd name="connsiteX2" fmla="*/ 1734 w 33163"/>
                  <a:gd name="connsiteY2" fmla="*/ 11215 h 29888"/>
                  <a:gd name="connsiteX3" fmla="*/ 4951 w 33163"/>
                  <a:gd name="connsiteY3" fmla="*/ 25123 h 29888"/>
                  <a:gd name="connsiteX4" fmla="*/ 33164 w 33163"/>
                  <a:gd name="connsiteY4" fmla="*/ 19728 h 29888"/>
                  <a:gd name="connsiteX5" fmla="*/ 33164 w 33163"/>
                  <a:gd name="connsiteY5" fmla="*/ 19728 h 29888"/>
                  <a:gd name="connsiteX6" fmla="*/ 33164 w 33163"/>
                  <a:gd name="connsiteY6" fmla="*/ 19728 h 29888"/>
                  <a:gd name="connsiteX7" fmla="*/ 33164 w 33163"/>
                  <a:gd name="connsiteY7" fmla="*/ 19728 h 29888"/>
                  <a:gd name="connsiteX8" fmla="*/ 33164 w 33163"/>
                  <a:gd name="connsiteY8" fmla="*/ 19728 h 29888"/>
                  <a:gd name="connsiteX9" fmla="*/ 33164 w 33163"/>
                  <a:gd name="connsiteY9" fmla="*/ 19728 h 29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163" h="29888">
                    <a:moveTo>
                      <a:pt x="33164" y="19728"/>
                    </a:moveTo>
                    <a:cubicBezTo>
                      <a:pt x="31975" y="14680"/>
                      <a:pt x="30689" y="8988"/>
                      <a:pt x="29501" y="3939"/>
                    </a:cubicBezTo>
                    <a:cubicBezTo>
                      <a:pt x="18018" y="-3337"/>
                      <a:pt x="8168" y="-318"/>
                      <a:pt x="1734" y="11215"/>
                    </a:cubicBezTo>
                    <a:cubicBezTo>
                      <a:pt x="-1632" y="16660"/>
                      <a:pt x="150" y="21510"/>
                      <a:pt x="4951" y="25123"/>
                    </a:cubicBezTo>
                    <a:cubicBezTo>
                      <a:pt x="15939" y="33191"/>
                      <a:pt x="25788" y="30766"/>
                      <a:pt x="33164" y="19728"/>
                    </a:cubicBezTo>
                    <a:lnTo>
                      <a:pt x="33164" y="19728"/>
                    </a:lnTo>
                    <a:lnTo>
                      <a:pt x="33164" y="19728"/>
                    </a:lnTo>
                    <a:lnTo>
                      <a:pt x="33164" y="19728"/>
                    </a:lnTo>
                    <a:lnTo>
                      <a:pt x="33164" y="19728"/>
                    </a:lnTo>
                    <a:lnTo>
                      <a:pt x="33164" y="19728"/>
                    </a:lnTo>
                    <a:close/>
                  </a:path>
                </a:pathLst>
              </a:custGeom>
              <a:solidFill>
                <a:srgbClr val="000000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2" name="자유형: 도형 141">
                <a:extLst>
                  <a:ext uri="{FF2B5EF4-FFF2-40B4-BE49-F238E27FC236}">
                    <a16:creationId xmlns:a16="http://schemas.microsoft.com/office/drawing/2014/main" id="{DACCE4D1-EA80-4D9F-9A16-E96CC47B1E4E}"/>
                  </a:ext>
                </a:extLst>
              </p:cNvPr>
              <p:cNvSpPr/>
              <p:nvPr/>
            </p:nvSpPr>
            <p:spPr>
              <a:xfrm>
                <a:off x="9034766" y="4248802"/>
                <a:ext cx="38173" cy="33163"/>
              </a:xfrm>
              <a:custGeom>
                <a:avLst/>
                <a:gdLst>
                  <a:gd name="connsiteX0" fmla="*/ 18313 w 38173"/>
                  <a:gd name="connsiteY0" fmla="*/ 46 h 33163"/>
                  <a:gd name="connsiteX1" fmla="*/ 0 w 38173"/>
                  <a:gd name="connsiteY1" fmla="*/ 10193 h 33163"/>
                  <a:gd name="connsiteX2" fmla="*/ 23560 w 38173"/>
                  <a:gd name="connsiteY2" fmla="*/ 33060 h 33163"/>
                  <a:gd name="connsiteX3" fmla="*/ 38161 w 38173"/>
                  <a:gd name="connsiteY3" fmla="*/ 23013 h 33163"/>
                  <a:gd name="connsiteX4" fmla="*/ 18313 w 38173"/>
                  <a:gd name="connsiteY4" fmla="*/ 46 h 33163"/>
                  <a:gd name="connsiteX5" fmla="*/ 18313 w 38173"/>
                  <a:gd name="connsiteY5" fmla="*/ 46 h 33163"/>
                  <a:gd name="connsiteX6" fmla="*/ 18313 w 38173"/>
                  <a:gd name="connsiteY6" fmla="*/ 46 h 33163"/>
                  <a:gd name="connsiteX7" fmla="*/ 18313 w 38173"/>
                  <a:gd name="connsiteY7" fmla="*/ 46 h 33163"/>
                  <a:gd name="connsiteX8" fmla="*/ 18313 w 38173"/>
                  <a:gd name="connsiteY8" fmla="*/ 46 h 33163"/>
                  <a:gd name="connsiteX9" fmla="*/ 18313 w 38173"/>
                  <a:gd name="connsiteY9" fmla="*/ 46 h 33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73" h="33163">
                    <a:moveTo>
                      <a:pt x="18313" y="46"/>
                    </a:moveTo>
                    <a:cubicBezTo>
                      <a:pt x="12077" y="2868"/>
                      <a:pt x="3861" y="2769"/>
                      <a:pt x="0" y="10193"/>
                    </a:cubicBezTo>
                    <a:cubicBezTo>
                      <a:pt x="544" y="20637"/>
                      <a:pt x="11384" y="34496"/>
                      <a:pt x="23560" y="33060"/>
                    </a:cubicBezTo>
                    <a:cubicBezTo>
                      <a:pt x="29697" y="32268"/>
                      <a:pt x="38557" y="32813"/>
                      <a:pt x="38161" y="23013"/>
                    </a:cubicBezTo>
                    <a:cubicBezTo>
                      <a:pt x="37221" y="14103"/>
                      <a:pt x="31133" y="-943"/>
                      <a:pt x="18313" y="46"/>
                    </a:cubicBezTo>
                    <a:lnTo>
                      <a:pt x="18313" y="46"/>
                    </a:lnTo>
                    <a:lnTo>
                      <a:pt x="18313" y="46"/>
                    </a:lnTo>
                    <a:lnTo>
                      <a:pt x="18313" y="46"/>
                    </a:lnTo>
                    <a:lnTo>
                      <a:pt x="18313" y="46"/>
                    </a:lnTo>
                    <a:lnTo>
                      <a:pt x="18313" y="46"/>
                    </a:lnTo>
                    <a:close/>
                  </a:path>
                </a:pathLst>
              </a:custGeom>
              <a:solidFill>
                <a:srgbClr val="000000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3" name="자유형: 도형 142">
                <a:extLst>
                  <a:ext uri="{FF2B5EF4-FFF2-40B4-BE49-F238E27FC236}">
                    <a16:creationId xmlns:a16="http://schemas.microsoft.com/office/drawing/2014/main" id="{9014CF47-C288-485E-A924-ABD8B5D53249}"/>
                  </a:ext>
                </a:extLst>
              </p:cNvPr>
              <p:cNvSpPr/>
              <p:nvPr/>
            </p:nvSpPr>
            <p:spPr>
              <a:xfrm>
                <a:off x="9185776" y="3953485"/>
                <a:ext cx="74672" cy="310310"/>
              </a:xfrm>
              <a:custGeom>
                <a:avLst/>
                <a:gdLst>
                  <a:gd name="connsiteX0" fmla="*/ 68701 w 74672"/>
                  <a:gd name="connsiteY0" fmla="*/ 2349 h 310310"/>
                  <a:gd name="connsiteX1" fmla="*/ 51279 w 74672"/>
                  <a:gd name="connsiteY1" fmla="*/ 9031 h 310310"/>
                  <a:gd name="connsiteX2" fmla="*/ 57317 w 74672"/>
                  <a:gd name="connsiteY2" fmla="*/ 69960 h 310310"/>
                  <a:gd name="connsiteX3" fmla="*/ 50635 w 74672"/>
                  <a:gd name="connsiteY3" fmla="*/ 228494 h 310310"/>
                  <a:gd name="connsiteX4" fmla="*/ 33559 w 74672"/>
                  <a:gd name="connsiteY4" fmla="*/ 272050 h 310310"/>
                  <a:gd name="connsiteX5" fmla="*/ 1684 w 74672"/>
                  <a:gd name="connsiteY5" fmla="*/ 294967 h 310310"/>
                  <a:gd name="connsiteX6" fmla="*/ 5396 w 74672"/>
                  <a:gd name="connsiteY6" fmla="*/ 310311 h 310310"/>
                  <a:gd name="connsiteX7" fmla="*/ 65335 w 74672"/>
                  <a:gd name="connsiteY7" fmla="*/ 229583 h 310310"/>
                  <a:gd name="connsiteX8" fmla="*/ 70434 w 74672"/>
                  <a:gd name="connsiteY8" fmla="*/ 25958 h 310310"/>
                  <a:gd name="connsiteX9" fmla="*/ 68701 w 74672"/>
                  <a:gd name="connsiteY9" fmla="*/ 2349 h 310310"/>
                  <a:gd name="connsiteX10" fmla="*/ 68701 w 74672"/>
                  <a:gd name="connsiteY10" fmla="*/ 2349 h 310310"/>
                  <a:gd name="connsiteX11" fmla="*/ 68701 w 74672"/>
                  <a:gd name="connsiteY11" fmla="*/ 2349 h 310310"/>
                  <a:gd name="connsiteX12" fmla="*/ 68701 w 74672"/>
                  <a:gd name="connsiteY12" fmla="*/ 2349 h 310310"/>
                  <a:gd name="connsiteX13" fmla="*/ 68701 w 74672"/>
                  <a:gd name="connsiteY13" fmla="*/ 2349 h 310310"/>
                  <a:gd name="connsiteX14" fmla="*/ 68701 w 74672"/>
                  <a:gd name="connsiteY14" fmla="*/ 2349 h 310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4672" h="310310">
                    <a:moveTo>
                      <a:pt x="68701" y="2349"/>
                    </a:moveTo>
                    <a:cubicBezTo>
                      <a:pt x="58307" y="-3046"/>
                      <a:pt x="55436" y="1557"/>
                      <a:pt x="51279" y="9031"/>
                    </a:cubicBezTo>
                    <a:cubicBezTo>
                      <a:pt x="55486" y="32046"/>
                      <a:pt x="56575" y="50607"/>
                      <a:pt x="57317" y="69960"/>
                    </a:cubicBezTo>
                    <a:cubicBezTo>
                      <a:pt x="58851" y="122821"/>
                      <a:pt x="57763" y="192511"/>
                      <a:pt x="50635" y="228494"/>
                    </a:cubicBezTo>
                    <a:cubicBezTo>
                      <a:pt x="48012" y="239482"/>
                      <a:pt x="38212" y="264428"/>
                      <a:pt x="33559" y="272050"/>
                    </a:cubicBezTo>
                    <a:cubicBezTo>
                      <a:pt x="25987" y="281603"/>
                      <a:pt x="14701" y="291948"/>
                      <a:pt x="1684" y="294967"/>
                    </a:cubicBezTo>
                    <a:cubicBezTo>
                      <a:pt x="-1484" y="300907"/>
                      <a:pt x="-147" y="306400"/>
                      <a:pt x="5396" y="310311"/>
                    </a:cubicBezTo>
                    <a:cubicBezTo>
                      <a:pt x="40984" y="294967"/>
                      <a:pt x="58258" y="265567"/>
                      <a:pt x="65335" y="229583"/>
                    </a:cubicBezTo>
                    <a:cubicBezTo>
                      <a:pt x="76521" y="161477"/>
                      <a:pt x="76917" y="94510"/>
                      <a:pt x="70434" y="25958"/>
                    </a:cubicBezTo>
                    <a:cubicBezTo>
                      <a:pt x="69246" y="18385"/>
                      <a:pt x="68454" y="9526"/>
                      <a:pt x="68701" y="2349"/>
                    </a:cubicBezTo>
                    <a:lnTo>
                      <a:pt x="68701" y="2349"/>
                    </a:lnTo>
                    <a:lnTo>
                      <a:pt x="68701" y="2349"/>
                    </a:lnTo>
                    <a:lnTo>
                      <a:pt x="68701" y="2349"/>
                    </a:lnTo>
                    <a:lnTo>
                      <a:pt x="68701" y="2349"/>
                    </a:lnTo>
                    <a:lnTo>
                      <a:pt x="68701" y="2349"/>
                    </a:lnTo>
                    <a:close/>
                  </a:path>
                </a:pathLst>
              </a:custGeom>
              <a:solidFill>
                <a:srgbClr val="595959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4" name="자유형: 도형 143">
                <a:extLst>
                  <a:ext uri="{FF2B5EF4-FFF2-40B4-BE49-F238E27FC236}">
                    <a16:creationId xmlns:a16="http://schemas.microsoft.com/office/drawing/2014/main" id="{0D41C4B5-3AA4-471F-A794-5F89C3210BFD}"/>
                  </a:ext>
                </a:extLst>
              </p:cNvPr>
              <p:cNvSpPr/>
              <p:nvPr/>
            </p:nvSpPr>
            <p:spPr>
              <a:xfrm>
                <a:off x="9009888" y="3976721"/>
                <a:ext cx="41507" cy="293657"/>
              </a:xfrm>
              <a:custGeom>
                <a:avLst/>
                <a:gdLst>
                  <a:gd name="connsiteX0" fmla="*/ 23590 w 41507"/>
                  <a:gd name="connsiteY0" fmla="*/ 9899 h 293657"/>
                  <a:gd name="connsiteX1" fmla="*/ 5871 w 41507"/>
                  <a:gd name="connsiteY1" fmla="*/ 0 h 293657"/>
                  <a:gd name="connsiteX2" fmla="*/ 2357 w 41507"/>
                  <a:gd name="connsiteY2" fmla="*/ 226492 h 293657"/>
                  <a:gd name="connsiteX3" fmla="*/ 12008 w 41507"/>
                  <a:gd name="connsiteY3" fmla="*/ 266930 h 293657"/>
                  <a:gd name="connsiteX4" fmla="*/ 28292 w 41507"/>
                  <a:gd name="connsiteY4" fmla="*/ 293559 h 293657"/>
                  <a:gd name="connsiteX5" fmla="*/ 41508 w 41507"/>
                  <a:gd name="connsiteY5" fmla="*/ 276978 h 293657"/>
                  <a:gd name="connsiteX6" fmla="*/ 19730 w 41507"/>
                  <a:gd name="connsiteY6" fmla="*/ 243816 h 293657"/>
                  <a:gd name="connsiteX7" fmla="*/ 17007 w 41507"/>
                  <a:gd name="connsiteY7" fmla="*/ 215405 h 293657"/>
                  <a:gd name="connsiteX8" fmla="*/ 22056 w 41507"/>
                  <a:gd name="connsiteY8" fmla="*/ 25292 h 293657"/>
                  <a:gd name="connsiteX9" fmla="*/ 23590 w 41507"/>
                  <a:gd name="connsiteY9" fmla="*/ 9899 h 293657"/>
                  <a:gd name="connsiteX10" fmla="*/ 23590 w 41507"/>
                  <a:gd name="connsiteY10" fmla="*/ 9899 h 293657"/>
                  <a:gd name="connsiteX11" fmla="*/ 23590 w 41507"/>
                  <a:gd name="connsiteY11" fmla="*/ 9899 h 293657"/>
                  <a:gd name="connsiteX12" fmla="*/ 23590 w 41507"/>
                  <a:gd name="connsiteY12" fmla="*/ 9899 h 293657"/>
                  <a:gd name="connsiteX13" fmla="*/ 23590 w 41507"/>
                  <a:gd name="connsiteY13" fmla="*/ 9899 h 293657"/>
                  <a:gd name="connsiteX14" fmla="*/ 23590 w 41507"/>
                  <a:gd name="connsiteY14" fmla="*/ 9899 h 293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507" h="293657">
                    <a:moveTo>
                      <a:pt x="23590" y="9899"/>
                    </a:moveTo>
                    <a:cubicBezTo>
                      <a:pt x="16661" y="5692"/>
                      <a:pt x="12206" y="4356"/>
                      <a:pt x="5871" y="0"/>
                    </a:cubicBezTo>
                    <a:cubicBezTo>
                      <a:pt x="1466" y="95527"/>
                      <a:pt x="-2791" y="151952"/>
                      <a:pt x="2357" y="226492"/>
                    </a:cubicBezTo>
                    <a:cubicBezTo>
                      <a:pt x="3099" y="240549"/>
                      <a:pt x="6217" y="254061"/>
                      <a:pt x="12008" y="266930"/>
                    </a:cubicBezTo>
                    <a:cubicBezTo>
                      <a:pt x="18740" y="278314"/>
                      <a:pt x="21561" y="282175"/>
                      <a:pt x="28292" y="293559"/>
                    </a:cubicBezTo>
                    <a:cubicBezTo>
                      <a:pt x="37152" y="294747"/>
                      <a:pt x="37499" y="284996"/>
                      <a:pt x="41508" y="276978"/>
                    </a:cubicBezTo>
                    <a:cubicBezTo>
                      <a:pt x="29183" y="269454"/>
                      <a:pt x="24927" y="262673"/>
                      <a:pt x="19730" y="243816"/>
                    </a:cubicBezTo>
                    <a:cubicBezTo>
                      <a:pt x="18839" y="231689"/>
                      <a:pt x="16017" y="222681"/>
                      <a:pt x="17007" y="215405"/>
                    </a:cubicBezTo>
                    <a:cubicBezTo>
                      <a:pt x="14483" y="151902"/>
                      <a:pt x="16611" y="97061"/>
                      <a:pt x="22056" y="25292"/>
                    </a:cubicBezTo>
                    <a:cubicBezTo>
                      <a:pt x="21858" y="21877"/>
                      <a:pt x="22402" y="13314"/>
                      <a:pt x="23590" y="9899"/>
                    </a:cubicBezTo>
                    <a:lnTo>
                      <a:pt x="23590" y="9899"/>
                    </a:lnTo>
                    <a:lnTo>
                      <a:pt x="23590" y="9899"/>
                    </a:lnTo>
                    <a:lnTo>
                      <a:pt x="23590" y="9899"/>
                    </a:lnTo>
                    <a:lnTo>
                      <a:pt x="23590" y="9899"/>
                    </a:lnTo>
                    <a:lnTo>
                      <a:pt x="23590" y="9899"/>
                    </a:lnTo>
                    <a:close/>
                  </a:path>
                </a:pathLst>
              </a:custGeom>
              <a:solidFill>
                <a:srgbClr val="595959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5" name="자유형: 도형 144">
                <a:extLst>
                  <a:ext uri="{FF2B5EF4-FFF2-40B4-BE49-F238E27FC236}">
                    <a16:creationId xmlns:a16="http://schemas.microsoft.com/office/drawing/2014/main" id="{E02C9BD4-55AD-45B5-9FCA-9171DDCA3E1A}"/>
                  </a:ext>
                </a:extLst>
              </p:cNvPr>
              <p:cNvSpPr/>
              <p:nvPr/>
            </p:nvSpPr>
            <p:spPr>
              <a:xfrm>
                <a:off x="9011503" y="3453948"/>
                <a:ext cx="275443" cy="537632"/>
              </a:xfrm>
              <a:custGeom>
                <a:avLst/>
                <a:gdLst>
                  <a:gd name="connsiteX0" fmla="*/ 275443 w 275443"/>
                  <a:gd name="connsiteY0" fmla="*/ 99 h 537632"/>
                  <a:gd name="connsiteX1" fmla="*/ 145270 w 275443"/>
                  <a:gd name="connsiteY1" fmla="*/ 206941 h 537632"/>
                  <a:gd name="connsiteX2" fmla="*/ 125422 w 275443"/>
                  <a:gd name="connsiteY2" fmla="*/ 260991 h 537632"/>
                  <a:gd name="connsiteX3" fmla="*/ 106861 w 275443"/>
                  <a:gd name="connsiteY3" fmla="*/ 292668 h 537632"/>
                  <a:gd name="connsiteX4" fmla="*/ 68353 w 275443"/>
                  <a:gd name="connsiteY4" fmla="*/ 311476 h 537632"/>
                  <a:gd name="connsiteX5" fmla="*/ 23461 w 275443"/>
                  <a:gd name="connsiteY5" fmla="*/ 388986 h 537632"/>
                  <a:gd name="connsiteX6" fmla="*/ 0 w 275443"/>
                  <a:gd name="connsiteY6" fmla="*/ 523961 h 537632"/>
                  <a:gd name="connsiteX7" fmla="*/ 19848 w 275443"/>
                  <a:gd name="connsiteY7" fmla="*/ 536186 h 537632"/>
                  <a:gd name="connsiteX8" fmla="*/ 44497 w 275443"/>
                  <a:gd name="connsiteY8" fmla="*/ 403588 h 537632"/>
                  <a:gd name="connsiteX9" fmla="*/ 97556 w 275443"/>
                  <a:gd name="connsiteY9" fmla="*/ 319593 h 537632"/>
                  <a:gd name="connsiteX10" fmla="*/ 145814 w 275443"/>
                  <a:gd name="connsiteY10" fmla="*/ 319989 h 537632"/>
                  <a:gd name="connsiteX11" fmla="*/ 217038 w 275443"/>
                  <a:gd name="connsiteY11" fmla="*/ 437244 h 537632"/>
                  <a:gd name="connsiteX12" fmla="*/ 221146 w 275443"/>
                  <a:gd name="connsiteY12" fmla="*/ 509756 h 537632"/>
                  <a:gd name="connsiteX13" fmla="*/ 240598 w 275443"/>
                  <a:gd name="connsiteY13" fmla="*/ 503866 h 537632"/>
                  <a:gd name="connsiteX14" fmla="*/ 239460 w 275443"/>
                  <a:gd name="connsiteY14" fmla="*/ 413734 h 537632"/>
                  <a:gd name="connsiteX15" fmla="*/ 153783 w 275443"/>
                  <a:gd name="connsiteY15" fmla="*/ 295935 h 537632"/>
                  <a:gd name="connsiteX16" fmla="*/ 151308 w 275443"/>
                  <a:gd name="connsiteY16" fmla="*/ 269207 h 537632"/>
                  <a:gd name="connsiteX17" fmla="*/ 162296 w 275443"/>
                  <a:gd name="connsiteY17" fmla="*/ 230204 h 537632"/>
                  <a:gd name="connsiteX18" fmla="*/ 275295 w 275443"/>
                  <a:gd name="connsiteY18" fmla="*/ 23610 h 537632"/>
                  <a:gd name="connsiteX19" fmla="*/ 275295 w 275443"/>
                  <a:gd name="connsiteY19" fmla="*/ 0 h 537632"/>
                  <a:gd name="connsiteX20" fmla="*/ 275443 w 275443"/>
                  <a:gd name="connsiteY20" fmla="*/ 0 h 537632"/>
                  <a:gd name="connsiteX21" fmla="*/ 275443 w 275443"/>
                  <a:gd name="connsiteY21" fmla="*/ 99 h 537632"/>
                  <a:gd name="connsiteX22" fmla="*/ 275443 w 275443"/>
                  <a:gd name="connsiteY22" fmla="*/ 99 h 537632"/>
                  <a:gd name="connsiteX23" fmla="*/ 275443 w 275443"/>
                  <a:gd name="connsiteY23" fmla="*/ 99 h 53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5443" h="537632">
                    <a:moveTo>
                      <a:pt x="275443" y="99"/>
                    </a:moveTo>
                    <a:cubicBezTo>
                      <a:pt x="253121" y="26777"/>
                      <a:pt x="166058" y="159772"/>
                      <a:pt x="145270" y="206941"/>
                    </a:cubicBezTo>
                    <a:cubicBezTo>
                      <a:pt x="145270" y="206941"/>
                      <a:pt x="131411" y="242083"/>
                      <a:pt x="125422" y="260991"/>
                    </a:cubicBezTo>
                    <a:cubicBezTo>
                      <a:pt x="120473" y="275839"/>
                      <a:pt x="123145" y="290193"/>
                      <a:pt x="106861" y="292668"/>
                    </a:cubicBezTo>
                    <a:cubicBezTo>
                      <a:pt x="92359" y="297370"/>
                      <a:pt x="76768" y="305636"/>
                      <a:pt x="68353" y="311476"/>
                    </a:cubicBezTo>
                    <a:cubicBezTo>
                      <a:pt x="43804" y="328948"/>
                      <a:pt x="30143" y="364684"/>
                      <a:pt x="23461" y="388986"/>
                    </a:cubicBezTo>
                    <a:cubicBezTo>
                      <a:pt x="11334" y="434126"/>
                      <a:pt x="3960" y="477484"/>
                      <a:pt x="0" y="523961"/>
                    </a:cubicBezTo>
                    <a:cubicBezTo>
                      <a:pt x="2128" y="535790"/>
                      <a:pt x="8414" y="540196"/>
                      <a:pt x="19848" y="536186"/>
                    </a:cubicBezTo>
                    <a:cubicBezTo>
                      <a:pt x="31232" y="490601"/>
                      <a:pt x="29054" y="456647"/>
                      <a:pt x="44497" y="403588"/>
                    </a:cubicBezTo>
                    <a:cubicBezTo>
                      <a:pt x="53802" y="376662"/>
                      <a:pt x="54198" y="339540"/>
                      <a:pt x="97556" y="319593"/>
                    </a:cubicBezTo>
                    <a:cubicBezTo>
                      <a:pt x="108099" y="314495"/>
                      <a:pt x="135618" y="315238"/>
                      <a:pt x="145814" y="319989"/>
                    </a:cubicBezTo>
                    <a:cubicBezTo>
                      <a:pt x="190657" y="338699"/>
                      <a:pt x="217088" y="387798"/>
                      <a:pt x="217038" y="437244"/>
                    </a:cubicBezTo>
                    <a:cubicBezTo>
                      <a:pt x="217484" y="461250"/>
                      <a:pt x="217632" y="483919"/>
                      <a:pt x="221146" y="509756"/>
                    </a:cubicBezTo>
                    <a:cubicBezTo>
                      <a:pt x="224017" y="513616"/>
                      <a:pt x="235154" y="508419"/>
                      <a:pt x="240598" y="503866"/>
                    </a:cubicBezTo>
                    <a:cubicBezTo>
                      <a:pt x="240994" y="475158"/>
                      <a:pt x="243716" y="442590"/>
                      <a:pt x="239460" y="413734"/>
                    </a:cubicBezTo>
                    <a:cubicBezTo>
                      <a:pt x="231293" y="359685"/>
                      <a:pt x="201398" y="321177"/>
                      <a:pt x="153783" y="295935"/>
                    </a:cubicBezTo>
                    <a:cubicBezTo>
                      <a:pt x="143438" y="290589"/>
                      <a:pt x="147893" y="279106"/>
                      <a:pt x="151308" y="269207"/>
                    </a:cubicBezTo>
                    <a:cubicBezTo>
                      <a:pt x="151308" y="269207"/>
                      <a:pt x="156654" y="247775"/>
                      <a:pt x="162296" y="230204"/>
                    </a:cubicBezTo>
                    <a:cubicBezTo>
                      <a:pt x="168731" y="207832"/>
                      <a:pt x="251685" y="54990"/>
                      <a:pt x="275295" y="23610"/>
                    </a:cubicBezTo>
                    <a:lnTo>
                      <a:pt x="275295" y="0"/>
                    </a:lnTo>
                    <a:lnTo>
                      <a:pt x="275443" y="0"/>
                    </a:lnTo>
                    <a:lnTo>
                      <a:pt x="275443" y="99"/>
                    </a:lnTo>
                    <a:lnTo>
                      <a:pt x="275443" y="99"/>
                    </a:lnTo>
                    <a:lnTo>
                      <a:pt x="275443" y="99"/>
                    </a:lnTo>
                    <a:close/>
                  </a:path>
                </a:pathLst>
              </a:custGeom>
              <a:solidFill>
                <a:srgbClr val="000000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6" name="자유형: 도형 145">
                <a:extLst>
                  <a:ext uri="{FF2B5EF4-FFF2-40B4-BE49-F238E27FC236}">
                    <a16:creationId xmlns:a16="http://schemas.microsoft.com/office/drawing/2014/main" id="{93DEC929-86AE-456E-9F58-48222E0A684B}"/>
                  </a:ext>
                </a:extLst>
              </p:cNvPr>
              <p:cNvSpPr/>
              <p:nvPr/>
            </p:nvSpPr>
            <p:spPr>
              <a:xfrm>
                <a:off x="9290248" y="3314668"/>
                <a:ext cx="280417" cy="126084"/>
              </a:xfrm>
              <a:custGeom>
                <a:avLst/>
                <a:gdLst>
                  <a:gd name="connsiteX0" fmla="*/ 280407 w 280417"/>
                  <a:gd name="connsiteY0" fmla="*/ 0 h 126084"/>
                  <a:gd name="connsiteX1" fmla="*/ 14 w 280417"/>
                  <a:gd name="connsiteY1" fmla="*/ 54990 h 126084"/>
                  <a:gd name="connsiteX2" fmla="*/ 14 w 280417"/>
                  <a:gd name="connsiteY2" fmla="*/ 125768 h 126084"/>
                  <a:gd name="connsiteX3" fmla="*/ 54806 w 280417"/>
                  <a:gd name="connsiteY3" fmla="*/ 125768 h 126084"/>
                  <a:gd name="connsiteX4" fmla="*/ 280407 w 280417"/>
                  <a:gd name="connsiteY4" fmla="*/ 0 h 126084"/>
                  <a:gd name="connsiteX5" fmla="*/ 280407 w 280417"/>
                  <a:gd name="connsiteY5" fmla="*/ 0 h 126084"/>
                  <a:gd name="connsiteX6" fmla="*/ 280407 w 280417"/>
                  <a:gd name="connsiteY6" fmla="*/ 0 h 126084"/>
                  <a:gd name="connsiteX7" fmla="*/ 280407 w 280417"/>
                  <a:gd name="connsiteY7" fmla="*/ 0 h 126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417" h="126084">
                    <a:moveTo>
                      <a:pt x="280407" y="0"/>
                    </a:moveTo>
                    <a:cubicBezTo>
                      <a:pt x="234821" y="15641"/>
                      <a:pt x="156520" y="47120"/>
                      <a:pt x="14" y="54990"/>
                    </a:cubicBezTo>
                    <a:cubicBezTo>
                      <a:pt x="-35" y="81123"/>
                      <a:pt x="64" y="99635"/>
                      <a:pt x="14" y="125768"/>
                    </a:cubicBezTo>
                    <a:cubicBezTo>
                      <a:pt x="1747" y="126164"/>
                      <a:pt x="41788" y="126214"/>
                      <a:pt x="54806" y="125768"/>
                    </a:cubicBezTo>
                    <a:cubicBezTo>
                      <a:pt x="151174" y="121858"/>
                      <a:pt x="281744" y="39151"/>
                      <a:pt x="280407" y="0"/>
                    </a:cubicBezTo>
                    <a:lnTo>
                      <a:pt x="280407" y="0"/>
                    </a:lnTo>
                    <a:lnTo>
                      <a:pt x="280407" y="0"/>
                    </a:lnTo>
                    <a:lnTo>
                      <a:pt x="280407" y="0"/>
                    </a:lnTo>
                    <a:close/>
                  </a:path>
                </a:pathLst>
              </a:custGeom>
              <a:solidFill>
                <a:srgbClr val="F5996B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7" name="자유형: 도형 146">
                <a:extLst>
                  <a:ext uri="{FF2B5EF4-FFF2-40B4-BE49-F238E27FC236}">
                    <a16:creationId xmlns:a16="http://schemas.microsoft.com/office/drawing/2014/main" id="{BDAFBB66-5855-4B6E-9370-24B2D93899AD}"/>
                  </a:ext>
                </a:extLst>
              </p:cNvPr>
              <p:cNvSpPr/>
              <p:nvPr/>
            </p:nvSpPr>
            <p:spPr>
              <a:xfrm>
                <a:off x="8669733" y="4311739"/>
                <a:ext cx="347247" cy="307057"/>
              </a:xfrm>
              <a:custGeom>
                <a:avLst/>
                <a:gdLst>
                  <a:gd name="connsiteX0" fmla="*/ 181552 w 347247"/>
                  <a:gd name="connsiteY0" fmla="*/ 6552 h 307057"/>
                  <a:gd name="connsiteX1" fmla="*/ 286483 w 347247"/>
                  <a:gd name="connsiteY1" fmla="*/ 63967 h 307057"/>
                  <a:gd name="connsiteX2" fmla="*/ 330039 w 347247"/>
                  <a:gd name="connsiteY2" fmla="*/ 114700 h 307057"/>
                  <a:gd name="connsiteX3" fmla="*/ 321229 w 347247"/>
                  <a:gd name="connsiteY3" fmla="*/ 187855 h 307057"/>
                  <a:gd name="connsiteX4" fmla="*/ 299302 w 347247"/>
                  <a:gd name="connsiteY4" fmla="*/ 182064 h 307057"/>
                  <a:gd name="connsiteX5" fmla="*/ 290245 w 347247"/>
                  <a:gd name="connsiteY5" fmla="*/ 222749 h 307057"/>
                  <a:gd name="connsiteX6" fmla="*/ 254509 w 347247"/>
                  <a:gd name="connsiteY6" fmla="*/ 224481 h 307057"/>
                  <a:gd name="connsiteX7" fmla="*/ 227088 w 347247"/>
                  <a:gd name="connsiteY7" fmla="*/ 258782 h 307057"/>
                  <a:gd name="connsiteX8" fmla="*/ 199915 w 347247"/>
                  <a:gd name="connsiteY8" fmla="*/ 304912 h 307057"/>
                  <a:gd name="connsiteX9" fmla="*/ 17177 w 347247"/>
                  <a:gd name="connsiteY9" fmla="*/ 277838 h 307057"/>
                  <a:gd name="connsiteX10" fmla="*/ 8070 w 347247"/>
                  <a:gd name="connsiteY10" fmla="*/ 265810 h 307057"/>
                  <a:gd name="connsiteX11" fmla="*/ 6734 w 347247"/>
                  <a:gd name="connsiteY11" fmla="*/ 205425 h 307057"/>
                  <a:gd name="connsiteX12" fmla="*/ 34699 w 347247"/>
                  <a:gd name="connsiteY12" fmla="*/ 101089 h 307057"/>
                  <a:gd name="connsiteX13" fmla="*/ 146905 w 347247"/>
                  <a:gd name="connsiteY13" fmla="*/ 1553 h 307057"/>
                  <a:gd name="connsiteX14" fmla="*/ 181552 w 347247"/>
                  <a:gd name="connsiteY14" fmla="*/ 6552 h 30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7247" h="307057">
                    <a:moveTo>
                      <a:pt x="181552" y="6552"/>
                    </a:moveTo>
                    <a:cubicBezTo>
                      <a:pt x="203974" y="17540"/>
                      <a:pt x="271634" y="53870"/>
                      <a:pt x="286483" y="63967"/>
                    </a:cubicBezTo>
                    <a:cubicBezTo>
                      <a:pt x="306034" y="76489"/>
                      <a:pt x="320585" y="93417"/>
                      <a:pt x="330039" y="114700"/>
                    </a:cubicBezTo>
                    <a:cubicBezTo>
                      <a:pt x="353847" y="167413"/>
                      <a:pt x="354787" y="174837"/>
                      <a:pt x="321229" y="187855"/>
                    </a:cubicBezTo>
                    <a:cubicBezTo>
                      <a:pt x="313805" y="190725"/>
                      <a:pt x="305638" y="187607"/>
                      <a:pt x="299302" y="182064"/>
                    </a:cubicBezTo>
                    <a:cubicBezTo>
                      <a:pt x="305291" y="199585"/>
                      <a:pt x="302817" y="212503"/>
                      <a:pt x="290245" y="222749"/>
                    </a:cubicBezTo>
                    <a:cubicBezTo>
                      <a:pt x="278564" y="228788"/>
                      <a:pt x="266635" y="229381"/>
                      <a:pt x="254509" y="224481"/>
                    </a:cubicBezTo>
                    <a:cubicBezTo>
                      <a:pt x="260745" y="244131"/>
                      <a:pt x="247827" y="258633"/>
                      <a:pt x="227088" y="258782"/>
                    </a:cubicBezTo>
                    <a:cubicBezTo>
                      <a:pt x="226098" y="273828"/>
                      <a:pt x="226098" y="298576"/>
                      <a:pt x="199915" y="304912"/>
                    </a:cubicBezTo>
                    <a:cubicBezTo>
                      <a:pt x="136412" y="314168"/>
                      <a:pt x="77463" y="291301"/>
                      <a:pt x="17177" y="277838"/>
                    </a:cubicBezTo>
                    <a:cubicBezTo>
                      <a:pt x="12079" y="276699"/>
                      <a:pt x="9703" y="270908"/>
                      <a:pt x="8070" y="265810"/>
                    </a:cubicBezTo>
                    <a:cubicBezTo>
                      <a:pt x="-9847" y="246061"/>
                      <a:pt x="7822" y="225521"/>
                      <a:pt x="6734" y="205425"/>
                    </a:cubicBezTo>
                    <a:cubicBezTo>
                      <a:pt x="17029" y="170976"/>
                      <a:pt x="19108" y="135488"/>
                      <a:pt x="34699" y="101089"/>
                    </a:cubicBezTo>
                    <a:cubicBezTo>
                      <a:pt x="52864" y="60948"/>
                      <a:pt x="104785" y="22391"/>
                      <a:pt x="146905" y="1553"/>
                    </a:cubicBezTo>
                    <a:cubicBezTo>
                      <a:pt x="155617" y="-3842"/>
                      <a:pt x="181552" y="6552"/>
                      <a:pt x="181552" y="6552"/>
                    </a:cubicBezTo>
                    <a:close/>
                  </a:path>
                </a:pathLst>
              </a:custGeom>
              <a:solidFill>
                <a:srgbClr val="FEB891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8" name="자유형: 도형 147">
                <a:extLst>
                  <a:ext uri="{FF2B5EF4-FFF2-40B4-BE49-F238E27FC236}">
                    <a16:creationId xmlns:a16="http://schemas.microsoft.com/office/drawing/2014/main" id="{F9155EAE-6807-4362-A0F1-39EF94E9A2E5}"/>
                  </a:ext>
                </a:extLst>
              </p:cNvPr>
              <p:cNvSpPr/>
              <p:nvPr/>
            </p:nvSpPr>
            <p:spPr>
              <a:xfrm>
                <a:off x="8822380" y="4404768"/>
                <a:ext cx="144329" cy="86269"/>
              </a:xfrm>
              <a:custGeom>
                <a:avLst/>
                <a:gdLst>
                  <a:gd name="connsiteX0" fmla="*/ 144329 w 144329"/>
                  <a:gd name="connsiteY0" fmla="*/ 86064 h 86269"/>
                  <a:gd name="connsiteX1" fmla="*/ 0 w 144329"/>
                  <a:gd name="connsiteY1" fmla="*/ 536 h 86269"/>
                  <a:gd name="connsiteX2" fmla="*/ 144033 w 144329"/>
                  <a:gd name="connsiteY2" fmla="*/ 86263 h 86269"/>
                  <a:gd name="connsiteX3" fmla="*/ 144329 w 144329"/>
                  <a:gd name="connsiteY3" fmla="*/ 86064 h 86269"/>
                  <a:gd name="connsiteX4" fmla="*/ 144329 w 144329"/>
                  <a:gd name="connsiteY4" fmla="*/ 86064 h 86269"/>
                  <a:gd name="connsiteX5" fmla="*/ 144329 w 144329"/>
                  <a:gd name="connsiteY5" fmla="*/ 86064 h 86269"/>
                  <a:gd name="connsiteX6" fmla="*/ 144329 w 144329"/>
                  <a:gd name="connsiteY6" fmla="*/ 86064 h 8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329" h="86269">
                    <a:moveTo>
                      <a:pt x="144329" y="86064"/>
                    </a:moveTo>
                    <a:cubicBezTo>
                      <a:pt x="103545" y="45478"/>
                      <a:pt x="54000" y="19295"/>
                      <a:pt x="0" y="536"/>
                    </a:cubicBezTo>
                    <a:cubicBezTo>
                      <a:pt x="51179" y="-5453"/>
                      <a:pt x="123739" y="39737"/>
                      <a:pt x="144033" y="86263"/>
                    </a:cubicBezTo>
                    <a:cubicBezTo>
                      <a:pt x="144131" y="86312"/>
                      <a:pt x="144329" y="86064"/>
                      <a:pt x="144329" y="86064"/>
                    </a:cubicBezTo>
                    <a:lnTo>
                      <a:pt x="144329" y="86064"/>
                    </a:lnTo>
                    <a:lnTo>
                      <a:pt x="144329" y="86064"/>
                    </a:lnTo>
                    <a:lnTo>
                      <a:pt x="144329" y="86064"/>
                    </a:lnTo>
                    <a:close/>
                  </a:path>
                </a:pathLst>
              </a:custGeom>
              <a:solidFill>
                <a:srgbClr val="E4886B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9" name="자유형: 도형 148">
                <a:extLst>
                  <a:ext uri="{FF2B5EF4-FFF2-40B4-BE49-F238E27FC236}">
                    <a16:creationId xmlns:a16="http://schemas.microsoft.com/office/drawing/2014/main" id="{88FBA97E-20D7-457F-AB06-F46626AEEFB9}"/>
                  </a:ext>
                </a:extLst>
              </p:cNvPr>
              <p:cNvSpPr/>
              <p:nvPr/>
            </p:nvSpPr>
            <p:spPr>
              <a:xfrm>
                <a:off x="8790801" y="4457868"/>
                <a:ext cx="131114" cy="79638"/>
              </a:xfrm>
              <a:custGeom>
                <a:avLst/>
                <a:gdLst>
                  <a:gd name="connsiteX0" fmla="*/ 131114 w 131114"/>
                  <a:gd name="connsiteY0" fmla="*/ 73847 h 79638"/>
                  <a:gd name="connsiteX1" fmla="*/ 128392 w 131114"/>
                  <a:gd name="connsiteY1" fmla="*/ 79638 h 79638"/>
                  <a:gd name="connsiteX2" fmla="*/ 0 w 131114"/>
                  <a:gd name="connsiteY2" fmla="*/ 9157 h 79638"/>
                  <a:gd name="connsiteX3" fmla="*/ 5049 w 131114"/>
                  <a:gd name="connsiteY3" fmla="*/ 0 h 79638"/>
                  <a:gd name="connsiteX4" fmla="*/ 131114 w 131114"/>
                  <a:gd name="connsiteY4" fmla="*/ 73847 h 79638"/>
                  <a:gd name="connsiteX5" fmla="*/ 131114 w 131114"/>
                  <a:gd name="connsiteY5" fmla="*/ 73847 h 79638"/>
                  <a:gd name="connsiteX6" fmla="*/ 131114 w 131114"/>
                  <a:gd name="connsiteY6" fmla="*/ 73847 h 79638"/>
                  <a:gd name="connsiteX7" fmla="*/ 131114 w 131114"/>
                  <a:gd name="connsiteY7" fmla="*/ 73847 h 79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14" h="79638">
                    <a:moveTo>
                      <a:pt x="131114" y="73847"/>
                    </a:moveTo>
                    <a:cubicBezTo>
                      <a:pt x="130718" y="76025"/>
                      <a:pt x="129778" y="77906"/>
                      <a:pt x="128392" y="79638"/>
                    </a:cubicBezTo>
                    <a:cubicBezTo>
                      <a:pt x="80530" y="64740"/>
                      <a:pt x="40983" y="35736"/>
                      <a:pt x="0" y="9157"/>
                    </a:cubicBezTo>
                    <a:cubicBezTo>
                      <a:pt x="1733" y="6137"/>
                      <a:pt x="3366" y="3118"/>
                      <a:pt x="5049" y="0"/>
                    </a:cubicBezTo>
                    <a:cubicBezTo>
                      <a:pt x="47070" y="24550"/>
                      <a:pt x="89092" y="49149"/>
                      <a:pt x="131114" y="73847"/>
                    </a:cubicBezTo>
                    <a:lnTo>
                      <a:pt x="131114" y="73847"/>
                    </a:lnTo>
                    <a:lnTo>
                      <a:pt x="131114" y="73847"/>
                    </a:lnTo>
                    <a:lnTo>
                      <a:pt x="131114" y="73847"/>
                    </a:lnTo>
                    <a:close/>
                  </a:path>
                </a:pathLst>
              </a:custGeom>
              <a:solidFill>
                <a:srgbClr val="E5896C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0" name="자유형: 도형 149">
                <a:extLst>
                  <a:ext uri="{FF2B5EF4-FFF2-40B4-BE49-F238E27FC236}">
                    <a16:creationId xmlns:a16="http://schemas.microsoft.com/office/drawing/2014/main" id="{A50763C5-4C60-4EB5-B006-84A9A5CDECD6}"/>
                  </a:ext>
                </a:extLst>
              </p:cNvPr>
              <p:cNvSpPr/>
              <p:nvPr/>
            </p:nvSpPr>
            <p:spPr>
              <a:xfrm>
                <a:off x="8762638" y="4534191"/>
                <a:ext cx="134380" cy="34820"/>
              </a:xfrm>
              <a:custGeom>
                <a:avLst/>
                <a:gdLst>
                  <a:gd name="connsiteX0" fmla="*/ 133737 w 134380"/>
                  <a:gd name="connsiteY0" fmla="*/ 34796 h 34820"/>
                  <a:gd name="connsiteX1" fmla="*/ 0 w 134380"/>
                  <a:gd name="connsiteY1" fmla="*/ 0 h 34820"/>
                  <a:gd name="connsiteX2" fmla="*/ 134381 w 134380"/>
                  <a:gd name="connsiteY2" fmla="*/ 34053 h 34820"/>
                  <a:gd name="connsiteX3" fmla="*/ 133737 w 134380"/>
                  <a:gd name="connsiteY3" fmla="*/ 34796 h 34820"/>
                  <a:gd name="connsiteX4" fmla="*/ 133737 w 134380"/>
                  <a:gd name="connsiteY4" fmla="*/ 34796 h 34820"/>
                  <a:gd name="connsiteX5" fmla="*/ 133737 w 134380"/>
                  <a:gd name="connsiteY5" fmla="*/ 34796 h 34820"/>
                  <a:gd name="connsiteX6" fmla="*/ 133737 w 134380"/>
                  <a:gd name="connsiteY6" fmla="*/ 34796 h 34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4380" h="34820">
                    <a:moveTo>
                      <a:pt x="133737" y="34796"/>
                    </a:moveTo>
                    <a:cubicBezTo>
                      <a:pt x="85826" y="35637"/>
                      <a:pt x="43655" y="14799"/>
                      <a:pt x="0" y="0"/>
                    </a:cubicBezTo>
                    <a:cubicBezTo>
                      <a:pt x="46724" y="4059"/>
                      <a:pt x="92309" y="12027"/>
                      <a:pt x="134381" y="34053"/>
                    </a:cubicBezTo>
                    <a:cubicBezTo>
                      <a:pt x="134381" y="34152"/>
                      <a:pt x="133737" y="34796"/>
                      <a:pt x="133737" y="34796"/>
                    </a:cubicBezTo>
                    <a:lnTo>
                      <a:pt x="133737" y="34796"/>
                    </a:lnTo>
                    <a:lnTo>
                      <a:pt x="133737" y="34796"/>
                    </a:lnTo>
                    <a:lnTo>
                      <a:pt x="133737" y="34796"/>
                    </a:lnTo>
                    <a:close/>
                  </a:path>
                </a:pathLst>
              </a:custGeom>
              <a:solidFill>
                <a:srgbClr val="E68B6E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1" name="자유형: 도형 150">
                <a:extLst>
                  <a:ext uri="{FF2B5EF4-FFF2-40B4-BE49-F238E27FC236}">
                    <a16:creationId xmlns:a16="http://schemas.microsoft.com/office/drawing/2014/main" id="{E916C92C-BD25-407A-95F9-69C4EC942282}"/>
                  </a:ext>
                </a:extLst>
              </p:cNvPr>
              <p:cNvSpPr/>
              <p:nvPr/>
            </p:nvSpPr>
            <p:spPr>
              <a:xfrm>
                <a:off x="9474930" y="4036165"/>
                <a:ext cx="124909" cy="142201"/>
              </a:xfrm>
              <a:custGeom>
                <a:avLst/>
                <a:gdLst>
                  <a:gd name="connsiteX0" fmla="*/ 123739 w 124909"/>
                  <a:gd name="connsiteY0" fmla="*/ 0 h 142201"/>
                  <a:gd name="connsiteX1" fmla="*/ 0 w 124909"/>
                  <a:gd name="connsiteY1" fmla="*/ 64344 h 142201"/>
                  <a:gd name="connsiteX2" fmla="*/ 4950 w 124909"/>
                  <a:gd name="connsiteY2" fmla="*/ 69294 h 142201"/>
                  <a:gd name="connsiteX3" fmla="*/ 116463 w 124909"/>
                  <a:gd name="connsiteY3" fmla="*/ 18363 h 142201"/>
                  <a:gd name="connsiteX4" fmla="*/ 117949 w 124909"/>
                  <a:gd name="connsiteY4" fmla="*/ 106465 h 142201"/>
                  <a:gd name="connsiteX5" fmla="*/ 55584 w 124909"/>
                  <a:gd name="connsiteY5" fmla="*/ 67809 h 142201"/>
                  <a:gd name="connsiteX6" fmla="*/ 31083 w 124909"/>
                  <a:gd name="connsiteY6" fmla="*/ 71076 h 142201"/>
                  <a:gd name="connsiteX7" fmla="*/ 38458 w 124909"/>
                  <a:gd name="connsiteY7" fmla="*/ 85479 h 142201"/>
                  <a:gd name="connsiteX8" fmla="*/ 123542 w 124909"/>
                  <a:gd name="connsiteY8" fmla="*/ 142201 h 142201"/>
                  <a:gd name="connsiteX9" fmla="*/ 123739 w 124909"/>
                  <a:gd name="connsiteY9" fmla="*/ 14849 h 142201"/>
                  <a:gd name="connsiteX10" fmla="*/ 123739 w 124909"/>
                  <a:gd name="connsiteY10" fmla="*/ 0 h 14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4909" h="142201">
                    <a:moveTo>
                      <a:pt x="123739" y="0"/>
                    </a:moveTo>
                    <a:cubicBezTo>
                      <a:pt x="83846" y="24748"/>
                      <a:pt x="44150" y="48357"/>
                      <a:pt x="0" y="64344"/>
                    </a:cubicBezTo>
                    <a:cubicBezTo>
                      <a:pt x="4950" y="69294"/>
                      <a:pt x="-98" y="66621"/>
                      <a:pt x="4950" y="69294"/>
                    </a:cubicBezTo>
                    <a:cubicBezTo>
                      <a:pt x="39646" y="52218"/>
                      <a:pt x="80926" y="35389"/>
                      <a:pt x="116463" y="18363"/>
                    </a:cubicBezTo>
                    <a:cubicBezTo>
                      <a:pt x="118790" y="52069"/>
                      <a:pt x="118790" y="75926"/>
                      <a:pt x="117949" y="106465"/>
                    </a:cubicBezTo>
                    <a:cubicBezTo>
                      <a:pt x="95230" y="96813"/>
                      <a:pt x="77461" y="79143"/>
                      <a:pt x="55584" y="67809"/>
                    </a:cubicBezTo>
                    <a:cubicBezTo>
                      <a:pt x="47368" y="63552"/>
                      <a:pt x="37221" y="61771"/>
                      <a:pt x="31083" y="71076"/>
                    </a:cubicBezTo>
                    <a:cubicBezTo>
                      <a:pt x="26382" y="77956"/>
                      <a:pt x="32271" y="82509"/>
                      <a:pt x="38458" y="85479"/>
                    </a:cubicBezTo>
                    <a:cubicBezTo>
                      <a:pt x="70928" y="98348"/>
                      <a:pt x="96764" y="120967"/>
                      <a:pt x="123542" y="142201"/>
                    </a:cubicBezTo>
                    <a:cubicBezTo>
                      <a:pt x="123542" y="139281"/>
                      <a:pt x="125967" y="44992"/>
                      <a:pt x="123739" y="14849"/>
                    </a:cubicBezTo>
                    <a:cubicBezTo>
                      <a:pt x="126709" y="7870"/>
                      <a:pt x="122997" y="4702"/>
                      <a:pt x="123739" y="0"/>
                    </a:cubicBezTo>
                    <a:close/>
                  </a:path>
                </a:pathLst>
              </a:custGeom>
              <a:solidFill>
                <a:srgbClr val="DCCDBB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2" name="자유형: 도형 151">
                <a:extLst>
                  <a:ext uri="{FF2B5EF4-FFF2-40B4-BE49-F238E27FC236}">
                    <a16:creationId xmlns:a16="http://schemas.microsoft.com/office/drawing/2014/main" id="{94CC91E3-F851-484A-8967-9F3CE696CC89}"/>
                  </a:ext>
                </a:extLst>
              </p:cNvPr>
              <p:cNvSpPr/>
              <p:nvPr/>
            </p:nvSpPr>
            <p:spPr>
              <a:xfrm>
                <a:off x="9479880" y="4100462"/>
                <a:ext cx="44546" cy="46078"/>
              </a:xfrm>
              <a:custGeom>
                <a:avLst/>
                <a:gdLst>
                  <a:gd name="connsiteX0" fmla="*/ 44546 w 44546"/>
                  <a:gd name="connsiteY0" fmla="*/ 48 h 46078"/>
                  <a:gd name="connsiteX1" fmla="*/ 25985 w 44546"/>
                  <a:gd name="connsiteY1" fmla="*/ 46079 h 46078"/>
                  <a:gd name="connsiteX2" fmla="*/ 0 w 44546"/>
                  <a:gd name="connsiteY2" fmla="*/ 4997 h 46078"/>
                  <a:gd name="connsiteX3" fmla="*/ 44546 w 44546"/>
                  <a:gd name="connsiteY3" fmla="*/ 48 h 46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546" h="46078">
                    <a:moveTo>
                      <a:pt x="44546" y="48"/>
                    </a:moveTo>
                    <a:cubicBezTo>
                      <a:pt x="34350" y="16233"/>
                      <a:pt x="34647" y="19846"/>
                      <a:pt x="25985" y="46079"/>
                    </a:cubicBezTo>
                    <a:cubicBezTo>
                      <a:pt x="17175" y="35883"/>
                      <a:pt x="9899" y="19846"/>
                      <a:pt x="0" y="4997"/>
                    </a:cubicBezTo>
                    <a:cubicBezTo>
                      <a:pt x="19798" y="48"/>
                      <a:pt x="42170" y="-150"/>
                      <a:pt x="44546" y="48"/>
                    </a:cubicBezTo>
                    <a:close/>
                  </a:path>
                </a:pathLst>
              </a:custGeom>
              <a:solidFill>
                <a:srgbClr val="E9DCCD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3" name="자유형: 도형 152">
                <a:extLst>
                  <a:ext uri="{FF2B5EF4-FFF2-40B4-BE49-F238E27FC236}">
                    <a16:creationId xmlns:a16="http://schemas.microsoft.com/office/drawing/2014/main" id="{20355C21-4BAE-46A2-8113-B41254BFA25E}"/>
                  </a:ext>
                </a:extLst>
              </p:cNvPr>
              <p:cNvSpPr/>
              <p:nvPr/>
            </p:nvSpPr>
            <p:spPr>
              <a:xfrm>
                <a:off x="9255822" y="3447167"/>
                <a:ext cx="324744" cy="735929"/>
              </a:xfrm>
              <a:custGeom>
                <a:avLst/>
                <a:gdLst>
                  <a:gd name="connsiteX0" fmla="*/ 130016 w 324744"/>
                  <a:gd name="connsiteY0" fmla="*/ 118790 h 735929"/>
                  <a:gd name="connsiteX1" fmla="*/ 323049 w 324744"/>
                  <a:gd name="connsiteY1" fmla="*/ 19798 h 735929"/>
                  <a:gd name="connsiteX2" fmla="*/ 292461 w 324744"/>
                  <a:gd name="connsiteY2" fmla="*/ 360328 h 735929"/>
                  <a:gd name="connsiteX3" fmla="*/ 70621 w 324744"/>
                  <a:gd name="connsiteY3" fmla="*/ 712737 h 735929"/>
                  <a:gd name="connsiteX4" fmla="*/ 31025 w 324744"/>
                  <a:gd name="connsiteY4" fmla="*/ 722636 h 735929"/>
                  <a:gd name="connsiteX5" fmla="*/ 1328 w 324744"/>
                  <a:gd name="connsiteY5" fmla="*/ 341520 h 735929"/>
                  <a:gd name="connsiteX6" fmla="*/ 31025 w 324744"/>
                  <a:gd name="connsiteY6" fmla="*/ 0 h 735929"/>
                  <a:gd name="connsiteX7" fmla="*/ 130016 w 324744"/>
                  <a:gd name="connsiteY7" fmla="*/ 118790 h 735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4744" h="735929">
                    <a:moveTo>
                      <a:pt x="130016" y="118790"/>
                    </a:moveTo>
                    <a:cubicBezTo>
                      <a:pt x="204259" y="123739"/>
                      <a:pt x="273553" y="69294"/>
                      <a:pt x="323049" y="19798"/>
                    </a:cubicBezTo>
                    <a:cubicBezTo>
                      <a:pt x="327999" y="133638"/>
                      <a:pt x="323346" y="233768"/>
                      <a:pt x="292461" y="360328"/>
                    </a:cubicBezTo>
                    <a:cubicBezTo>
                      <a:pt x="248806" y="539503"/>
                      <a:pt x="115167" y="673141"/>
                      <a:pt x="70621" y="712737"/>
                    </a:cubicBezTo>
                    <a:cubicBezTo>
                      <a:pt x="46913" y="733773"/>
                      <a:pt x="40924" y="747384"/>
                      <a:pt x="31025" y="722636"/>
                    </a:cubicBezTo>
                    <a:cubicBezTo>
                      <a:pt x="16127" y="685366"/>
                      <a:pt x="7267" y="419871"/>
                      <a:pt x="1328" y="341520"/>
                    </a:cubicBezTo>
                    <a:cubicBezTo>
                      <a:pt x="-4810" y="260793"/>
                      <a:pt x="11227" y="123739"/>
                      <a:pt x="31025" y="0"/>
                    </a:cubicBezTo>
                    <a:cubicBezTo>
                      <a:pt x="65672" y="84143"/>
                      <a:pt x="80372" y="115473"/>
                      <a:pt x="130016" y="118790"/>
                    </a:cubicBezTo>
                    <a:close/>
                  </a:path>
                </a:pathLst>
              </a:custGeom>
              <a:solidFill>
                <a:srgbClr val="3696EA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4" name="자유형: 도형 153">
                <a:extLst>
                  <a:ext uri="{FF2B5EF4-FFF2-40B4-BE49-F238E27FC236}">
                    <a16:creationId xmlns:a16="http://schemas.microsoft.com/office/drawing/2014/main" id="{DDA13BE0-4627-4A77-9AE2-941E23A3A76D}"/>
                  </a:ext>
                </a:extLst>
              </p:cNvPr>
              <p:cNvSpPr/>
              <p:nvPr/>
            </p:nvSpPr>
            <p:spPr>
              <a:xfrm>
                <a:off x="9267082" y="3568523"/>
                <a:ext cx="222298" cy="549857"/>
              </a:xfrm>
              <a:custGeom>
                <a:avLst/>
                <a:gdLst>
                  <a:gd name="connsiteX0" fmla="*/ 218787 w 222298"/>
                  <a:gd name="connsiteY0" fmla="*/ 398497 h 549857"/>
                  <a:gd name="connsiteX1" fmla="*/ 161273 w 222298"/>
                  <a:gd name="connsiteY1" fmla="*/ 492786 h 549857"/>
                  <a:gd name="connsiteX2" fmla="*/ 16 w 222298"/>
                  <a:gd name="connsiteY2" fmla="*/ 462692 h 549857"/>
                  <a:gd name="connsiteX3" fmla="*/ 34316 w 222298"/>
                  <a:gd name="connsiteY3" fmla="*/ 243476 h 549857"/>
                  <a:gd name="connsiteX4" fmla="*/ 34663 w 222298"/>
                  <a:gd name="connsiteY4" fmla="*/ 106324 h 549857"/>
                  <a:gd name="connsiteX5" fmla="*/ 105837 w 222298"/>
                  <a:gd name="connsiteY5" fmla="*/ 2136 h 549857"/>
                  <a:gd name="connsiteX6" fmla="*/ 123854 w 222298"/>
                  <a:gd name="connsiteY6" fmla="*/ 2136 h 549857"/>
                  <a:gd name="connsiteX7" fmla="*/ 181318 w 222298"/>
                  <a:gd name="connsiteY7" fmla="*/ 60788 h 549857"/>
                  <a:gd name="connsiteX8" fmla="*/ 202651 w 222298"/>
                  <a:gd name="connsiteY8" fmla="*/ 113105 h 549857"/>
                  <a:gd name="connsiteX9" fmla="*/ 217351 w 222298"/>
                  <a:gd name="connsiteY9" fmla="*/ 333113 h 549857"/>
                  <a:gd name="connsiteX10" fmla="*/ 218787 w 222298"/>
                  <a:gd name="connsiteY10" fmla="*/ 398497 h 549857"/>
                  <a:gd name="connsiteX11" fmla="*/ 218787 w 222298"/>
                  <a:gd name="connsiteY11" fmla="*/ 398497 h 549857"/>
                  <a:gd name="connsiteX12" fmla="*/ 218787 w 222298"/>
                  <a:gd name="connsiteY12" fmla="*/ 398497 h 549857"/>
                  <a:gd name="connsiteX13" fmla="*/ 218787 w 222298"/>
                  <a:gd name="connsiteY13" fmla="*/ 398497 h 549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2298" h="549857">
                    <a:moveTo>
                      <a:pt x="218787" y="398497"/>
                    </a:moveTo>
                    <a:cubicBezTo>
                      <a:pt x="205670" y="433639"/>
                      <a:pt x="183595" y="463583"/>
                      <a:pt x="161273" y="492786"/>
                    </a:cubicBezTo>
                    <a:cubicBezTo>
                      <a:pt x="59410" y="626028"/>
                      <a:pt x="115" y="487539"/>
                      <a:pt x="16" y="462692"/>
                    </a:cubicBezTo>
                    <a:cubicBezTo>
                      <a:pt x="-826" y="259067"/>
                      <a:pt x="31792" y="251792"/>
                      <a:pt x="34316" y="243476"/>
                    </a:cubicBezTo>
                    <a:cubicBezTo>
                      <a:pt x="49314" y="194278"/>
                      <a:pt x="89999" y="169777"/>
                      <a:pt x="34663" y="106324"/>
                    </a:cubicBezTo>
                    <a:cubicBezTo>
                      <a:pt x="1897" y="68806"/>
                      <a:pt x="76090" y="27675"/>
                      <a:pt x="105837" y="2136"/>
                    </a:cubicBezTo>
                    <a:cubicBezTo>
                      <a:pt x="111827" y="-587"/>
                      <a:pt x="117816" y="-834"/>
                      <a:pt x="123854" y="2136"/>
                    </a:cubicBezTo>
                    <a:cubicBezTo>
                      <a:pt x="143949" y="20696"/>
                      <a:pt x="161570" y="41831"/>
                      <a:pt x="181318" y="60788"/>
                    </a:cubicBezTo>
                    <a:cubicBezTo>
                      <a:pt x="196068" y="74993"/>
                      <a:pt x="217153" y="97217"/>
                      <a:pt x="202651" y="113105"/>
                    </a:cubicBezTo>
                    <a:cubicBezTo>
                      <a:pt x="113856" y="210265"/>
                      <a:pt x="206858" y="260255"/>
                      <a:pt x="217351" y="333113"/>
                    </a:cubicBezTo>
                    <a:cubicBezTo>
                      <a:pt x="220321" y="354891"/>
                      <a:pt x="226013" y="376471"/>
                      <a:pt x="218787" y="398497"/>
                    </a:cubicBezTo>
                    <a:lnTo>
                      <a:pt x="218787" y="398497"/>
                    </a:lnTo>
                    <a:lnTo>
                      <a:pt x="218787" y="398497"/>
                    </a:lnTo>
                    <a:lnTo>
                      <a:pt x="218787" y="398497"/>
                    </a:lnTo>
                    <a:close/>
                  </a:path>
                </a:pathLst>
              </a:custGeom>
              <a:solidFill>
                <a:srgbClr val="397EB6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5" name="자유형: 도형 154">
                <a:extLst>
                  <a:ext uri="{FF2B5EF4-FFF2-40B4-BE49-F238E27FC236}">
                    <a16:creationId xmlns:a16="http://schemas.microsoft.com/office/drawing/2014/main" id="{B63E4F07-F3DA-4115-868A-1CB277866119}"/>
                  </a:ext>
                </a:extLst>
              </p:cNvPr>
              <p:cNvSpPr/>
              <p:nvPr/>
            </p:nvSpPr>
            <p:spPr>
              <a:xfrm>
                <a:off x="9007137" y="3815657"/>
                <a:ext cx="499767" cy="452940"/>
              </a:xfrm>
              <a:custGeom>
                <a:avLst/>
                <a:gdLst>
                  <a:gd name="connsiteX0" fmla="*/ 240658 w 499767"/>
                  <a:gd name="connsiteY0" fmla="*/ 355286 h 452940"/>
                  <a:gd name="connsiteX1" fmla="*/ 29312 w 499767"/>
                  <a:gd name="connsiteY1" fmla="*/ 286685 h 452940"/>
                  <a:gd name="connsiteX2" fmla="*/ 14067 w 499767"/>
                  <a:gd name="connsiteY2" fmla="*/ 228527 h 452940"/>
                  <a:gd name="connsiteX3" fmla="*/ 15008 w 499767"/>
                  <a:gd name="connsiteY3" fmla="*/ 221350 h 452940"/>
                  <a:gd name="connsiteX4" fmla="*/ 29114 w 499767"/>
                  <a:gd name="connsiteY4" fmla="*/ 168291 h 452940"/>
                  <a:gd name="connsiteX5" fmla="*/ 29658 w 499767"/>
                  <a:gd name="connsiteY5" fmla="*/ 151265 h 452940"/>
                  <a:gd name="connsiteX6" fmla="*/ 51832 w 499767"/>
                  <a:gd name="connsiteY6" fmla="*/ 109985 h 452940"/>
                  <a:gd name="connsiteX7" fmla="*/ 116375 w 499767"/>
                  <a:gd name="connsiteY7" fmla="*/ 71972 h 452940"/>
                  <a:gd name="connsiteX8" fmla="*/ 261941 w 499767"/>
                  <a:gd name="connsiteY8" fmla="*/ 107164 h 452940"/>
                  <a:gd name="connsiteX9" fmla="*/ 285650 w 499767"/>
                  <a:gd name="connsiteY9" fmla="*/ 62172 h 452940"/>
                  <a:gd name="connsiteX10" fmla="*/ 303617 w 499767"/>
                  <a:gd name="connsiteY10" fmla="*/ 24556 h 452940"/>
                  <a:gd name="connsiteX11" fmla="*/ 321683 w 499767"/>
                  <a:gd name="connsiteY11" fmla="*/ 9707 h 452940"/>
                  <a:gd name="connsiteX12" fmla="*/ 392362 w 499767"/>
                  <a:gd name="connsiteY12" fmla="*/ 46581 h 452940"/>
                  <a:gd name="connsiteX13" fmla="*/ 402014 w 499767"/>
                  <a:gd name="connsiteY13" fmla="*/ 178784 h 452940"/>
                  <a:gd name="connsiteX14" fmla="*/ 418892 w 499767"/>
                  <a:gd name="connsiteY14" fmla="*/ 232883 h 452940"/>
                  <a:gd name="connsiteX15" fmla="*/ 462795 w 499767"/>
                  <a:gd name="connsiteY15" fmla="*/ 279755 h 452940"/>
                  <a:gd name="connsiteX16" fmla="*/ 499768 w 499767"/>
                  <a:gd name="connsiteY16" fmla="*/ 330785 h 452940"/>
                  <a:gd name="connsiteX17" fmla="*/ 369792 w 499767"/>
                  <a:gd name="connsiteY17" fmla="*/ 452941 h 452940"/>
                  <a:gd name="connsiteX18" fmla="*/ 305151 w 499767"/>
                  <a:gd name="connsiteY18" fmla="*/ 393199 h 452940"/>
                  <a:gd name="connsiteX19" fmla="*/ 305151 w 499767"/>
                  <a:gd name="connsiteY19" fmla="*/ 393199 h 452940"/>
                  <a:gd name="connsiteX20" fmla="*/ 240658 w 499767"/>
                  <a:gd name="connsiteY20" fmla="*/ 355286 h 45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99767" h="452940">
                    <a:moveTo>
                      <a:pt x="240658" y="355286"/>
                    </a:moveTo>
                    <a:cubicBezTo>
                      <a:pt x="203289" y="345139"/>
                      <a:pt x="56980" y="309601"/>
                      <a:pt x="29312" y="286685"/>
                    </a:cubicBezTo>
                    <a:cubicBezTo>
                      <a:pt x="10404" y="270994"/>
                      <a:pt x="-12661" y="253325"/>
                      <a:pt x="14067" y="228527"/>
                    </a:cubicBezTo>
                    <a:cubicBezTo>
                      <a:pt x="17334" y="225458"/>
                      <a:pt x="22283" y="225458"/>
                      <a:pt x="15008" y="221350"/>
                    </a:cubicBezTo>
                    <a:cubicBezTo>
                      <a:pt x="-4148" y="210610"/>
                      <a:pt x="-10285" y="177299"/>
                      <a:pt x="29114" y="168291"/>
                    </a:cubicBezTo>
                    <a:cubicBezTo>
                      <a:pt x="44012" y="164925"/>
                      <a:pt x="32083" y="155967"/>
                      <a:pt x="29658" y="151265"/>
                    </a:cubicBezTo>
                    <a:cubicBezTo>
                      <a:pt x="16690" y="126071"/>
                      <a:pt x="22432" y="111866"/>
                      <a:pt x="51832" y="109985"/>
                    </a:cubicBezTo>
                    <a:cubicBezTo>
                      <a:pt x="47081" y="91771"/>
                      <a:pt x="47081" y="52174"/>
                      <a:pt x="116375" y="71972"/>
                    </a:cubicBezTo>
                    <a:cubicBezTo>
                      <a:pt x="138747" y="78951"/>
                      <a:pt x="225611" y="108500"/>
                      <a:pt x="261941" y="107164"/>
                    </a:cubicBezTo>
                    <a:cubicBezTo>
                      <a:pt x="282284" y="98750"/>
                      <a:pt x="279017" y="77813"/>
                      <a:pt x="285650" y="62172"/>
                    </a:cubicBezTo>
                    <a:cubicBezTo>
                      <a:pt x="291094" y="49402"/>
                      <a:pt x="294658" y="35692"/>
                      <a:pt x="303617" y="24556"/>
                    </a:cubicBezTo>
                    <a:cubicBezTo>
                      <a:pt x="308764" y="18616"/>
                      <a:pt x="314753" y="13518"/>
                      <a:pt x="321683" y="9707"/>
                    </a:cubicBezTo>
                    <a:cubicBezTo>
                      <a:pt x="360784" y="-11428"/>
                      <a:pt x="390383" y="2431"/>
                      <a:pt x="392362" y="46581"/>
                    </a:cubicBezTo>
                    <a:cubicBezTo>
                      <a:pt x="394342" y="90781"/>
                      <a:pt x="401816" y="134485"/>
                      <a:pt x="402014" y="178784"/>
                    </a:cubicBezTo>
                    <a:cubicBezTo>
                      <a:pt x="402064" y="198681"/>
                      <a:pt x="403251" y="218084"/>
                      <a:pt x="418892" y="232883"/>
                    </a:cubicBezTo>
                    <a:cubicBezTo>
                      <a:pt x="434681" y="246741"/>
                      <a:pt x="446758" y="266144"/>
                      <a:pt x="462795" y="279755"/>
                    </a:cubicBezTo>
                    <a:cubicBezTo>
                      <a:pt x="468734" y="284408"/>
                      <a:pt x="487543" y="309453"/>
                      <a:pt x="499768" y="330785"/>
                    </a:cubicBezTo>
                    <a:cubicBezTo>
                      <a:pt x="471011" y="387012"/>
                      <a:pt x="433740" y="434132"/>
                      <a:pt x="369792" y="452941"/>
                    </a:cubicBezTo>
                    <a:cubicBezTo>
                      <a:pt x="345737" y="435964"/>
                      <a:pt x="329157" y="413443"/>
                      <a:pt x="305151" y="393199"/>
                    </a:cubicBezTo>
                    <a:lnTo>
                      <a:pt x="305151" y="393199"/>
                    </a:lnTo>
                    <a:cubicBezTo>
                      <a:pt x="305200" y="393298"/>
                      <a:pt x="265258" y="361967"/>
                      <a:pt x="240658" y="355286"/>
                    </a:cubicBezTo>
                    <a:close/>
                  </a:path>
                </a:pathLst>
              </a:custGeom>
              <a:solidFill>
                <a:srgbClr val="FEB891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6" name="자유형: 도형 155">
                <a:extLst>
                  <a:ext uri="{FF2B5EF4-FFF2-40B4-BE49-F238E27FC236}">
                    <a16:creationId xmlns:a16="http://schemas.microsoft.com/office/drawing/2014/main" id="{5E6E0098-7EB9-4E69-87C9-42E86711B8D8}"/>
                  </a:ext>
                </a:extLst>
              </p:cNvPr>
              <p:cNvSpPr/>
              <p:nvPr/>
            </p:nvSpPr>
            <p:spPr>
              <a:xfrm>
                <a:off x="9059662" y="3918613"/>
                <a:ext cx="160910" cy="58058"/>
              </a:xfrm>
              <a:custGeom>
                <a:avLst/>
                <a:gdLst>
                  <a:gd name="connsiteX0" fmla="*/ 2821 w 160910"/>
                  <a:gd name="connsiteY0" fmla="*/ 0 h 58058"/>
                  <a:gd name="connsiteX1" fmla="*/ 160910 w 160910"/>
                  <a:gd name="connsiteY1" fmla="*/ 47565 h 58058"/>
                  <a:gd name="connsiteX2" fmla="*/ 157891 w 160910"/>
                  <a:gd name="connsiteY2" fmla="*/ 58058 h 58058"/>
                  <a:gd name="connsiteX3" fmla="*/ 0 w 160910"/>
                  <a:gd name="connsiteY3" fmla="*/ 6088 h 58058"/>
                  <a:gd name="connsiteX4" fmla="*/ 2821 w 160910"/>
                  <a:gd name="connsiteY4" fmla="*/ 0 h 58058"/>
                  <a:gd name="connsiteX5" fmla="*/ 2821 w 160910"/>
                  <a:gd name="connsiteY5" fmla="*/ 0 h 58058"/>
                  <a:gd name="connsiteX6" fmla="*/ 2821 w 160910"/>
                  <a:gd name="connsiteY6" fmla="*/ 0 h 58058"/>
                  <a:gd name="connsiteX7" fmla="*/ 2821 w 160910"/>
                  <a:gd name="connsiteY7" fmla="*/ 0 h 58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910" h="58058">
                    <a:moveTo>
                      <a:pt x="2821" y="0"/>
                    </a:moveTo>
                    <a:cubicBezTo>
                      <a:pt x="55534" y="15839"/>
                      <a:pt x="108247" y="31727"/>
                      <a:pt x="160910" y="47565"/>
                    </a:cubicBezTo>
                    <a:cubicBezTo>
                      <a:pt x="159920" y="51030"/>
                      <a:pt x="158881" y="54544"/>
                      <a:pt x="157891" y="58058"/>
                    </a:cubicBezTo>
                    <a:cubicBezTo>
                      <a:pt x="104486" y="43408"/>
                      <a:pt x="49991" y="33063"/>
                      <a:pt x="0" y="6088"/>
                    </a:cubicBezTo>
                    <a:cubicBezTo>
                      <a:pt x="693" y="4009"/>
                      <a:pt x="1683" y="1930"/>
                      <a:pt x="2821" y="0"/>
                    </a:cubicBezTo>
                    <a:lnTo>
                      <a:pt x="2821" y="0"/>
                    </a:lnTo>
                    <a:lnTo>
                      <a:pt x="2821" y="0"/>
                    </a:lnTo>
                    <a:lnTo>
                      <a:pt x="2821" y="0"/>
                    </a:lnTo>
                    <a:close/>
                  </a:path>
                </a:pathLst>
              </a:custGeom>
              <a:solidFill>
                <a:srgbClr val="E78D6F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7" name="자유형: 도형 156">
                <a:extLst>
                  <a:ext uri="{FF2B5EF4-FFF2-40B4-BE49-F238E27FC236}">
                    <a16:creationId xmlns:a16="http://schemas.microsoft.com/office/drawing/2014/main" id="{47AFCA5D-CAC6-49C5-B84E-E26055EA1987}"/>
                  </a:ext>
                </a:extLst>
              </p:cNvPr>
              <p:cNvSpPr/>
              <p:nvPr/>
            </p:nvSpPr>
            <p:spPr>
              <a:xfrm>
                <a:off x="9021501" y="4036413"/>
                <a:ext cx="127748" cy="41477"/>
              </a:xfrm>
              <a:custGeom>
                <a:avLst/>
                <a:gdLst>
                  <a:gd name="connsiteX0" fmla="*/ 891 w 127748"/>
                  <a:gd name="connsiteY0" fmla="*/ 0 h 41477"/>
                  <a:gd name="connsiteX1" fmla="*/ 127748 w 127748"/>
                  <a:gd name="connsiteY1" fmla="*/ 41477 h 41477"/>
                  <a:gd name="connsiteX2" fmla="*/ 0 w 127748"/>
                  <a:gd name="connsiteY2" fmla="*/ 7276 h 41477"/>
                  <a:gd name="connsiteX3" fmla="*/ 891 w 127748"/>
                  <a:gd name="connsiteY3" fmla="*/ 0 h 41477"/>
                  <a:gd name="connsiteX4" fmla="*/ 891 w 127748"/>
                  <a:gd name="connsiteY4" fmla="*/ 0 h 41477"/>
                  <a:gd name="connsiteX5" fmla="*/ 891 w 127748"/>
                  <a:gd name="connsiteY5" fmla="*/ 0 h 41477"/>
                  <a:gd name="connsiteX6" fmla="*/ 891 w 127748"/>
                  <a:gd name="connsiteY6" fmla="*/ 0 h 41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748" h="41477">
                    <a:moveTo>
                      <a:pt x="891" y="0"/>
                    </a:moveTo>
                    <a:cubicBezTo>
                      <a:pt x="45882" y="5148"/>
                      <a:pt x="85132" y="28262"/>
                      <a:pt x="127748" y="41477"/>
                    </a:cubicBezTo>
                    <a:cubicBezTo>
                      <a:pt x="82559" y="39696"/>
                      <a:pt x="41230" y="23659"/>
                      <a:pt x="0" y="7276"/>
                    </a:cubicBezTo>
                    <a:cubicBezTo>
                      <a:pt x="247" y="4801"/>
                      <a:pt x="594" y="2425"/>
                      <a:pt x="891" y="0"/>
                    </a:cubicBezTo>
                    <a:lnTo>
                      <a:pt x="891" y="0"/>
                    </a:lnTo>
                    <a:lnTo>
                      <a:pt x="891" y="0"/>
                    </a:lnTo>
                    <a:lnTo>
                      <a:pt x="891" y="0"/>
                    </a:lnTo>
                    <a:close/>
                  </a:path>
                </a:pathLst>
              </a:custGeom>
              <a:solidFill>
                <a:srgbClr val="E68B6D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8" name="자유형: 도형 157">
                <a:extLst>
                  <a:ext uri="{FF2B5EF4-FFF2-40B4-BE49-F238E27FC236}">
                    <a16:creationId xmlns:a16="http://schemas.microsoft.com/office/drawing/2014/main" id="{79A42652-2FA4-4CF4-A202-2B17CD64FD0E}"/>
                  </a:ext>
                </a:extLst>
              </p:cNvPr>
              <p:cNvSpPr/>
              <p:nvPr/>
            </p:nvSpPr>
            <p:spPr>
              <a:xfrm>
                <a:off x="9056296" y="3988303"/>
                <a:ext cx="144329" cy="54742"/>
              </a:xfrm>
              <a:custGeom>
                <a:avLst/>
                <a:gdLst>
                  <a:gd name="connsiteX0" fmla="*/ 0 w 144329"/>
                  <a:gd name="connsiteY0" fmla="*/ 0 h 54742"/>
                  <a:gd name="connsiteX1" fmla="*/ 144329 w 144329"/>
                  <a:gd name="connsiteY1" fmla="*/ 54742 h 54742"/>
                  <a:gd name="connsiteX2" fmla="*/ 0 w 144329"/>
                  <a:gd name="connsiteY2" fmla="*/ 0 h 54742"/>
                  <a:gd name="connsiteX3" fmla="*/ 0 w 144329"/>
                  <a:gd name="connsiteY3" fmla="*/ 0 h 54742"/>
                  <a:gd name="connsiteX4" fmla="*/ 0 w 144329"/>
                  <a:gd name="connsiteY4" fmla="*/ 0 h 54742"/>
                  <a:gd name="connsiteX5" fmla="*/ 0 w 144329"/>
                  <a:gd name="connsiteY5" fmla="*/ 0 h 54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4329" h="54742">
                    <a:moveTo>
                      <a:pt x="0" y="0"/>
                    </a:moveTo>
                    <a:cubicBezTo>
                      <a:pt x="50387" y="12325"/>
                      <a:pt x="99338" y="28411"/>
                      <a:pt x="144329" y="54742"/>
                    </a:cubicBezTo>
                    <a:cubicBezTo>
                      <a:pt x="93745" y="42913"/>
                      <a:pt x="44744" y="26876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896C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9" name="자유형: 도형 158">
                <a:extLst>
                  <a:ext uri="{FF2B5EF4-FFF2-40B4-BE49-F238E27FC236}">
                    <a16:creationId xmlns:a16="http://schemas.microsoft.com/office/drawing/2014/main" id="{15B57759-CDEF-4CB9-81F4-6F9FFA6709B7}"/>
                  </a:ext>
                </a:extLst>
              </p:cNvPr>
              <p:cNvSpPr/>
              <p:nvPr/>
            </p:nvSpPr>
            <p:spPr>
              <a:xfrm>
                <a:off x="9286847" y="2897766"/>
                <a:ext cx="64344" cy="79193"/>
              </a:xfrm>
              <a:custGeom>
                <a:avLst/>
                <a:gdLst>
                  <a:gd name="connsiteX0" fmla="*/ 64344 w 64344"/>
                  <a:gd name="connsiteY0" fmla="*/ 39597 h 79193"/>
                  <a:gd name="connsiteX1" fmla="*/ 32172 w 64344"/>
                  <a:gd name="connsiteY1" fmla="*/ 79193 h 79193"/>
                  <a:gd name="connsiteX2" fmla="*/ 0 w 64344"/>
                  <a:gd name="connsiteY2" fmla="*/ 39597 h 79193"/>
                  <a:gd name="connsiteX3" fmla="*/ 32172 w 64344"/>
                  <a:gd name="connsiteY3" fmla="*/ 0 h 79193"/>
                  <a:gd name="connsiteX4" fmla="*/ 64344 w 64344"/>
                  <a:gd name="connsiteY4" fmla="*/ 39597 h 7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344" h="79193">
                    <a:moveTo>
                      <a:pt x="64344" y="39597"/>
                    </a:moveTo>
                    <a:cubicBezTo>
                      <a:pt x="64344" y="61465"/>
                      <a:pt x="49940" y="79193"/>
                      <a:pt x="32172" y="79193"/>
                    </a:cubicBezTo>
                    <a:cubicBezTo>
                      <a:pt x="14404" y="79193"/>
                      <a:pt x="0" y="61465"/>
                      <a:pt x="0" y="39597"/>
                    </a:cubicBezTo>
                    <a:cubicBezTo>
                      <a:pt x="0" y="17728"/>
                      <a:pt x="14404" y="0"/>
                      <a:pt x="32172" y="0"/>
                    </a:cubicBezTo>
                    <a:cubicBezTo>
                      <a:pt x="49940" y="0"/>
                      <a:pt x="64344" y="17728"/>
                      <a:pt x="64344" y="39597"/>
                    </a:cubicBezTo>
                    <a:close/>
                  </a:path>
                </a:pathLst>
              </a:custGeom>
              <a:solidFill>
                <a:srgbClr val="2E2725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0" name="자유형: 도형 159">
                <a:extLst>
                  <a:ext uri="{FF2B5EF4-FFF2-40B4-BE49-F238E27FC236}">
                    <a16:creationId xmlns:a16="http://schemas.microsoft.com/office/drawing/2014/main" id="{F0BE4CC3-82F6-420D-9CD2-8CE875B7B546}"/>
                  </a:ext>
                </a:extLst>
              </p:cNvPr>
              <p:cNvSpPr/>
              <p:nvPr/>
            </p:nvSpPr>
            <p:spPr>
              <a:xfrm>
                <a:off x="9019570" y="2897766"/>
                <a:ext cx="64344" cy="79193"/>
              </a:xfrm>
              <a:custGeom>
                <a:avLst/>
                <a:gdLst>
                  <a:gd name="connsiteX0" fmla="*/ 64344 w 64344"/>
                  <a:gd name="connsiteY0" fmla="*/ 39597 h 79193"/>
                  <a:gd name="connsiteX1" fmla="*/ 32172 w 64344"/>
                  <a:gd name="connsiteY1" fmla="*/ 79193 h 79193"/>
                  <a:gd name="connsiteX2" fmla="*/ 0 w 64344"/>
                  <a:gd name="connsiteY2" fmla="*/ 39597 h 79193"/>
                  <a:gd name="connsiteX3" fmla="*/ 32172 w 64344"/>
                  <a:gd name="connsiteY3" fmla="*/ 0 h 79193"/>
                  <a:gd name="connsiteX4" fmla="*/ 64344 w 64344"/>
                  <a:gd name="connsiteY4" fmla="*/ 39597 h 7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344" h="79193">
                    <a:moveTo>
                      <a:pt x="64344" y="39597"/>
                    </a:moveTo>
                    <a:cubicBezTo>
                      <a:pt x="64344" y="61465"/>
                      <a:pt x="49940" y="79193"/>
                      <a:pt x="32172" y="79193"/>
                    </a:cubicBezTo>
                    <a:cubicBezTo>
                      <a:pt x="14404" y="79193"/>
                      <a:pt x="0" y="61465"/>
                      <a:pt x="0" y="39597"/>
                    </a:cubicBezTo>
                    <a:cubicBezTo>
                      <a:pt x="0" y="17728"/>
                      <a:pt x="14404" y="0"/>
                      <a:pt x="32172" y="0"/>
                    </a:cubicBezTo>
                    <a:cubicBezTo>
                      <a:pt x="49940" y="0"/>
                      <a:pt x="64344" y="17728"/>
                      <a:pt x="64344" y="39597"/>
                    </a:cubicBezTo>
                    <a:close/>
                  </a:path>
                </a:pathLst>
              </a:custGeom>
              <a:solidFill>
                <a:srgbClr val="2E2725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1" name="자유형: 도형 160">
                <a:extLst>
                  <a:ext uri="{FF2B5EF4-FFF2-40B4-BE49-F238E27FC236}">
                    <a16:creationId xmlns:a16="http://schemas.microsoft.com/office/drawing/2014/main" id="{9212C1A8-BCC4-43B5-821F-2C8F4ADF68B2}"/>
                  </a:ext>
                </a:extLst>
              </p:cNvPr>
              <p:cNvSpPr/>
              <p:nvPr/>
            </p:nvSpPr>
            <p:spPr>
              <a:xfrm>
                <a:off x="9002830" y="2811305"/>
                <a:ext cx="98745" cy="28915"/>
              </a:xfrm>
              <a:custGeom>
                <a:avLst/>
                <a:gdLst>
                  <a:gd name="connsiteX0" fmla="*/ 79303 w 98745"/>
                  <a:gd name="connsiteY0" fmla="*/ 4892 h 28915"/>
                  <a:gd name="connsiteX1" fmla="*/ 97072 w 98745"/>
                  <a:gd name="connsiteY1" fmla="*/ 24146 h 28915"/>
                  <a:gd name="connsiteX2" fmla="*/ 74354 w 98745"/>
                  <a:gd name="connsiteY2" fmla="*/ 19741 h 28915"/>
                  <a:gd name="connsiteX3" fmla="*/ 110 w 98745"/>
                  <a:gd name="connsiteY3" fmla="*/ 19741 h 28915"/>
                  <a:gd name="connsiteX4" fmla="*/ 79303 w 98745"/>
                  <a:gd name="connsiteY4" fmla="*/ 4892 h 2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745" h="28915">
                    <a:moveTo>
                      <a:pt x="79303" y="4892"/>
                    </a:moveTo>
                    <a:cubicBezTo>
                      <a:pt x="82966" y="6575"/>
                      <a:pt x="104892" y="12267"/>
                      <a:pt x="97072" y="24146"/>
                    </a:cubicBezTo>
                    <a:cubicBezTo>
                      <a:pt x="89994" y="34936"/>
                      <a:pt x="83510" y="24740"/>
                      <a:pt x="74354" y="19741"/>
                    </a:cubicBezTo>
                    <a:cubicBezTo>
                      <a:pt x="59158" y="9346"/>
                      <a:pt x="7089" y="14791"/>
                      <a:pt x="110" y="19741"/>
                    </a:cubicBezTo>
                    <a:cubicBezTo>
                      <a:pt x="-2810" y="4892"/>
                      <a:pt x="53070" y="-7086"/>
                      <a:pt x="79303" y="4892"/>
                    </a:cubicBezTo>
                    <a:close/>
                  </a:path>
                </a:pathLst>
              </a:custGeom>
              <a:solidFill>
                <a:srgbClr val="50392D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60" name="그룹 59">
              <a:extLst>
                <a:ext uri="{FF2B5EF4-FFF2-40B4-BE49-F238E27FC236}">
                  <a16:creationId xmlns:a16="http://schemas.microsoft.com/office/drawing/2014/main" id="{68E98E25-44FB-4721-9B17-5E8FE70BA454}"/>
                </a:ext>
              </a:extLst>
            </p:cNvPr>
            <p:cNvGrpSpPr/>
            <p:nvPr/>
          </p:nvGrpSpPr>
          <p:grpSpPr>
            <a:xfrm>
              <a:off x="8438741" y="4272637"/>
              <a:ext cx="1483894" cy="127937"/>
              <a:chOff x="8054208" y="4557404"/>
              <a:chExt cx="1589057" cy="137004"/>
            </a:xfrm>
          </p:grpSpPr>
          <p:sp>
            <p:nvSpPr>
              <p:cNvPr id="114" name="자유형: 도형 113">
                <a:extLst>
                  <a:ext uri="{FF2B5EF4-FFF2-40B4-BE49-F238E27FC236}">
                    <a16:creationId xmlns:a16="http://schemas.microsoft.com/office/drawing/2014/main" id="{A663453F-0356-4C2C-AF99-EDDEEC747B07}"/>
                  </a:ext>
                </a:extLst>
              </p:cNvPr>
              <p:cNvSpPr/>
              <p:nvPr/>
            </p:nvSpPr>
            <p:spPr>
              <a:xfrm>
                <a:off x="8054208" y="4557404"/>
                <a:ext cx="1589057" cy="137004"/>
              </a:xfrm>
              <a:custGeom>
                <a:avLst/>
                <a:gdLst>
                  <a:gd name="connsiteX0" fmla="*/ 330730 w 1589057"/>
                  <a:gd name="connsiteY0" fmla="*/ 5791 h 137004"/>
                  <a:gd name="connsiteX1" fmla="*/ 538067 w 1589057"/>
                  <a:gd name="connsiteY1" fmla="*/ 28213 h 137004"/>
                  <a:gd name="connsiteX2" fmla="*/ 599442 w 1589057"/>
                  <a:gd name="connsiteY2" fmla="*/ 35588 h 137004"/>
                  <a:gd name="connsiteX3" fmla="*/ 778814 w 1589057"/>
                  <a:gd name="connsiteY3" fmla="*/ 70086 h 137004"/>
                  <a:gd name="connsiteX4" fmla="*/ 798365 w 1589057"/>
                  <a:gd name="connsiteY4" fmla="*/ 106663 h 137004"/>
                  <a:gd name="connsiteX5" fmla="*/ 817272 w 1589057"/>
                  <a:gd name="connsiteY5" fmla="*/ 70878 h 137004"/>
                  <a:gd name="connsiteX6" fmla="*/ 852463 w 1589057"/>
                  <a:gd name="connsiteY6" fmla="*/ 55930 h 137004"/>
                  <a:gd name="connsiteX7" fmla="*/ 1156713 w 1589057"/>
                  <a:gd name="connsiteY7" fmla="*/ 24501 h 137004"/>
                  <a:gd name="connsiteX8" fmla="*/ 1357567 w 1589057"/>
                  <a:gd name="connsiteY8" fmla="*/ 19848 h 137004"/>
                  <a:gd name="connsiteX9" fmla="*/ 1430671 w 1589057"/>
                  <a:gd name="connsiteY9" fmla="*/ 24154 h 137004"/>
                  <a:gd name="connsiteX10" fmla="*/ 1566537 w 1589057"/>
                  <a:gd name="connsiteY10" fmla="*/ 81371 h 137004"/>
                  <a:gd name="connsiteX11" fmla="*/ 1589057 w 1589057"/>
                  <a:gd name="connsiteY11" fmla="*/ 137004 h 137004"/>
                  <a:gd name="connsiteX12" fmla="*/ 0 w 1589057"/>
                  <a:gd name="connsiteY12" fmla="*/ 134876 h 137004"/>
                  <a:gd name="connsiteX13" fmla="*/ 183431 w 1589057"/>
                  <a:gd name="connsiteY13" fmla="*/ 12325 h 137004"/>
                  <a:gd name="connsiteX14" fmla="*/ 256189 w 1589057"/>
                  <a:gd name="connsiteY14" fmla="*/ 5494 h 137004"/>
                  <a:gd name="connsiteX15" fmla="*/ 330730 w 1589057"/>
                  <a:gd name="connsiteY15" fmla="*/ 5791 h 137004"/>
                  <a:gd name="connsiteX16" fmla="*/ 330730 w 1589057"/>
                  <a:gd name="connsiteY16" fmla="*/ 5791 h 137004"/>
                  <a:gd name="connsiteX17" fmla="*/ 330730 w 1589057"/>
                  <a:gd name="connsiteY17" fmla="*/ 5791 h 137004"/>
                  <a:gd name="connsiteX18" fmla="*/ 330730 w 1589057"/>
                  <a:gd name="connsiteY18" fmla="*/ 5791 h 137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89057" h="137004">
                    <a:moveTo>
                      <a:pt x="330730" y="5791"/>
                    </a:moveTo>
                    <a:cubicBezTo>
                      <a:pt x="399826" y="13265"/>
                      <a:pt x="469020" y="20640"/>
                      <a:pt x="538067" y="28213"/>
                    </a:cubicBezTo>
                    <a:cubicBezTo>
                      <a:pt x="558509" y="30489"/>
                      <a:pt x="578950" y="33212"/>
                      <a:pt x="599442" y="35588"/>
                    </a:cubicBezTo>
                    <a:cubicBezTo>
                      <a:pt x="662004" y="32915"/>
                      <a:pt x="721300" y="46922"/>
                      <a:pt x="778814" y="70086"/>
                    </a:cubicBezTo>
                    <a:cubicBezTo>
                      <a:pt x="790643" y="79094"/>
                      <a:pt x="784704" y="97804"/>
                      <a:pt x="798365" y="106663"/>
                    </a:cubicBezTo>
                    <a:cubicBezTo>
                      <a:pt x="814055" y="99585"/>
                      <a:pt x="807175" y="80629"/>
                      <a:pt x="817272" y="70878"/>
                    </a:cubicBezTo>
                    <a:cubicBezTo>
                      <a:pt x="826676" y="60335"/>
                      <a:pt x="839594" y="58059"/>
                      <a:pt x="852463" y="55930"/>
                    </a:cubicBezTo>
                    <a:cubicBezTo>
                      <a:pt x="953682" y="44052"/>
                      <a:pt x="1054505" y="27223"/>
                      <a:pt x="1156713" y="24501"/>
                    </a:cubicBezTo>
                    <a:cubicBezTo>
                      <a:pt x="1223433" y="13067"/>
                      <a:pt x="1290450" y="13562"/>
                      <a:pt x="1357567" y="19848"/>
                    </a:cubicBezTo>
                    <a:cubicBezTo>
                      <a:pt x="1369941" y="24847"/>
                      <a:pt x="1417654" y="24352"/>
                      <a:pt x="1430671" y="24154"/>
                    </a:cubicBezTo>
                    <a:cubicBezTo>
                      <a:pt x="1476603" y="23610"/>
                      <a:pt x="1545056" y="35489"/>
                      <a:pt x="1566537" y="81371"/>
                    </a:cubicBezTo>
                    <a:cubicBezTo>
                      <a:pt x="1578069" y="105921"/>
                      <a:pt x="1584108" y="122155"/>
                      <a:pt x="1589057" y="137004"/>
                    </a:cubicBezTo>
                    <a:cubicBezTo>
                      <a:pt x="1504915" y="137004"/>
                      <a:pt x="74491" y="132055"/>
                      <a:pt x="0" y="134876"/>
                    </a:cubicBezTo>
                    <a:cubicBezTo>
                      <a:pt x="33112" y="51723"/>
                      <a:pt x="98298" y="14799"/>
                      <a:pt x="183431" y="12325"/>
                    </a:cubicBezTo>
                    <a:cubicBezTo>
                      <a:pt x="207634" y="11582"/>
                      <a:pt x="232827" y="16631"/>
                      <a:pt x="256189" y="5494"/>
                    </a:cubicBezTo>
                    <a:cubicBezTo>
                      <a:pt x="280888" y="-1831"/>
                      <a:pt x="305784" y="-1930"/>
                      <a:pt x="330730" y="5791"/>
                    </a:cubicBezTo>
                    <a:lnTo>
                      <a:pt x="330730" y="5791"/>
                    </a:lnTo>
                    <a:lnTo>
                      <a:pt x="330730" y="5791"/>
                    </a:lnTo>
                    <a:lnTo>
                      <a:pt x="330730" y="5791"/>
                    </a:lnTo>
                    <a:close/>
                  </a:path>
                </a:pathLst>
              </a:custGeom>
              <a:solidFill>
                <a:srgbClr val="FEFEFD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5" name="자유형: 도형 114">
                <a:extLst>
                  <a:ext uri="{FF2B5EF4-FFF2-40B4-BE49-F238E27FC236}">
                    <a16:creationId xmlns:a16="http://schemas.microsoft.com/office/drawing/2014/main" id="{3E1A91BD-1344-48A7-8849-6587CE7D2A0A}"/>
                  </a:ext>
                </a:extLst>
              </p:cNvPr>
              <p:cNvSpPr/>
              <p:nvPr/>
            </p:nvSpPr>
            <p:spPr>
              <a:xfrm>
                <a:off x="8188539" y="4588937"/>
                <a:ext cx="1265999" cy="91243"/>
              </a:xfrm>
              <a:custGeom>
                <a:avLst/>
                <a:gdLst>
                  <a:gd name="connsiteX0" fmla="*/ 19897 w 1265999"/>
                  <a:gd name="connsiteY0" fmla="*/ 63053 h 91243"/>
                  <a:gd name="connsiteX1" fmla="*/ 247230 w 1265999"/>
                  <a:gd name="connsiteY1" fmla="*/ 63053 h 91243"/>
                  <a:gd name="connsiteX2" fmla="*/ 13264 w 1265999"/>
                  <a:gd name="connsiteY2" fmla="*/ 76318 h 91243"/>
                  <a:gd name="connsiteX3" fmla="*/ 19897 w 1265999"/>
                  <a:gd name="connsiteY3" fmla="*/ 63993 h 91243"/>
                  <a:gd name="connsiteX4" fmla="*/ 1090977 w 1265999"/>
                  <a:gd name="connsiteY4" fmla="*/ 46354 h 91243"/>
                  <a:gd name="connsiteX5" fmla="*/ 1265999 w 1265999"/>
                  <a:gd name="connsiteY5" fmla="*/ 48749 h 91243"/>
                  <a:gd name="connsiteX6" fmla="*/ 917550 w 1265999"/>
                  <a:gd name="connsiteY6" fmla="*/ 69685 h 91243"/>
                  <a:gd name="connsiteX7" fmla="*/ 1090977 w 1265999"/>
                  <a:gd name="connsiteY7" fmla="*/ 46354 h 91243"/>
                  <a:gd name="connsiteX8" fmla="*/ 665072 w 1265999"/>
                  <a:gd name="connsiteY8" fmla="*/ 36505 h 91243"/>
                  <a:gd name="connsiteX9" fmla="*/ 685118 w 1265999"/>
                  <a:gd name="connsiteY9" fmla="*/ 42859 h 91243"/>
                  <a:gd name="connsiteX10" fmla="*/ 685266 w 1265999"/>
                  <a:gd name="connsiteY10" fmla="*/ 66369 h 91243"/>
                  <a:gd name="connsiteX11" fmla="*/ 664033 w 1265999"/>
                  <a:gd name="connsiteY11" fmla="*/ 91216 h 91243"/>
                  <a:gd name="connsiteX12" fmla="*/ 645522 w 1265999"/>
                  <a:gd name="connsiteY12" fmla="*/ 67656 h 91243"/>
                  <a:gd name="connsiteX13" fmla="*/ 645472 w 1265999"/>
                  <a:gd name="connsiteY13" fmla="*/ 44146 h 91243"/>
                  <a:gd name="connsiteX14" fmla="*/ 665072 w 1265999"/>
                  <a:gd name="connsiteY14" fmla="*/ 36505 h 91243"/>
                  <a:gd name="connsiteX15" fmla="*/ 214063 w 1265999"/>
                  <a:gd name="connsiteY15" fmla="*/ 31565 h 91243"/>
                  <a:gd name="connsiteX16" fmla="*/ 471198 w 1265999"/>
                  <a:gd name="connsiteY16" fmla="*/ 56421 h 91243"/>
                  <a:gd name="connsiteX17" fmla="*/ 127748 w 1265999"/>
                  <a:gd name="connsiteY17" fmla="*/ 37909 h 91243"/>
                  <a:gd name="connsiteX18" fmla="*/ 214063 w 1265999"/>
                  <a:gd name="connsiteY18" fmla="*/ 31565 h 91243"/>
                  <a:gd name="connsiteX19" fmla="*/ 1077970 w 1265999"/>
                  <a:gd name="connsiteY19" fmla="*/ 22245 h 91243"/>
                  <a:gd name="connsiteX20" fmla="*/ 1186361 w 1265999"/>
                  <a:gd name="connsiteY20" fmla="*/ 25535 h 91243"/>
                  <a:gd name="connsiteX21" fmla="*/ 720112 w 1265999"/>
                  <a:gd name="connsiteY21" fmla="*/ 74684 h 91243"/>
                  <a:gd name="connsiteX22" fmla="*/ 1077970 w 1265999"/>
                  <a:gd name="connsiteY22" fmla="*/ 22245 h 91243"/>
                  <a:gd name="connsiteX23" fmla="*/ 148621 w 1265999"/>
                  <a:gd name="connsiteY23" fmla="*/ 468 h 91243"/>
                  <a:gd name="connsiteX24" fmla="*/ 587365 w 1265999"/>
                  <a:gd name="connsiteY24" fmla="*/ 54738 h 91243"/>
                  <a:gd name="connsiteX25" fmla="*/ 0 w 1265999"/>
                  <a:gd name="connsiteY25" fmla="*/ 18754 h 91243"/>
                  <a:gd name="connsiteX26" fmla="*/ 148621 w 1265999"/>
                  <a:gd name="connsiteY26" fmla="*/ 468 h 9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65999" h="91243">
                    <a:moveTo>
                      <a:pt x="19897" y="63053"/>
                    </a:moveTo>
                    <a:lnTo>
                      <a:pt x="247230" y="63053"/>
                    </a:lnTo>
                    <a:cubicBezTo>
                      <a:pt x="170264" y="63449"/>
                      <a:pt x="93348" y="65528"/>
                      <a:pt x="13264" y="76318"/>
                    </a:cubicBezTo>
                    <a:lnTo>
                      <a:pt x="19897" y="63993"/>
                    </a:lnTo>
                    <a:close/>
                    <a:moveTo>
                      <a:pt x="1090977" y="46354"/>
                    </a:moveTo>
                    <a:cubicBezTo>
                      <a:pt x="1149090" y="43441"/>
                      <a:pt x="1207471" y="44814"/>
                      <a:pt x="1265999" y="48749"/>
                    </a:cubicBezTo>
                    <a:cubicBezTo>
                      <a:pt x="1149239" y="46125"/>
                      <a:pt x="1033518" y="60281"/>
                      <a:pt x="917550" y="69685"/>
                    </a:cubicBezTo>
                    <a:cubicBezTo>
                      <a:pt x="975015" y="56470"/>
                      <a:pt x="1032862" y="49268"/>
                      <a:pt x="1090977" y="46354"/>
                    </a:cubicBezTo>
                    <a:close/>
                    <a:moveTo>
                      <a:pt x="665072" y="36505"/>
                    </a:moveTo>
                    <a:cubicBezTo>
                      <a:pt x="671680" y="36239"/>
                      <a:pt x="678362" y="38306"/>
                      <a:pt x="685118" y="42859"/>
                    </a:cubicBezTo>
                    <a:cubicBezTo>
                      <a:pt x="685118" y="50679"/>
                      <a:pt x="685069" y="58499"/>
                      <a:pt x="685266" y="66369"/>
                    </a:cubicBezTo>
                    <a:cubicBezTo>
                      <a:pt x="685811" y="81317"/>
                      <a:pt x="682148" y="91859"/>
                      <a:pt x="664033" y="91216"/>
                    </a:cubicBezTo>
                    <a:cubicBezTo>
                      <a:pt x="647699" y="90721"/>
                      <a:pt x="645373" y="80624"/>
                      <a:pt x="645522" y="67656"/>
                    </a:cubicBezTo>
                    <a:cubicBezTo>
                      <a:pt x="645571" y="59786"/>
                      <a:pt x="645522" y="51966"/>
                      <a:pt x="645472" y="44146"/>
                    </a:cubicBezTo>
                    <a:cubicBezTo>
                      <a:pt x="651931" y="39370"/>
                      <a:pt x="658464" y="36771"/>
                      <a:pt x="665072" y="36505"/>
                    </a:cubicBezTo>
                    <a:close/>
                    <a:moveTo>
                      <a:pt x="214063" y="31565"/>
                    </a:moveTo>
                    <a:cubicBezTo>
                      <a:pt x="300151" y="30705"/>
                      <a:pt x="385633" y="44468"/>
                      <a:pt x="471198" y="56421"/>
                    </a:cubicBezTo>
                    <a:cubicBezTo>
                      <a:pt x="356616" y="53154"/>
                      <a:pt x="242528" y="37167"/>
                      <a:pt x="127748" y="37909"/>
                    </a:cubicBezTo>
                    <a:cubicBezTo>
                      <a:pt x="156604" y="33764"/>
                      <a:pt x="185367" y="31852"/>
                      <a:pt x="214063" y="31565"/>
                    </a:cubicBezTo>
                    <a:close/>
                    <a:moveTo>
                      <a:pt x="1077970" y="22245"/>
                    </a:moveTo>
                    <a:cubicBezTo>
                      <a:pt x="1123384" y="20780"/>
                      <a:pt x="1162306" y="21600"/>
                      <a:pt x="1186361" y="25535"/>
                    </a:cubicBezTo>
                    <a:cubicBezTo>
                      <a:pt x="1031242" y="32267"/>
                      <a:pt x="877112" y="48402"/>
                      <a:pt x="720112" y="74684"/>
                    </a:cubicBezTo>
                    <a:cubicBezTo>
                      <a:pt x="747063" y="51595"/>
                      <a:pt x="941729" y="26639"/>
                      <a:pt x="1077970" y="22245"/>
                    </a:cubicBezTo>
                    <a:close/>
                    <a:moveTo>
                      <a:pt x="148621" y="468"/>
                    </a:moveTo>
                    <a:cubicBezTo>
                      <a:pt x="296358" y="-4230"/>
                      <a:pt x="441736" y="27342"/>
                      <a:pt x="587365" y="54738"/>
                    </a:cubicBezTo>
                    <a:cubicBezTo>
                      <a:pt x="392500" y="28555"/>
                      <a:pt x="198329" y="-8617"/>
                      <a:pt x="0" y="18754"/>
                    </a:cubicBezTo>
                    <a:cubicBezTo>
                      <a:pt x="49867" y="7630"/>
                      <a:pt x="99375" y="2034"/>
                      <a:pt x="148621" y="468"/>
                    </a:cubicBezTo>
                    <a:close/>
                  </a:path>
                </a:pathLst>
              </a:custGeom>
              <a:solidFill>
                <a:srgbClr val="F1EDE7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61" name="그룹 60">
              <a:extLst>
                <a:ext uri="{FF2B5EF4-FFF2-40B4-BE49-F238E27FC236}">
                  <a16:creationId xmlns:a16="http://schemas.microsoft.com/office/drawing/2014/main" id="{B0E63CEF-0604-4B22-A6B4-9FAD668911ED}"/>
                </a:ext>
              </a:extLst>
            </p:cNvPr>
            <p:cNvGrpSpPr/>
            <p:nvPr/>
          </p:nvGrpSpPr>
          <p:grpSpPr>
            <a:xfrm>
              <a:off x="5989032" y="2307631"/>
              <a:ext cx="1915105" cy="3854342"/>
              <a:chOff x="5430888" y="2453138"/>
              <a:chExt cx="2050828" cy="4127499"/>
            </a:xfrm>
          </p:grpSpPr>
          <p:sp>
            <p:nvSpPr>
              <p:cNvPr id="88" name="자유형: 도형 87">
                <a:extLst>
                  <a:ext uri="{FF2B5EF4-FFF2-40B4-BE49-F238E27FC236}">
                    <a16:creationId xmlns:a16="http://schemas.microsoft.com/office/drawing/2014/main" id="{F38CF4DF-19DB-4C1C-BBE1-E4C5D677CCDF}"/>
                  </a:ext>
                </a:extLst>
              </p:cNvPr>
              <p:cNvSpPr/>
              <p:nvPr/>
            </p:nvSpPr>
            <p:spPr>
              <a:xfrm>
                <a:off x="6598066" y="6314747"/>
                <a:ext cx="561013" cy="265445"/>
              </a:xfrm>
              <a:custGeom>
                <a:avLst/>
                <a:gdLst>
                  <a:gd name="connsiteX0" fmla="*/ 546065 w 561013"/>
                  <a:gd name="connsiteY0" fmla="*/ 199863 h 265445"/>
                  <a:gd name="connsiteX1" fmla="*/ 475088 w 561013"/>
                  <a:gd name="connsiteY1" fmla="*/ 153536 h 265445"/>
                  <a:gd name="connsiteX2" fmla="*/ 272156 w 561013"/>
                  <a:gd name="connsiteY2" fmla="*/ 133737 h 265445"/>
                  <a:gd name="connsiteX3" fmla="*/ 60661 w 561013"/>
                  <a:gd name="connsiteY3" fmla="*/ 0 h 265445"/>
                  <a:gd name="connsiteX4" fmla="*/ 47001 w 561013"/>
                  <a:gd name="connsiteY4" fmla="*/ 18116 h 265445"/>
                  <a:gd name="connsiteX5" fmla="*/ 722 w 561013"/>
                  <a:gd name="connsiteY5" fmla="*/ 121759 h 265445"/>
                  <a:gd name="connsiteX6" fmla="*/ 9829 w 561013"/>
                  <a:gd name="connsiteY6" fmla="*/ 188183 h 265445"/>
                  <a:gd name="connsiteX7" fmla="*/ 6711 w 561013"/>
                  <a:gd name="connsiteY7" fmla="*/ 265445 h 265445"/>
                  <a:gd name="connsiteX8" fmla="*/ 74025 w 561013"/>
                  <a:gd name="connsiteY8" fmla="*/ 265445 h 265445"/>
                  <a:gd name="connsiteX9" fmla="*/ 111444 w 561013"/>
                  <a:gd name="connsiteY9" fmla="*/ 174967 h 265445"/>
                  <a:gd name="connsiteX10" fmla="*/ 156534 w 561013"/>
                  <a:gd name="connsiteY10" fmla="*/ 265445 h 265445"/>
                  <a:gd name="connsiteX11" fmla="*/ 548639 w 561013"/>
                  <a:gd name="connsiteY11" fmla="*/ 265445 h 265445"/>
                  <a:gd name="connsiteX12" fmla="*/ 546065 w 561013"/>
                  <a:gd name="connsiteY12" fmla="*/ 199863 h 265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1013" h="265445">
                    <a:moveTo>
                      <a:pt x="546065" y="199863"/>
                    </a:moveTo>
                    <a:cubicBezTo>
                      <a:pt x="526168" y="180016"/>
                      <a:pt x="514685" y="173334"/>
                      <a:pt x="475088" y="153536"/>
                    </a:cubicBezTo>
                    <a:cubicBezTo>
                      <a:pt x="407032" y="161405"/>
                      <a:pt x="332937" y="150863"/>
                      <a:pt x="272156" y="133737"/>
                    </a:cubicBezTo>
                    <a:cubicBezTo>
                      <a:pt x="193260" y="110920"/>
                      <a:pt x="66601" y="5692"/>
                      <a:pt x="60661" y="0"/>
                    </a:cubicBezTo>
                    <a:cubicBezTo>
                      <a:pt x="56058" y="6039"/>
                      <a:pt x="51554" y="12027"/>
                      <a:pt x="47001" y="18116"/>
                    </a:cubicBezTo>
                    <a:cubicBezTo>
                      <a:pt x="24678" y="44645"/>
                      <a:pt x="-5019" y="89191"/>
                      <a:pt x="722" y="121759"/>
                    </a:cubicBezTo>
                    <a:cubicBezTo>
                      <a:pt x="6464" y="154377"/>
                      <a:pt x="8048" y="155516"/>
                      <a:pt x="9829" y="188183"/>
                    </a:cubicBezTo>
                    <a:cubicBezTo>
                      <a:pt x="10720" y="203378"/>
                      <a:pt x="9829" y="232729"/>
                      <a:pt x="6711" y="265445"/>
                    </a:cubicBezTo>
                    <a:lnTo>
                      <a:pt x="74025" y="265445"/>
                    </a:lnTo>
                    <a:cubicBezTo>
                      <a:pt x="75411" y="263020"/>
                      <a:pt x="111493" y="170117"/>
                      <a:pt x="111444" y="174967"/>
                    </a:cubicBezTo>
                    <a:cubicBezTo>
                      <a:pt x="122234" y="186896"/>
                      <a:pt x="143715" y="251784"/>
                      <a:pt x="156534" y="265445"/>
                    </a:cubicBezTo>
                    <a:lnTo>
                      <a:pt x="548639" y="265445"/>
                    </a:lnTo>
                    <a:cubicBezTo>
                      <a:pt x="569130" y="237728"/>
                      <a:pt x="561260" y="215009"/>
                      <a:pt x="546065" y="199863"/>
                    </a:cubicBezTo>
                    <a:close/>
                  </a:path>
                </a:pathLst>
              </a:custGeom>
              <a:solidFill>
                <a:srgbClr val="2D2823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9" name="자유형: 도형 88">
                <a:extLst>
                  <a:ext uri="{FF2B5EF4-FFF2-40B4-BE49-F238E27FC236}">
                    <a16:creationId xmlns:a16="http://schemas.microsoft.com/office/drawing/2014/main" id="{79C8D120-3843-4B9A-A686-DB676ABBDF60}"/>
                  </a:ext>
                </a:extLst>
              </p:cNvPr>
              <p:cNvSpPr/>
              <p:nvPr/>
            </p:nvSpPr>
            <p:spPr>
              <a:xfrm>
                <a:off x="5920579" y="2453138"/>
                <a:ext cx="1037034" cy="1281698"/>
              </a:xfrm>
              <a:custGeom>
                <a:avLst/>
                <a:gdLst>
                  <a:gd name="connsiteX0" fmla="*/ 1024134 w 1037034"/>
                  <a:gd name="connsiteY0" fmla="*/ 1203050 h 1281698"/>
                  <a:gd name="connsiteX1" fmla="*/ 989140 w 1037034"/>
                  <a:gd name="connsiteY1" fmla="*/ 1102425 h 1281698"/>
                  <a:gd name="connsiteX2" fmla="*/ 988942 w 1037034"/>
                  <a:gd name="connsiteY2" fmla="*/ 1101831 h 1281698"/>
                  <a:gd name="connsiteX3" fmla="*/ 992209 w 1037034"/>
                  <a:gd name="connsiteY3" fmla="*/ 644937 h 1281698"/>
                  <a:gd name="connsiteX4" fmla="*/ 968154 w 1037034"/>
                  <a:gd name="connsiteY4" fmla="*/ 247338 h 1281698"/>
                  <a:gd name="connsiteX5" fmla="*/ 945782 w 1037034"/>
                  <a:gd name="connsiteY5" fmla="*/ 201258 h 1281698"/>
                  <a:gd name="connsiteX6" fmla="*/ 853077 w 1037034"/>
                  <a:gd name="connsiteY6" fmla="*/ 95090 h 1281698"/>
                  <a:gd name="connsiteX7" fmla="*/ 730229 w 1037034"/>
                  <a:gd name="connsiteY7" fmla="*/ 35398 h 1281698"/>
                  <a:gd name="connsiteX8" fmla="*/ 639701 w 1037034"/>
                  <a:gd name="connsiteY8" fmla="*/ 10997 h 1281698"/>
                  <a:gd name="connsiteX9" fmla="*/ 127075 w 1037034"/>
                  <a:gd name="connsiteY9" fmla="*/ 188191 h 1281698"/>
                  <a:gd name="connsiteX10" fmla="*/ 42338 w 1037034"/>
                  <a:gd name="connsiteY10" fmla="*/ 529315 h 1281698"/>
                  <a:gd name="connsiteX11" fmla="*/ 42041 w 1037034"/>
                  <a:gd name="connsiteY11" fmla="*/ 541343 h 1281698"/>
                  <a:gd name="connsiteX12" fmla="*/ 47931 w 1037034"/>
                  <a:gd name="connsiteY12" fmla="*/ 802184 h 1281698"/>
                  <a:gd name="connsiteX13" fmla="*/ 57038 w 1037034"/>
                  <a:gd name="connsiteY13" fmla="*/ 968242 h 1281698"/>
                  <a:gd name="connsiteX14" fmla="*/ 35013 w 1037034"/>
                  <a:gd name="connsiteY14" fmla="*/ 1110790 h 1281698"/>
                  <a:gd name="connsiteX15" fmla="*/ 1950 w 1037034"/>
                  <a:gd name="connsiteY15" fmla="*/ 1222502 h 1281698"/>
                  <a:gd name="connsiteX16" fmla="*/ 7444 w 1037034"/>
                  <a:gd name="connsiteY16" fmla="*/ 1255169 h 1281698"/>
                  <a:gd name="connsiteX17" fmla="*/ 43279 w 1037034"/>
                  <a:gd name="connsiteY17" fmla="*/ 1247843 h 1281698"/>
                  <a:gd name="connsiteX18" fmla="*/ 126035 w 1037034"/>
                  <a:gd name="connsiteY18" fmla="*/ 1176025 h 1281698"/>
                  <a:gd name="connsiteX19" fmla="*/ 158208 w 1037034"/>
                  <a:gd name="connsiteY19" fmla="*/ 1242844 h 1281698"/>
                  <a:gd name="connsiteX20" fmla="*/ 160039 w 1037034"/>
                  <a:gd name="connsiteY20" fmla="*/ 1243587 h 1281698"/>
                  <a:gd name="connsiteX21" fmla="*/ 157613 w 1037034"/>
                  <a:gd name="connsiteY21" fmla="*/ 1243636 h 1281698"/>
                  <a:gd name="connsiteX22" fmla="*/ 205723 w 1037034"/>
                  <a:gd name="connsiteY22" fmla="*/ 1257742 h 1281698"/>
                  <a:gd name="connsiteX23" fmla="*/ 205228 w 1037034"/>
                  <a:gd name="connsiteY23" fmla="*/ 1257693 h 1281698"/>
                  <a:gd name="connsiteX24" fmla="*/ 206169 w 1037034"/>
                  <a:gd name="connsiteY24" fmla="*/ 1257247 h 1281698"/>
                  <a:gd name="connsiteX25" fmla="*/ 236708 w 1037034"/>
                  <a:gd name="connsiteY25" fmla="*/ 1247398 h 1281698"/>
                  <a:gd name="connsiteX26" fmla="*/ 316247 w 1037034"/>
                  <a:gd name="connsiteY26" fmla="*/ 1267642 h 1281698"/>
                  <a:gd name="connsiteX27" fmla="*/ 362426 w 1037034"/>
                  <a:gd name="connsiteY27" fmla="*/ 1205772 h 1281698"/>
                  <a:gd name="connsiteX28" fmla="*/ 603866 w 1037034"/>
                  <a:gd name="connsiteY28" fmla="*/ 1242250 h 1281698"/>
                  <a:gd name="connsiteX29" fmla="*/ 604064 w 1037034"/>
                  <a:gd name="connsiteY29" fmla="*/ 1242696 h 1281698"/>
                  <a:gd name="connsiteX30" fmla="*/ 650739 w 1037034"/>
                  <a:gd name="connsiteY30" fmla="*/ 1281698 h 1281698"/>
                  <a:gd name="connsiteX31" fmla="*/ 757303 w 1037034"/>
                  <a:gd name="connsiteY31" fmla="*/ 1250071 h 1281698"/>
                  <a:gd name="connsiteX32" fmla="*/ 792098 w 1037034"/>
                  <a:gd name="connsiteY32" fmla="*/ 1258435 h 1281698"/>
                  <a:gd name="connsiteX33" fmla="*/ 825112 w 1037034"/>
                  <a:gd name="connsiteY33" fmla="*/ 1264276 h 1281698"/>
                  <a:gd name="connsiteX34" fmla="*/ 855156 w 1037034"/>
                  <a:gd name="connsiteY34" fmla="*/ 1247794 h 1281698"/>
                  <a:gd name="connsiteX35" fmla="*/ 912620 w 1037034"/>
                  <a:gd name="connsiteY35" fmla="*/ 1257643 h 1281698"/>
                  <a:gd name="connsiteX36" fmla="*/ 956770 w 1037034"/>
                  <a:gd name="connsiteY36" fmla="*/ 1259623 h 1281698"/>
                  <a:gd name="connsiteX37" fmla="*/ 983300 w 1037034"/>
                  <a:gd name="connsiteY37" fmla="*/ 1239974 h 1281698"/>
                  <a:gd name="connsiteX38" fmla="*/ 1030222 w 1037034"/>
                  <a:gd name="connsiteY38" fmla="*/ 1242943 h 1281698"/>
                  <a:gd name="connsiteX39" fmla="*/ 1024134 w 1037034"/>
                  <a:gd name="connsiteY39" fmla="*/ 1203050 h 128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37034" h="1281698">
                    <a:moveTo>
                      <a:pt x="1024134" y="1203050"/>
                    </a:moveTo>
                    <a:cubicBezTo>
                      <a:pt x="1010423" y="1170086"/>
                      <a:pt x="989289" y="1140091"/>
                      <a:pt x="989140" y="1102425"/>
                    </a:cubicBezTo>
                    <a:cubicBezTo>
                      <a:pt x="989091" y="1102227"/>
                      <a:pt x="988992" y="1102029"/>
                      <a:pt x="988942" y="1101831"/>
                    </a:cubicBezTo>
                    <a:cubicBezTo>
                      <a:pt x="988942" y="949533"/>
                      <a:pt x="990229" y="797235"/>
                      <a:pt x="992209" y="644937"/>
                    </a:cubicBezTo>
                    <a:cubicBezTo>
                      <a:pt x="993892" y="516545"/>
                      <a:pt x="1015571" y="369791"/>
                      <a:pt x="968154" y="247338"/>
                    </a:cubicBezTo>
                    <a:cubicBezTo>
                      <a:pt x="961967" y="231401"/>
                      <a:pt x="954543" y="215958"/>
                      <a:pt x="945782" y="201258"/>
                    </a:cubicBezTo>
                    <a:cubicBezTo>
                      <a:pt x="921579" y="160672"/>
                      <a:pt x="889506" y="125035"/>
                      <a:pt x="853077" y="95090"/>
                    </a:cubicBezTo>
                    <a:cubicBezTo>
                      <a:pt x="815559" y="64204"/>
                      <a:pt x="776458" y="49455"/>
                      <a:pt x="730229" y="35398"/>
                    </a:cubicBezTo>
                    <a:cubicBezTo>
                      <a:pt x="700333" y="26291"/>
                      <a:pt x="670339" y="17233"/>
                      <a:pt x="639701" y="10997"/>
                    </a:cubicBezTo>
                    <a:cubicBezTo>
                      <a:pt x="456221" y="-26175"/>
                      <a:pt x="238588" y="30399"/>
                      <a:pt x="127075" y="188191"/>
                    </a:cubicBezTo>
                    <a:cubicBezTo>
                      <a:pt x="55009" y="290202"/>
                      <a:pt x="44962" y="408150"/>
                      <a:pt x="42338" y="529315"/>
                    </a:cubicBezTo>
                    <a:cubicBezTo>
                      <a:pt x="42239" y="533324"/>
                      <a:pt x="42140" y="537333"/>
                      <a:pt x="42041" y="541343"/>
                    </a:cubicBezTo>
                    <a:cubicBezTo>
                      <a:pt x="39913" y="628356"/>
                      <a:pt x="43873" y="715320"/>
                      <a:pt x="47931" y="802184"/>
                    </a:cubicBezTo>
                    <a:cubicBezTo>
                      <a:pt x="50505" y="857471"/>
                      <a:pt x="59068" y="912807"/>
                      <a:pt x="57038" y="968242"/>
                    </a:cubicBezTo>
                    <a:cubicBezTo>
                      <a:pt x="55257" y="1016451"/>
                      <a:pt x="45753" y="1063917"/>
                      <a:pt x="35013" y="1110790"/>
                    </a:cubicBezTo>
                    <a:cubicBezTo>
                      <a:pt x="26401" y="1148456"/>
                      <a:pt x="7147" y="1184340"/>
                      <a:pt x="1950" y="1222502"/>
                    </a:cubicBezTo>
                    <a:cubicBezTo>
                      <a:pt x="415" y="1233688"/>
                      <a:pt x="-3495" y="1247695"/>
                      <a:pt x="7444" y="1255169"/>
                    </a:cubicBezTo>
                    <a:cubicBezTo>
                      <a:pt x="19966" y="1263781"/>
                      <a:pt x="32340" y="1254921"/>
                      <a:pt x="43279" y="1247843"/>
                    </a:cubicBezTo>
                    <a:cubicBezTo>
                      <a:pt x="73223" y="1228441"/>
                      <a:pt x="98021" y="1202456"/>
                      <a:pt x="126035" y="1176025"/>
                    </a:cubicBezTo>
                    <a:cubicBezTo>
                      <a:pt x="137023" y="1202159"/>
                      <a:pt x="140092" y="1226362"/>
                      <a:pt x="158208" y="1242844"/>
                    </a:cubicBezTo>
                    <a:cubicBezTo>
                      <a:pt x="158801" y="1243042"/>
                      <a:pt x="159395" y="1243339"/>
                      <a:pt x="160039" y="1243587"/>
                    </a:cubicBezTo>
                    <a:cubicBezTo>
                      <a:pt x="159247" y="1243587"/>
                      <a:pt x="158455" y="1243587"/>
                      <a:pt x="157613" y="1243636"/>
                    </a:cubicBezTo>
                    <a:cubicBezTo>
                      <a:pt x="170878" y="1256950"/>
                      <a:pt x="178798" y="1286895"/>
                      <a:pt x="205723" y="1257742"/>
                    </a:cubicBezTo>
                    <a:cubicBezTo>
                      <a:pt x="205575" y="1257742"/>
                      <a:pt x="205377" y="1257693"/>
                      <a:pt x="205228" y="1257693"/>
                    </a:cubicBezTo>
                    <a:cubicBezTo>
                      <a:pt x="205525" y="1257544"/>
                      <a:pt x="205822" y="1257445"/>
                      <a:pt x="206169" y="1257247"/>
                    </a:cubicBezTo>
                    <a:cubicBezTo>
                      <a:pt x="213296" y="1244824"/>
                      <a:pt x="218097" y="1232945"/>
                      <a:pt x="236708" y="1247398"/>
                    </a:cubicBezTo>
                    <a:cubicBezTo>
                      <a:pt x="259278" y="1265018"/>
                      <a:pt x="285263" y="1279025"/>
                      <a:pt x="316247" y="1267642"/>
                    </a:cubicBezTo>
                    <a:cubicBezTo>
                      <a:pt x="339807" y="1253436"/>
                      <a:pt x="339956" y="1220769"/>
                      <a:pt x="362426" y="1205772"/>
                    </a:cubicBezTo>
                    <a:cubicBezTo>
                      <a:pt x="439194" y="1239083"/>
                      <a:pt x="517793" y="1264870"/>
                      <a:pt x="603866" y="1242250"/>
                    </a:cubicBezTo>
                    <a:cubicBezTo>
                      <a:pt x="603965" y="1242399"/>
                      <a:pt x="604015" y="1242547"/>
                      <a:pt x="604064" y="1242696"/>
                    </a:cubicBezTo>
                    <a:cubicBezTo>
                      <a:pt x="620744" y="1254179"/>
                      <a:pt x="641433" y="1261158"/>
                      <a:pt x="650739" y="1281698"/>
                    </a:cubicBezTo>
                    <a:cubicBezTo>
                      <a:pt x="687910" y="1276650"/>
                      <a:pt x="726566" y="1273334"/>
                      <a:pt x="757303" y="1250071"/>
                    </a:cubicBezTo>
                    <a:cubicBezTo>
                      <a:pt x="776606" y="1235321"/>
                      <a:pt x="783733" y="1241953"/>
                      <a:pt x="792098" y="1258435"/>
                    </a:cubicBezTo>
                    <a:cubicBezTo>
                      <a:pt x="802294" y="1264721"/>
                      <a:pt x="813827" y="1263830"/>
                      <a:pt x="825112" y="1264276"/>
                    </a:cubicBezTo>
                    <a:cubicBezTo>
                      <a:pt x="835209" y="1258881"/>
                      <a:pt x="846642" y="1255119"/>
                      <a:pt x="855156" y="1247794"/>
                    </a:cubicBezTo>
                    <a:cubicBezTo>
                      <a:pt x="879012" y="1227204"/>
                      <a:pt x="896930" y="1219829"/>
                      <a:pt x="912620" y="1257643"/>
                    </a:cubicBezTo>
                    <a:cubicBezTo>
                      <a:pt x="922272" y="1281005"/>
                      <a:pt x="940387" y="1281698"/>
                      <a:pt x="956770" y="1259623"/>
                    </a:cubicBezTo>
                    <a:cubicBezTo>
                      <a:pt x="963353" y="1250714"/>
                      <a:pt x="964046" y="1232203"/>
                      <a:pt x="983300" y="1239974"/>
                    </a:cubicBezTo>
                    <a:cubicBezTo>
                      <a:pt x="999287" y="1236608"/>
                      <a:pt x="1014432" y="1244280"/>
                      <a:pt x="1030222" y="1242943"/>
                    </a:cubicBezTo>
                    <a:cubicBezTo>
                      <a:pt x="1046506" y="1227105"/>
                      <a:pt x="1029133" y="1215275"/>
                      <a:pt x="1024134" y="1203050"/>
                    </a:cubicBezTo>
                    <a:close/>
                  </a:path>
                </a:pathLst>
              </a:custGeom>
              <a:solidFill>
                <a:srgbClr val="34251E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0" name="자유형: 도형 89">
                <a:extLst>
                  <a:ext uri="{FF2B5EF4-FFF2-40B4-BE49-F238E27FC236}">
                    <a16:creationId xmlns:a16="http://schemas.microsoft.com/office/drawing/2014/main" id="{4EE8ED34-F13B-427F-A638-E103238D7FC9}"/>
                  </a:ext>
                </a:extLst>
              </p:cNvPr>
              <p:cNvSpPr/>
              <p:nvPr/>
            </p:nvSpPr>
            <p:spPr>
              <a:xfrm>
                <a:off x="6663182" y="5535883"/>
                <a:ext cx="414822" cy="949872"/>
              </a:xfrm>
              <a:custGeom>
                <a:avLst/>
                <a:gdLst>
                  <a:gd name="connsiteX0" fmla="*/ 281284 w 414822"/>
                  <a:gd name="connsiteY0" fmla="*/ 843356 h 949872"/>
                  <a:gd name="connsiteX1" fmla="*/ 231788 w 414822"/>
                  <a:gd name="connsiteY1" fmla="*/ 754264 h 949872"/>
                  <a:gd name="connsiteX2" fmla="*/ 264752 w 414822"/>
                  <a:gd name="connsiteY2" fmla="*/ 545986 h 949872"/>
                  <a:gd name="connsiteX3" fmla="*/ 406260 w 414822"/>
                  <a:gd name="connsiteY3" fmla="*/ 0 h 949872"/>
                  <a:gd name="connsiteX4" fmla="*/ 39993 w 414822"/>
                  <a:gd name="connsiteY4" fmla="*/ 34647 h 949872"/>
                  <a:gd name="connsiteX5" fmla="*/ 8117 w 414822"/>
                  <a:gd name="connsiteY5" fmla="*/ 300884 h 949872"/>
                  <a:gd name="connsiteX6" fmla="*/ 14007 w 414822"/>
                  <a:gd name="connsiteY6" fmla="*/ 719617 h 949872"/>
                  <a:gd name="connsiteX7" fmla="*/ 0 w 414822"/>
                  <a:gd name="connsiteY7" fmla="*/ 788664 h 949872"/>
                  <a:gd name="connsiteX8" fmla="*/ 133490 w 414822"/>
                  <a:gd name="connsiteY8" fmla="*/ 891763 h 949872"/>
                  <a:gd name="connsiteX9" fmla="*/ 345480 w 414822"/>
                  <a:gd name="connsiteY9" fmla="*/ 949722 h 949872"/>
                  <a:gd name="connsiteX10" fmla="*/ 414823 w 414822"/>
                  <a:gd name="connsiteY10" fmla="*/ 942892 h 949872"/>
                  <a:gd name="connsiteX11" fmla="*/ 281284 w 414822"/>
                  <a:gd name="connsiteY11" fmla="*/ 843356 h 949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4822" h="949872">
                    <a:moveTo>
                      <a:pt x="281284" y="843356"/>
                    </a:moveTo>
                    <a:cubicBezTo>
                      <a:pt x="256536" y="823558"/>
                      <a:pt x="232729" y="777379"/>
                      <a:pt x="231788" y="754264"/>
                    </a:cubicBezTo>
                    <a:cubicBezTo>
                      <a:pt x="228719" y="680615"/>
                      <a:pt x="247429" y="616122"/>
                      <a:pt x="264752" y="545986"/>
                    </a:cubicBezTo>
                    <a:cubicBezTo>
                      <a:pt x="303507" y="388590"/>
                      <a:pt x="361764" y="155862"/>
                      <a:pt x="406260" y="0"/>
                    </a:cubicBezTo>
                    <a:cubicBezTo>
                      <a:pt x="327067" y="0"/>
                      <a:pt x="107158" y="33459"/>
                      <a:pt x="39993" y="34647"/>
                    </a:cubicBezTo>
                    <a:cubicBezTo>
                      <a:pt x="37468" y="40388"/>
                      <a:pt x="4603" y="277770"/>
                      <a:pt x="8117" y="300884"/>
                    </a:cubicBezTo>
                    <a:cubicBezTo>
                      <a:pt x="7870" y="316623"/>
                      <a:pt x="9058" y="610727"/>
                      <a:pt x="14007" y="719617"/>
                    </a:cubicBezTo>
                    <a:cubicBezTo>
                      <a:pt x="14057" y="741247"/>
                      <a:pt x="14156" y="768717"/>
                      <a:pt x="0" y="788664"/>
                    </a:cubicBezTo>
                    <a:cubicBezTo>
                      <a:pt x="841" y="803859"/>
                      <a:pt x="96269" y="865629"/>
                      <a:pt x="133490" y="891763"/>
                    </a:cubicBezTo>
                    <a:cubicBezTo>
                      <a:pt x="177343" y="922549"/>
                      <a:pt x="291183" y="952247"/>
                      <a:pt x="345480" y="949722"/>
                    </a:cubicBezTo>
                    <a:cubicBezTo>
                      <a:pt x="355626" y="947693"/>
                      <a:pt x="414823" y="942892"/>
                      <a:pt x="414823" y="942892"/>
                    </a:cubicBezTo>
                    <a:cubicBezTo>
                      <a:pt x="395124" y="927499"/>
                      <a:pt x="304943" y="862264"/>
                      <a:pt x="281284" y="843356"/>
                    </a:cubicBezTo>
                    <a:close/>
                  </a:path>
                </a:pathLst>
              </a:custGeom>
              <a:solidFill>
                <a:srgbClr val="E99F7A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1" name="자유형: 도형 90">
                <a:extLst>
                  <a:ext uri="{FF2B5EF4-FFF2-40B4-BE49-F238E27FC236}">
                    <a16:creationId xmlns:a16="http://schemas.microsoft.com/office/drawing/2014/main" id="{B6BEE012-A2C5-4F12-A687-6A610133FD80}"/>
                  </a:ext>
                </a:extLst>
              </p:cNvPr>
              <p:cNvSpPr/>
              <p:nvPr/>
            </p:nvSpPr>
            <p:spPr>
              <a:xfrm>
                <a:off x="5599422" y="5362599"/>
                <a:ext cx="999811" cy="331670"/>
              </a:xfrm>
              <a:custGeom>
                <a:avLst/>
                <a:gdLst>
                  <a:gd name="connsiteX0" fmla="*/ 973233 w 999811"/>
                  <a:gd name="connsiteY0" fmla="*/ 331670 h 331670"/>
                  <a:gd name="connsiteX1" fmla="*/ 26629 w 999811"/>
                  <a:gd name="connsiteY1" fmla="*/ 331670 h 331670"/>
                  <a:gd name="connsiteX2" fmla="*/ 0 w 999811"/>
                  <a:gd name="connsiteY2" fmla="*/ 305042 h 331670"/>
                  <a:gd name="connsiteX3" fmla="*/ 0 w 999811"/>
                  <a:gd name="connsiteY3" fmla="*/ 211594 h 331670"/>
                  <a:gd name="connsiteX4" fmla="*/ 211594 w 999811"/>
                  <a:gd name="connsiteY4" fmla="*/ 0 h 331670"/>
                  <a:gd name="connsiteX5" fmla="*/ 788218 w 999811"/>
                  <a:gd name="connsiteY5" fmla="*/ 0 h 331670"/>
                  <a:gd name="connsiteX6" fmla="*/ 999812 w 999811"/>
                  <a:gd name="connsiteY6" fmla="*/ 211594 h 331670"/>
                  <a:gd name="connsiteX7" fmla="*/ 999812 w 999811"/>
                  <a:gd name="connsiteY7" fmla="*/ 305042 h 331670"/>
                  <a:gd name="connsiteX8" fmla="*/ 973233 w 999811"/>
                  <a:gd name="connsiteY8" fmla="*/ 331670 h 331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9811" h="331670">
                    <a:moveTo>
                      <a:pt x="973233" y="331670"/>
                    </a:moveTo>
                    <a:lnTo>
                      <a:pt x="26629" y="331670"/>
                    </a:lnTo>
                    <a:cubicBezTo>
                      <a:pt x="11928" y="331670"/>
                      <a:pt x="0" y="319742"/>
                      <a:pt x="0" y="305042"/>
                    </a:cubicBezTo>
                    <a:lnTo>
                      <a:pt x="0" y="211594"/>
                    </a:lnTo>
                    <a:cubicBezTo>
                      <a:pt x="0" y="94735"/>
                      <a:pt x="94735" y="0"/>
                      <a:pt x="211594" y="0"/>
                    </a:cubicBezTo>
                    <a:lnTo>
                      <a:pt x="788218" y="0"/>
                    </a:lnTo>
                    <a:cubicBezTo>
                      <a:pt x="905077" y="0"/>
                      <a:pt x="999812" y="94735"/>
                      <a:pt x="999812" y="211594"/>
                    </a:cubicBezTo>
                    <a:lnTo>
                      <a:pt x="999812" y="305042"/>
                    </a:lnTo>
                    <a:cubicBezTo>
                      <a:pt x="999812" y="319742"/>
                      <a:pt x="987933" y="331670"/>
                      <a:pt x="973233" y="331670"/>
                    </a:cubicBezTo>
                    <a:close/>
                  </a:path>
                </a:pathLst>
              </a:custGeom>
              <a:solidFill>
                <a:srgbClr val="22232D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2" name="자유형: 도형 91">
                <a:extLst>
                  <a:ext uri="{FF2B5EF4-FFF2-40B4-BE49-F238E27FC236}">
                    <a16:creationId xmlns:a16="http://schemas.microsoft.com/office/drawing/2014/main" id="{279683D6-878C-43AA-95E4-258ECDA3C29D}"/>
                  </a:ext>
                </a:extLst>
              </p:cNvPr>
              <p:cNvSpPr/>
              <p:nvPr/>
            </p:nvSpPr>
            <p:spPr>
              <a:xfrm>
                <a:off x="6496134" y="5565581"/>
                <a:ext cx="414822" cy="908345"/>
              </a:xfrm>
              <a:custGeom>
                <a:avLst/>
                <a:gdLst>
                  <a:gd name="connsiteX0" fmla="*/ 281284 w 414822"/>
                  <a:gd name="connsiteY0" fmla="*/ 801829 h 908345"/>
                  <a:gd name="connsiteX1" fmla="*/ 231788 w 414822"/>
                  <a:gd name="connsiteY1" fmla="*/ 712737 h 908345"/>
                  <a:gd name="connsiteX2" fmla="*/ 264752 w 414822"/>
                  <a:gd name="connsiteY2" fmla="*/ 504460 h 908345"/>
                  <a:gd name="connsiteX3" fmla="*/ 395124 w 414822"/>
                  <a:gd name="connsiteY3" fmla="*/ 0 h 908345"/>
                  <a:gd name="connsiteX4" fmla="*/ 40883 w 414822"/>
                  <a:gd name="connsiteY4" fmla="*/ 1188 h 908345"/>
                  <a:gd name="connsiteX5" fmla="*/ 8117 w 414822"/>
                  <a:gd name="connsiteY5" fmla="*/ 259357 h 908345"/>
                  <a:gd name="connsiteX6" fmla="*/ 14007 w 414822"/>
                  <a:gd name="connsiteY6" fmla="*/ 678090 h 908345"/>
                  <a:gd name="connsiteX7" fmla="*/ 0 w 414822"/>
                  <a:gd name="connsiteY7" fmla="*/ 747137 h 908345"/>
                  <a:gd name="connsiteX8" fmla="*/ 133490 w 414822"/>
                  <a:gd name="connsiteY8" fmla="*/ 850236 h 908345"/>
                  <a:gd name="connsiteX9" fmla="*/ 345480 w 414822"/>
                  <a:gd name="connsiteY9" fmla="*/ 908196 h 908345"/>
                  <a:gd name="connsiteX10" fmla="*/ 414823 w 414822"/>
                  <a:gd name="connsiteY10" fmla="*/ 901365 h 908345"/>
                  <a:gd name="connsiteX11" fmla="*/ 281284 w 414822"/>
                  <a:gd name="connsiteY11" fmla="*/ 801829 h 908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4822" h="908345">
                    <a:moveTo>
                      <a:pt x="281284" y="801829"/>
                    </a:moveTo>
                    <a:cubicBezTo>
                      <a:pt x="256536" y="782031"/>
                      <a:pt x="232729" y="735852"/>
                      <a:pt x="231788" y="712737"/>
                    </a:cubicBezTo>
                    <a:cubicBezTo>
                      <a:pt x="228719" y="639088"/>
                      <a:pt x="247429" y="574595"/>
                      <a:pt x="264752" y="504460"/>
                    </a:cubicBezTo>
                    <a:cubicBezTo>
                      <a:pt x="303507" y="347063"/>
                      <a:pt x="350627" y="155862"/>
                      <a:pt x="395124" y="0"/>
                    </a:cubicBezTo>
                    <a:cubicBezTo>
                      <a:pt x="315931" y="0"/>
                      <a:pt x="108049" y="0"/>
                      <a:pt x="40883" y="1188"/>
                    </a:cubicBezTo>
                    <a:cubicBezTo>
                      <a:pt x="38359" y="6930"/>
                      <a:pt x="4603" y="236243"/>
                      <a:pt x="8117" y="259357"/>
                    </a:cubicBezTo>
                    <a:cubicBezTo>
                      <a:pt x="7870" y="275097"/>
                      <a:pt x="9058" y="569200"/>
                      <a:pt x="14007" y="678090"/>
                    </a:cubicBezTo>
                    <a:cubicBezTo>
                      <a:pt x="14057" y="699720"/>
                      <a:pt x="14156" y="727190"/>
                      <a:pt x="0" y="747137"/>
                    </a:cubicBezTo>
                    <a:cubicBezTo>
                      <a:pt x="841" y="762332"/>
                      <a:pt x="96269" y="824102"/>
                      <a:pt x="133490" y="850236"/>
                    </a:cubicBezTo>
                    <a:cubicBezTo>
                      <a:pt x="177343" y="881022"/>
                      <a:pt x="291183" y="910720"/>
                      <a:pt x="345480" y="908196"/>
                    </a:cubicBezTo>
                    <a:cubicBezTo>
                      <a:pt x="355626" y="906166"/>
                      <a:pt x="414823" y="901365"/>
                      <a:pt x="414823" y="901365"/>
                    </a:cubicBezTo>
                    <a:cubicBezTo>
                      <a:pt x="395124" y="885972"/>
                      <a:pt x="304943" y="820737"/>
                      <a:pt x="281284" y="801829"/>
                    </a:cubicBezTo>
                    <a:close/>
                  </a:path>
                </a:pathLst>
              </a:custGeom>
              <a:solidFill>
                <a:srgbClr val="F7C097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3" name="자유형: 도형 92">
                <a:extLst>
                  <a:ext uri="{FF2B5EF4-FFF2-40B4-BE49-F238E27FC236}">
                    <a16:creationId xmlns:a16="http://schemas.microsoft.com/office/drawing/2014/main" id="{E2074664-5DC6-4C8A-8ECE-068C8599E82C}"/>
                  </a:ext>
                </a:extLst>
              </p:cNvPr>
              <p:cNvSpPr/>
              <p:nvPr/>
            </p:nvSpPr>
            <p:spPr>
              <a:xfrm>
                <a:off x="5805464" y="4763728"/>
                <a:ext cx="1419773" cy="809671"/>
              </a:xfrm>
              <a:custGeom>
                <a:avLst/>
                <a:gdLst>
                  <a:gd name="connsiteX0" fmla="*/ 1414495 w 1419773"/>
                  <a:gd name="connsiteY0" fmla="*/ 489041 h 809671"/>
                  <a:gd name="connsiteX1" fmla="*/ 1415287 w 1419773"/>
                  <a:gd name="connsiteY1" fmla="*/ 487902 h 809671"/>
                  <a:gd name="connsiteX2" fmla="*/ 1311693 w 1419773"/>
                  <a:gd name="connsiteY2" fmla="*/ 268735 h 809671"/>
                  <a:gd name="connsiteX3" fmla="*/ 783871 w 1419773"/>
                  <a:gd name="connsiteY3" fmla="*/ 73 h 809671"/>
                  <a:gd name="connsiteX4" fmla="*/ 8472 w 1419773"/>
                  <a:gd name="connsiteY4" fmla="*/ 300215 h 809671"/>
                  <a:gd name="connsiteX5" fmla="*/ 10353 w 1419773"/>
                  <a:gd name="connsiteY5" fmla="*/ 358768 h 809671"/>
                  <a:gd name="connsiteX6" fmla="*/ 48663 w 1419773"/>
                  <a:gd name="connsiteY6" fmla="*/ 601049 h 809671"/>
                  <a:gd name="connsiteX7" fmla="*/ 151069 w 1419773"/>
                  <a:gd name="connsiteY7" fmla="*/ 641388 h 809671"/>
                  <a:gd name="connsiteX8" fmla="*/ 291340 w 1419773"/>
                  <a:gd name="connsiteY8" fmla="*/ 661236 h 809671"/>
                  <a:gd name="connsiteX9" fmla="*/ 476850 w 1419773"/>
                  <a:gd name="connsiteY9" fmla="*/ 664800 h 809671"/>
                  <a:gd name="connsiteX10" fmla="*/ 687849 w 1419773"/>
                  <a:gd name="connsiteY10" fmla="*/ 687667 h 809671"/>
                  <a:gd name="connsiteX11" fmla="*/ 699728 w 1419773"/>
                  <a:gd name="connsiteY11" fmla="*/ 757307 h 809671"/>
                  <a:gd name="connsiteX12" fmla="*/ 719527 w 1419773"/>
                  <a:gd name="connsiteY12" fmla="*/ 801853 h 809671"/>
                  <a:gd name="connsiteX13" fmla="*/ 1280708 w 1419773"/>
                  <a:gd name="connsiteY13" fmla="*/ 768097 h 809671"/>
                  <a:gd name="connsiteX14" fmla="*/ 1400785 w 1419773"/>
                  <a:gd name="connsiteY14" fmla="*/ 707069 h 809671"/>
                  <a:gd name="connsiteX15" fmla="*/ 1414495 w 1419773"/>
                  <a:gd name="connsiteY15" fmla="*/ 489041 h 80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19773" h="809671">
                    <a:moveTo>
                      <a:pt x="1414495" y="489041"/>
                    </a:moveTo>
                    <a:cubicBezTo>
                      <a:pt x="1414743" y="488645"/>
                      <a:pt x="1415040" y="488298"/>
                      <a:pt x="1415287" y="487902"/>
                    </a:cubicBezTo>
                    <a:cubicBezTo>
                      <a:pt x="1407516" y="381140"/>
                      <a:pt x="1330897" y="279179"/>
                      <a:pt x="1311693" y="268735"/>
                    </a:cubicBezTo>
                    <a:cubicBezTo>
                      <a:pt x="1255267" y="213795"/>
                      <a:pt x="802283" y="-4579"/>
                      <a:pt x="783871" y="73"/>
                    </a:cubicBezTo>
                    <a:cubicBezTo>
                      <a:pt x="750808" y="8388"/>
                      <a:pt x="8621" y="302739"/>
                      <a:pt x="8472" y="300215"/>
                    </a:cubicBezTo>
                    <a:cubicBezTo>
                      <a:pt x="9462" y="320310"/>
                      <a:pt x="12580" y="338277"/>
                      <a:pt x="10353" y="358768"/>
                    </a:cubicBezTo>
                    <a:cubicBezTo>
                      <a:pt x="2533" y="430339"/>
                      <a:pt x="-21522" y="551158"/>
                      <a:pt x="48663" y="601049"/>
                    </a:cubicBezTo>
                    <a:cubicBezTo>
                      <a:pt x="53018" y="604168"/>
                      <a:pt x="140923" y="638270"/>
                      <a:pt x="151069" y="641388"/>
                    </a:cubicBezTo>
                    <a:cubicBezTo>
                      <a:pt x="197645" y="655742"/>
                      <a:pt x="285450" y="660593"/>
                      <a:pt x="291340" y="661236"/>
                    </a:cubicBezTo>
                    <a:cubicBezTo>
                      <a:pt x="336975" y="666284"/>
                      <a:pt x="467445" y="666483"/>
                      <a:pt x="476850" y="664800"/>
                    </a:cubicBezTo>
                    <a:cubicBezTo>
                      <a:pt x="499667" y="660691"/>
                      <a:pt x="680623" y="689547"/>
                      <a:pt x="687849" y="687667"/>
                    </a:cubicBezTo>
                    <a:cubicBezTo>
                      <a:pt x="704678" y="688013"/>
                      <a:pt x="704678" y="702862"/>
                      <a:pt x="699728" y="757307"/>
                    </a:cubicBezTo>
                    <a:cubicBezTo>
                      <a:pt x="692353" y="786262"/>
                      <a:pt x="685424" y="797547"/>
                      <a:pt x="719527" y="801853"/>
                    </a:cubicBezTo>
                    <a:cubicBezTo>
                      <a:pt x="769963" y="808238"/>
                      <a:pt x="1135290" y="826601"/>
                      <a:pt x="1280708" y="768097"/>
                    </a:cubicBezTo>
                    <a:cubicBezTo>
                      <a:pt x="1321295" y="748942"/>
                      <a:pt x="1364010" y="733896"/>
                      <a:pt x="1400785" y="707069"/>
                    </a:cubicBezTo>
                    <a:cubicBezTo>
                      <a:pt x="1419543" y="693408"/>
                      <a:pt x="1424988" y="507750"/>
                      <a:pt x="1414495" y="489041"/>
                    </a:cubicBezTo>
                    <a:close/>
                  </a:path>
                </a:pathLst>
              </a:custGeom>
              <a:solidFill>
                <a:srgbClr val="73492F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4" name="자유형: 도형 93">
                <a:extLst>
                  <a:ext uri="{FF2B5EF4-FFF2-40B4-BE49-F238E27FC236}">
                    <a16:creationId xmlns:a16="http://schemas.microsoft.com/office/drawing/2014/main" id="{47BFA109-797D-480E-9EF7-27D394544ABD}"/>
                  </a:ext>
                </a:extLst>
              </p:cNvPr>
              <p:cNvSpPr/>
              <p:nvPr/>
            </p:nvSpPr>
            <p:spPr>
              <a:xfrm>
                <a:off x="5794251" y="3656979"/>
                <a:ext cx="1393790" cy="1408182"/>
              </a:xfrm>
              <a:custGeom>
                <a:avLst/>
                <a:gdLst>
                  <a:gd name="connsiteX0" fmla="*/ 1382399 w 1393790"/>
                  <a:gd name="connsiteY0" fmla="*/ 564102 h 1408182"/>
                  <a:gd name="connsiteX1" fmla="*/ 1269005 w 1393790"/>
                  <a:gd name="connsiteY1" fmla="*/ 425217 h 1408182"/>
                  <a:gd name="connsiteX2" fmla="*/ 1234704 w 1393790"/>
                  <a:gd name="connsiteY2" fmla="*/ 434423 h 1408182"/>
                  <a:gd name="connsiteX3" fmla="*/ 1021328 w 1393790"/>
                  <a:gd name="connsiteY3" fmla="*/ 616864 h 1408182"/>
                  <a:gd name="connsiteX4" fmla="*/ 865862 w 1393790"/>
                  <a:gd name="connsiteY4" fmla="*/ 275839 h 1408182"/>
                  <a:gd name="connsiteX5" fmla="*/ 795282 w 1393790"/>
                  <a:gd name="connsiteY5" fmla="*/ 178778 h 1408182"/>
                  <a:gd name="connsiteX6" fmla="*/ 771821 w 1393790"/>
                  <a:gd name="connsiteY6" fmla="*/ 79094 h 1408182"/>
                  <a:gd name="connsiteX7" fmla="*/ 720939 w 1393790"/>
                  <a:gd name="connsiteY7" fmla="*/ 34746 h 1408182"/>
                  <a:gd name="connsiteX8" fmla="*/ 483558 w 1393790"/>
                  <a:gd name="connsiteY8" fmla="*/ 0 h 1408182"/>
                  <a:gd name="connsiteX9" fmla="*/ 436983 w 1393790"/>
                  <a:gd name="connsiteY9" fmla="*/ 66126 h 1408182"/>
                  <a:gd name="connsiteX10" fmla="*/ 406592 w 1393790"/>
                  <a:gd name="connsiteY10" fmla="*/ 118888 h 1408182"/>
                  <a:gd name="connsiteX11" fmla="*/ 285328 w 1393790"/>
                  <a:gd name="connsiteY11" fmla="*/ 213277 h 1408182"/>
                  <a:gd name="connsiteX12" fmla="*/ 274736 w 1393790"/>
                  <a:gd name="connsiteY12" fmla="*/ 221047 h 1408182"/>
                  <a:gd name="connsiteX13" fmla="*/ 134911 w 1393790"/>
                  <a:gd name="connsiteY13" fmla="*/ 490155 h 1408182"/>
                  <a:gd name="connsiteX14" fmla="*/ 74675 w 1393790"/>
                  <a:gd name="connsiteY14" fmla="*/ 750849 h 1408182"/>
                  <a:gd name="connsiteX15" fmla="*/ 31514 w 1393790"/>
                  <a:gd name="connsiteY15" fmla="*/ 1264267 h 1408182"/>
                  <a:gd name="connsiteX16" fmla="*/ 16319 w 1393790"/>
                  <a:gd name="connsiteY16" fmla="*/ 1297281 h 1408182"/>
                  <a:gd name="connsiteX17" fmla="*/ 22556 w 1393790"/>
                  <a:gd name="connsiteY17" fmla="*/ 1406122 h 1408182"/>
                  <a:gd name="connsiteX18" fmla="*/ 27951 w 1393790"/>
                  <a:gd name="connsiteY18" fmla="*/ 1405280 h 1408182"/>
                  <a:gd name="connsiteX19" fmla="*/ 108183 w 1393790"/>
                  <a:gd name="connsiteY19" fmla="*/ 1381077 h 1408182"/>
                  <a:gd name="connsiteX20" fmla="*/ 178418 w 1393790"/>
                  <a:gd name="connsiteY20" fmla="*/ 1354844 h 1408182"/>
                  <a:gd name="connsiteX21" fmla="*/ 264738 w 1393790"/>
                  <a:gd name="connsiteY21" fmla="*/ 1327919 h 1408182"/>
                  <a:gd name="connsiteX22" fmla="*/ 285279 w 1393790"/>
                  <a:gd name="connsiteY22" fmla="*/ 1319504 h 1408182"/>
                  <a:gd name="connsiteX23" fmla="*/ 327251 w 1393790"/>
                  <a:gd name="connsiteY23" fmla="*/ 1304705 h 1408182"/>
                  <a:gd name="connsiteX24" fmla="*/ 405503 w 1393790"/>
                  <a:gd name="connsiteY24" fmla="*/ 1281789 h 1408182"/>
                  <a:gd name="connsiteX25" fmla="*/ 459602 w 1393790"/>
                  <a:gd name="connsiteY25" fmla="*/ 1265109 h 1408182"/>
                  <a:gd name="connsiteX26" fmla="*/ 484152 w 1393790"/>
                  <a:gd name="connsiteY26" fmla="*/ 1263574 h 1408182"/>
                  <a:gd name="connsiteX27" fmla="*/ 541171 w 1393790"/>
                  <a:gd name="connsiteY27" fmla="*/ 1280650 h 1408182"/>
                  <a:gd name="connsiteX28" fmla="*/ 562702 w 1393790"/>
                  <a:gd name="connsiteY28" fmla="*/ 1287530 h 1408182"/>
                  <a:gd name="connsiteX29" fmla="*/ 834680 w 1393790"/>
                  <a:gd name="connsiteY29" fmla="*/ 1380829 h 1408182"/>
                  <a:gd name="connsiteX30" fmla="*/ 879078 w 1393790"/>
                  <a:gd name="connsiteY30" fmla="*/ 1349152 h 1408182"/>
                  <a:gd name="connsiteX31" fmla="*/ 1007865 w 1393790"/>
                  <a:gd name="connsiteY31" fmla="*/ 1187054 h 1408182"/>
                  <a:gd name="connsiteX32" fmla="*/ 984157 w 1393790"/>
                  <a:gd name="connsiteY32" fmla="*/ 1130382 h 1408182"/>
                  <a:gd name="connsiteX33" fmla="*/ 737174 w 1393790"/>
                  <a:gd name="connsiteY33" fmla="*/ 1060593 h 1408182"/>
                  <a:gd name="connsiteX34" fmla="*/ 717029 w 1393790"/>
                  <a:gd name="connsiteY34" fmla="*/ 1053960 h 1408182"/>
                  <a:gd name="connsiteX35" fmla="*/ 724998 w 1393790"/>
                  <a:gd name="connsiteY35" fmla="*/ 1044209 h 1408182"/>
                  <a:gd name="connsiteX36" fmla="*/ 782462 w 1393790"/>
                  <a:gd name="connsiteY36" fmla="*/ 724121 h 1408182"/>
                  <a:gd name="connsiteX37" fmla="*/ 788897 w 1393790"/>
                  <a:gd name="connsiteY37" fmla="*/ 723379 h 1408182"/>
                  <a:gd name="connsiteX38" fmla="*/ 915804 w 1393790"/>
                  <a:gd name="connsiteY38" fmla="*/ 891961 h 1408182"/>
                  <a:gd name="connsiteX39" fmla="*/ 1052560 w 1393790"/>
                  <a:gd name="connsiteY39" fmla="*/ 907651 h 1408182"/>
                  <a:gd name="connsiteX40" fmla="*/ 1361611 w 1393790"/>
                  <a:gd name="connsiteY40" fmla="*/ 649284 h 1408182"/>
                  <a:gd name="connsiteX41" fmla="*/ 1382399 w 1393790"/>
                  <a:gd name="connsiteY41" fmla="*/ 564102 h 140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393790" h="1408182">
                    <a:moveTo>
                      <a:pt x="1382399" y="564102"/>
                    </a:moveTo>
                    <a:cubicBezTo>
                      <a:pt x="1343001" y="519160"/>
                      <a:pt x="1296623" y="479811"/>
                      <a:pt x="1269005" y="425217"/>
                    </a:cubicBezTo>
                    <a:cubicBezTo>
                      <a:pt x="1252028" y="406755"/>
                      <a:pt x="1243564" y="426949"/>
                      <a:pt x="1234704" y="434423"/>
                    </a:cubicBezTo>
                    <a:cubicBezTo>
                      <a:pt x="1164024" y="493917"/>
                      <a:pt x="1094186" y="554302"/>
                      <a:pt x="1021328" y="616864"/>
                    </a:cubicBezTo>
                    <a:cubicBezTo>
                      <a:pt x="968269" y="500599"/>
                      <a:pt x="916992" y="388244"/>
                      <a:pt x="865862" y="275839"/>
                    </a:cubicBezTo>
                    <a:cubicBezTo>
                      <a:pt x="848885" y="238618"/>
                      <a:pt x="828196" y="204615"/>
                      <a:pt x="795282" y="178778"/>
                    </a:cubicBezTo>
                    <a:cubicBezTo>
                      <a:pt x="742618" y="137449"/>
                      <a:pt x="742915" y="137152"/>
                      <a:pt x="771821" y="79094"/>
                    </a:cubicBezTo>
                    <a:cubicBezTo>
                      <a:pt x="780235" y="57464"/>
                      <a:pt x="744598" y="41873"/>
                      <a:pt x="720939" y="34746"/>
                    </a:cubicBezTo>
                    <a:cubicBezTo>
                      <a:pt x="691093" y="42616"/>
                      <a:pt x="621799" y="57464"/>
                      <a:pt x="483558" y="0"/>
                    </a:cubicBezTo>
                    <a:cubicBezTo>
                      <a:pt x="446288" y="6731"/>
                      <a:pt x="448713" y="41428"/>
                      <a:pt x="436983" y="66126"/>
                    </a:cubicBezTo>
                    <a:cubicBezTo>
                      <a:pt x="439705" y="91022"/>
                      <a:pt x="435844" y="107504"/>
                      <a:pt x="406592" y="118888"/>
                    </a:cubicBezTo>
                    <a:cubicBezTo>
                      <a:pt x="373579" y="131658"/>
                      <a:pt x="314828" y="179372"/>
                      <a:pt x="285328" y="213277"/>
                    </a:cubicBezTo>
                    <a:cubicBezTo>
                      <a:pt x="281665" y="215553"/>
                      <a:pt x="278102" y="218028"/>
                      <a:pt x="274736" y="221047"/>
                    </a:cubicBezTo>
                    <a:cubicBezTo>
                      <a:pt x="217717" y="305338"/>
                      <a:pt x="168023" y="393688"/>
                      <a:pt x="134911" y="490155"/>
                    </a:cubicBezTo>
                    <a:cubicBezTo>
                      <a:pt x="105906" y="574842"/>
                      <a:pt x="78783" y="660321"/>
                      <a:pt x="74675" y="750849"/>
                    </a:cubicBezTo>
                    <a:cubicBezTo>
                      <a:pt x="82445" y="765103"/>
                      <a:pt x="29881" y="1224275"/>
                      <a:pt x="31514" y="1264267"/>
                    </a:cubicBezTo>
                    <a:cubicBezTo>
                      <a:pt x="32950" y="1278423"/>
                      <a:pt x="24437" y="1286986"/>
                      <a:pt x="16319" y="1297281"/>
                    </a:cubicBezTo>
                    <a:cubicBezTo>
                      <a:pt x="-7983" y="1328018"/>
                      <a:pt x="-4518" y="1373900"/>
                      <a:pt x="22556" y="1406122"/>
                    </a:cubicBezTo>
                    <a:cubicBezTo>
                      <a:pt x="24882" y="1409042"/>
                      <a:pt x="26713" y="1408943"/>
                      <a:pt x="27951" y="1405280"/>
                    </a:cubicBezTo>
                    <a:cubicBezTo>
                      <a:pt x="54629" y="1397212"/>
                      <a:pt x="81456" y="1389145"/>
                      <a:pt x="108183" y="1381077"/>
                    </a:cubicBezTo>
                    <a:cubicBezTo>
                      <a:pt x="136247" y="1384839"/>
                      <a:pt x="158124" y="1372019"/>
                      <a:pt x="178418" y="1354844"/>
                    </a:cubicBezTo>
                    <a:cubicBezTo>
                      <a:pt x="206878" y="1344995"/>
                      <a:pt x="233902" y="1330492"/>
                      <a:pt x="264738" y="1327919"/>
                    </a:cubicBezTo>
                    <a:cubicBezTo>
                      <a:pt x="275033" y="1333412"/>
                      <a:pt x="280676" y="1327869"/>
                      <a:pt x="285279" y="1319504"/>
                    </a:cubicBezTo>
                    <a:cubicBezTo>
                      <a:pt x="298048" y="1311189"/>
                      <a:pt x="312155" y="1306685"/>
                      <a:pt x="327251" y="1304705"/>
                    </a:cubicBezTo>
                    <a:cubicBezTo>
                      <a:pt x="357047" y="1310051"/>
                      <a:pt x="381894" y="1297875"/>
                      <a:pt x="405503" y="1281789"/>
                    </a:cubicBezTo>
                    <a:cubicBezTo>
                      <a:pt x="423470" y="1276245"/>
                      <a:pt x="441586" y="1270702"/>
                      <a:pt x="459602" y="1265109"/>
                    </a:cubicBezTo>
                    <a:cubicBezTo>
                      <a:pt x="458662" y="1261149"/>
                      <a:pt x="474797" y="1260060"/>
                      <a:pt x="484152" y="1263574"/>
                    </a:cubicBezTo>
                    <a:cubicBezTo>
                      <a:pt x="502713" y="1270899"/>
                      <a:pt x="522066" y="1275206"/>
                      <a:pt x="541171" y="1280650"/>
                    </a:cubicBezTo>
                    <a:cubicBezTo>
                      <a:pt x="548397" y="1282779"/>
                      <a:pt x="555574" y="1285105"/>
                      <a:pt x="562702" y="1287530"/>
                    </a:cubicBezTo>
                    <a:cubicBezTo>
                      <a:pt x="578887" y="1292282"/>
                      <a:pt x="829137" y="1382809"/>
                      <a:pt x="834680" y="1380829"/>
                    </a:cubicBezTo>
                    <a:cubicBezTo>
                      <a:pt x="850766" y="1372019"/>
                      <a:pt x="863982" y="1359348"/>
                      <a:pt x="879078" y="1349152"/>
                    </a:cubicBezTo>
                    <a:cubicBezTo>
                      <a:pt x="897837" y="1333264"/>
                      <a:pt x="997224" y="1223780"/>
                      <a:pt x="1007865" y="1187054"/>
                    </a:cubicBezTo>
                    <a:cubicBezTo>
                      <a:pt x="1029050" y="1155872"/>
                      <a:pt x="1018259" y="1140875"/>
                      <a:pt x="984157" y="1130382"/>
                    </a:cubicBezTo>
                    <a:cubicBezTo>
                      <a:pt x="902390" y="1105089"/>
                      <a:pt x="821069" y="1078461"/>
                      <a:pt x="737174" y="1060593"/>
                    </a:cubicBezTo>
                    <a:cubicBezTo>
                      <a:pt x="730492" y="1058316"/>
                      <a:pt x="723760" y="1056138"/>
                      <a:pt x="717029" y="1053960"/>
                    </a:cubicBezTo>
                    <a:cubicBezTo>
                      <a:pt x="719949" y="1051782"/>
                      <a:pt x="722622" y="1048664"/>
                      <a:pt x="724998" y="1044209"/>
                    </a:cubicBezTo>
                    <a:cubicBezTo>
                      <a:pt x="747073" y="938041"/>
                      <a:pt x="767663" y="831576"/>
                      <a:pt x="782462" y="724121"/>
                    </a:cubicBezTo>
                    <a:cubicBezTo>
                      <a:pt x="790085" y="720756"/>
                      <a:pt x="785135" y="725705"/>
                      <a:pt x="788897" y="723379"/>
                    </a:cubicBezTo>
                    <a:cubicBezTo>
                      <a:pt x="831166" y="779655"/>
                      <a:pt x="872693" y="836427"/>
                      <a:pt x="915804" y="891961"/>
                    </a:cubicBezTo>
                    <a:cubicBezTo>
                      <a:pt x="956687" y="944773"/>
                      <a:pt x="1001530" y="950069"/>
                      <a:pt x="1052560" y="907651"/>
                    </a:cubicBezTo>
                    <a:cubicBezTo>
                      <a:pt x="1155808" y="821776"/>
                      <a:pt x="1257125" y="733624"/>
                      <a:pt x="1361611" y="649284"/>
                    </a:cubicBezTo>
                    <a:cubicBezTo>
                      <a:pt x="1393535" y="623447"/>
                      <a:pt x="1404078" y="599590"/>
                      <a:pt x="1382399" y="564102"/>
                    </a:cubicBezTo>
                    <a:close/>
                  </a:path>
                </a:pathLst>
              </a:custGeom>
              <a:solidFill>
                <a:srgbClr val="FE6800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5" name="자유형: 도형 94">
                <a:extLst>
                  <a:ext uri="{FF2B5EF4-FFF2-40B4-BE49-F238E27FC236}">
                    <a16:creationId xmlns:a16="http://schemas.microsoft.com/office/drawing/2014/main" id="{D54A84CE-38A4-4BC9-9194-DFF1840907B4}"/>
                  </a:ext>
                </a:extLst>
              </p:cNvPr>
              <p:cNvSpPr/>
              <p:nvPr/>
            </p:nvSpPr>
            <p:spPr>
              <a:xfrm>
                <a:off x="7060285" y="3812338"/>
                <a:ext cx="421431" cy="403261"/>
              </a:xfrm>
              <a:custGeom>
                <a:avLst/>
                <a:gdLst>
                  <a:gd name="connsiteX0" fmla="*/ 116513 w 421431"/>
                  <a:gd name="connsiteY0" fmla="*/ 402457 h 403261"/>
                  <a:gd name="connsiteX1" fmla="*/ 92854 w 421431"/>
                  <a:gd name="connsiteY1" fmla="*/ 394093 h 403261"/>
                  <a:gd name="connsiteX2" fmla="*/ 7375 w 421431"/>
                  <a:gd name="connsiteY2" fmla="*/ 295151 h 403261"/>
                  <a:gd name="connsiteX3" fmla="*/ 3118 w 421431"/>
                  <a:gd name="connsiteY3" fmla="*/ 264068 h 403261"/>
                  <a:gd name="connsiteX4" fmla="*/ 40884 w 421431"/>
                  <a:gd name="connsiteY4" fmla="*/ 153148 h 403261"/>
                  <a:gd name="connsiteX5" fmla="*/ 40735 w 421431"/>
                  <a:gd name="connsiteY5" fmla="*/ 83359 h 403261"/>
                  <a:gd name="connsiteX6" fmla="*/ 53851 w 421431"/>
                  <a:gd name="connsiteY6" fmla="*/ 23717 h 403261"/>
                  <a:gd name="connsiteX7" fmla="*/ 108792 w 421431"/>
                  <a:gd name="connsiteY7" fmla="*/ 60245 h 403261"/>
                  <a:gd name="connsiteX8" fmla="*/ 165662 w 421431"/>
                  <a:gd name="connsiteY8" fmla="*/ 67174 h 403261"/>
                  <a:gd name="connsiteX9" fmla="*/ 270543 w 421431"/>
                  <a:gd name="connsiteY9" fmla="*/ 6938 h 403261"/>
                  <a:gd name="connsiteX10" fmla="*/ 308309 w 421431"/>
                  <a:gd name="connsiteY10" fmla="*/ 15797 h 403261"/>
                  <a:gd name="connsiteX11" fmla="*/ 337165 w 421431"/>
                  <a:gd name="connsiteY11" fmla="*/ 26884 h 403261"/>
                  <a:gd name="connsiteX12" fmla="*/ 408141 w 421431"/>
                  <a:gd name="connsiteY12" fmla="*/ 63412 h 403261"/>
                  <a:gd name="connsiteX13" fmla="*/ 395817 w 421431"/>
                  <a:gd name="connsiteY13" fmla="*/ 165373 h 403261"/>
                  <a:gd name="connsiteX14" fmla="*/ 246637 w 421431"/>
                  <a:gd name="connsiteY14" fmla="*/ 290944 h 403261"/>
                  <a:gd name="connsiteX15" fmla="*/ 205704 w 421431"/>
                  <a:gd name="connsiteY15" fmla="*/ 312920 h 403261"/>
                  <a:gd name="connsiteX16" fmla="*/ 116513 w 421431"/>
                  <a:gd name="connsiteY16" fmla="*/ 402457 h 403261"/>
                  <a:gd name="connsiteX17" fmla="*/ 116513 w 421431"/>
                  <a:gd name="connsiteY17" fmla="*/ 402457 h 403261"/>
                  <a:gd name="connsiteX18" fmla="*/ 116513 w 421431"/>
                  <a:gd name="connsiteY18" fmla="*/ 402457 h 403261"/>
                  <a:gd name="connsiteX19" fmla="*/ 116513 w 421431"/>
                  <a:gd name="connsiteY19" fmla="*/ 402457 h 403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21431" h="403261">
                    <a:moveTo>
                      <a:pt x="116513" y="402457"/>
                    </a:moveTo>
                    <a:cubicBezTo>
                      <a:pt x="106762" y="404833"/>
                      <a:pt x="99486" y="401913"/>
                      <a:pt x="92854" y="394093"/>
                    </a:cubicBezTo>
                    <a:cubicBezTo>
                      <a:pt x="64790" y="360782"/>
                      <a:pt x="36973" y="327125"/>
                      <a:pt x="7375" y="295151"/>
                    </a:cubicBezTo>
                    <a:cubicBezTo>
                      <a:pt x="-2772" y="284212"/>
                      <a:pt x="-643" y="275105"/>
                      <a:pt x="3118" y="264068"/>
                    </a:cubicBezTo>
                    <a:cubicBezTo>
                      <a:pt x="49050" y="238330"/>
                      <a:pt x="43853" y="195417"/>
                      <a:pt x="40884" y="153148"/>
                    </a:cubicBezTo>
                    <a:cubicBezTo>
                      <a:pt x="35439" y="129885"/>
                      <a:pt x="35736" y="106671"/>
                      <a:pt x="40735" y="83359"/>
                    </a:cubicBezTo>
                    <a:cubicBezTo>
                      <a:pt x="46823" y="63264"/>
                      <a:pt x="28015" y="32576"/>
                      <a:pt x="53851" y="23717"/>
                    </a:cubicBezTo>
                    <a:cubicBezTo>
                      <a:pt x="78550" y="15253"/>
                      <a:pt x="95626" y="42327"/>
                      <a:pt x="108792" y="60245"/>
                    </a:cubicBezTo>
                    <a:cubicBezTo>
                      <a:pt x="127353" y="85487"/>
                      <a:pt x="142102" y="83408"/>
                      <a:pt x="165662" y="67174"/>
                    </a:cubicBezTo>
                    <a:cubicBezTo>
                      <a:pt x="198824" y="44604"/>
                      <a:pt x="235104" y="26241"/>
                      <a:pt x="270543" y="6938"/>
                    </a:cubicBezTo>
                    <a:cubicBezTo>
                      <a:pt x="284848" y="-784"/>
                      <a:pt x="300934" y="-6723"/>
                      <a:pt x="308309" y="15797"/>
                    </a:cubicBezTo>
                    <a:cubicBezTo>
                      <a:pt x="313654" y="32230"/>
                      <a:pt x="325979" y="27676"/>
                      <a:pt x="337165" y="26884"/>
                    </a:cubicBezTo>
                    <a:cubicBezTo>
                      <a:pt x="368396" y="24756"/>
                      <a:pt x="397203" y="35794"/>
                      <a:pt x="408141" y="63412"/>
                    </a:cubicBezTo>
                    <a:cubicBezTo>
                      <a:pt x="421406" y="96723"/>
                      <a:pt x="434423" y="132459"/>
                      <a:pt x="395817" y="165373"/>
                    </a:cubicBezTo>
                    <a:cubicBezTo>
                      <a:pt x="346371" y="207494"/>
                      <a:pt x="301478" y="255010"/>
                      <a:pt x="246637" y="290944"/>
                    </a:cubicBezTo>
                    <a:cubicBezTo>
                      <a:pt x="233570" y="299457"/>
                      <a:pt x="220008" y="311583"/>
                      <a:pt x="205704" y="312920"/>
                    </a:cubicBezTo>
                    <a:cubicBezTo>
                      <a:pt x="149923" y="318364"/>
                      <a:pt x="135816" y="362366"/>
                      <a:pt x="116513" y="402457"/>
                    </a:cubicBezTo>
                    <a:lnTo>
                      <a:pt x="116513" y="402457"/>
                    </a:lnTo>
                    <a:lnTo>
                      <a:pt x="116513" y="402457"/>
                    </a:lnTo>
                    <a:lnTo>
                      <a:pt x="116513" y="402457"/>
                    </a:lnTo>
                    <a:close/>
                  </a:path>
                </a:pathLst>
              </a:custGeom>
              <a:solidFill>
                <a:srgbClr val="FEB891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6" name="자유형: 도형 95">
                <a:extLst>
                  <a:ext uri="{FF2B5EF4-FFF2-40B4-BE49-F238E27FC236}">
                    <a16:creationId xmlns:a16="http://schemas.microsoft.com/office/drawing/2014/main" id="{4203FFC3-6289-4B35-96ED-D8FB4C7524D0}"/>
                  </a:ext>
                </a:extLst>
              </p:cNvPr>
              <p:cNvSpPr/>
              <p:nvPr/>
            </p:nvSpPr>
            <p:spPr>
              <a:xfrm>
                <a:off x="6733416" y="4844429"/>
                <a:ext cx="252178" cy="378335"/>
              </a:xfrm>
              <a:custGeom>
                <a:avLst/>
                <a:gdLst>
                  <a:gd name="connsiteX0" fmla="*/ 148140 w 252178"/>
                  <a:gd name="connsiteY0" fmla="*/ 377701 h 378335"/>
                  <a:gd name="connsiteX1" fmla="*/ 115919 w 252178"/>
                  <a:gd name="connsiteY1" fmla="*/ 323009 h 378335"/>
                  <a:gd name="connsiteX2" fmla="*/ 18511 w 252178"/>
                  <a:gd name="connsiteY2" fmla="*/ 98991 h 378335"/>
                  <a:gd name="connsiteX3" fmla="*/ 0 w 252178"/>
                  <a:gd name="connsiteY3" fmla="*/ 85430 h 378335"/>
                  <a:gd name="connsiteX4" fmla="*/ 68106 w 252178"/>
                  <a:gd name="connsiteY4" fmla="*/ 0 h 378335"/>
                  <a:gd name="connsiteX5" fmla="*/ 172690 w 252178"/>
                  <a:gd name="connsiteY5" fmla="*/ 77659 h 378335"/>
                  <a:gd name="connsiteX6" fmla="*/ 243519 w 252178"/>
                  <a:gd name="connsiteY6" fmla="*/ 172443 h 378335"/>
                  <a:gd name="connsiteX7" fmla="*/ 243915 w 252178"/>
                  <a:gd name="connsiteY7" fmla="*/ 177887 h 378335"/>
                  <a:gd name="connsiteX8" fmla="*/ 248864 w 252178"/>
                  <a:gd name="connsiteY8" fmla="*/ 237035 h 378335"/>
                  <a:gd name="connsiteX9" fmla="*/ 251686 w 252178"/>
                  <a:gd name="connsiteY9" fmla="*/ 254556 h 378335"/>
                  <a:gd name="connsiteX10" fmla="*/ 211594 w 252178"/>
                  <a:gd name="connsiteY10" fmla="*/ 305834 h 378335"/>
                  <a:gd name="connsiteX11" fmla="*/ 201101 w 252178"/>
                  <a:gd name="connsiteY11" fmla="*/ 327067 h 378335"/>
                  <a:gd name="connsiteX12" fmla="*/ 148140 w 252178"/>
                  <a:gd name="connsiteY12" fmla="*/ 377701 h 378335"/>
                  <a:gd name="connsiteX13" fmla="*/ 148140 w 252178"/>
                  <a:gd name="connsiteY13" fmla="*/ 377701 h 378335"/>
                  <a:gd name="connsiteX14" fmla="*/ 148140 w 252178"/>
                  <a:gd name="connsiteY14" fmla="*/ 377701 h 378335"/>
                  <a:gd name="connsiteX15" fmla="*/ 148140 w 252178"/>
                  <a:gd name="connsiteY15" fmla="*/ 377701 h 378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2178" h="378335">
                    <a:moveTo>
                      <a:pt x="148140" y="377701"/>
                    </a:moveTo>
                    <a:cubicBezTo>
                      <a:pt x="125620" y="366416"/>
                      <a:pt x="118295" y="345430"/>
                      <a:pt x="115919" y="323009"/>
                    </a:cubicBezTo>
                    <a:cubicBezTo>
                      <a:pt x="106762" y="238123"/>
                      <a:pt x="40883" y="178086"/>
                      <a:pt x="18511" y="98991"/>
                    </a:cubicBezTo>
                    <a:cubicBezTo>
                      <a:pt x="16878" y="93151"/>
                      <a:pt x="6435" y="89884"/>
                      <a:pt x="0" y="85430"/>
                    </a:cubicBezTo>
                    <a:cubicBezTo>
                      <a:pt x="22718" y="57019"/>
                      <a:pt x="45437" y="28460"/>
                      <a:pt x="68106" y="0"/>
                    </a:cubicBezTo>
                    <a:cubicBezTo>
                      <a:pt x="106218" y="25243"/>
                      <a:pt x="115028" y="30638"/>
                      <a:pt x="172690" y="77659"/>
                    </a:cubicBezTo>
                    <a:cubicBezTo>
                      <a:pt x="203081" y="102456"/>
                      <a:pt x="239806" y="129530"/>
                      <a:pt x="243519" y="172443"/>
                    </a:cubicBezTo>
                    <a:cubicBezTo>
                      <a:pt x="243667" y="174225"/>
                      <a:pt x="243766" y="176006"/>
                      <a:pt x="243915" y="177887"/>
                    </a:cubicBezTo>
                    <a:cubicBezTo>
                      <a:pt x="244310" y="197735"/>
                      <a:pt x="241687" y="217731"/>
                      <a:pt x="248864" y="237035"/>
                    </a:cubicBezTo>
                    <a:cubicBezTo>
                      <a:pt x="250399" y="242875"/>
                      <a:pt x="251289" y="248617"/>
                      <a:pt x="251686" y="254556"/>
                    </a:cubicBezTo>
                    <a:cubicBezTo>
                      <a:pt x="255002" y="284649"/>
                      <a:pt x="241588" y="301825"/>
                      <a:pt x="211594" y="305834"/>
                    </a:cubicBezTo>
                    <a:cubicBezTo>
                      <a:pt x="208080" y="312912"/>
                      <a:pt x="204615" y="320039"/>
                      <a:pt x="201101" y="327067"/>
                    </a:cubicBezTo>
                    <a:cubicBezTo>
                      <a:pt x="196250" y="357458"/>
                      <a:pt x="186599" y="382700"/>
                      <a:pt x="148140" y="377701"/>
                    </a:cubicBezTo>
                    <a:lnTo>
                      <a:pt x="148140" y="377701"/>
                    </a:lnTo>
                    <a:lnTo>
                      <a:pt x="148140" y="377701"/>
                    </a:lnTo>
                    <a:lnTo>
                      <a:pt x="148140" y="377701"/>
                    </a:lnTo>
                    <a:close/>
                  </a:path>
                </a:pathLst>
              </a:custGeom>
              <a:solidFill>
                <a:srgbClr val="FEB891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7" name="자유형: 도형 96">
                <a:extLst>
                  <a:ext uri="{FF2B5EF4-FFF2-40B4-BE49-F238E27FC236}">
                    <a16:creationId xmlns:a16="http://schemas.microsoft.com/office/drawing/2014/main" id="{F895E790-E231-4998-A3E7-7E6A19D43E4B}"/>
                  </a:ext>
                </a:extLst>
              </p:cNvPr>
              <p:cNvSpPr/>
              <p:nvPr/>
            </p:nvSpPr>
            <p:spPr>
              <a:xfrm>
                <a:off x="6158673" y="3857981"/>
                <a:ext cx="372306" cy="860382"/>
              </a:xfrm>
              <a:custGeom>
                <a:avLst/>
                <a:gdLst>
                  <a:gd name="connsiteX0" fmla="*/ 372306 w 372306"/>
                  <a:gd name="connsiteY0" fmla="*/ 860383 h 860382"/>
                  <a:gd name="connsiteX1" fmla="*/ 139479 w 372306"/>
                  <a:gd name="connsiteY1" fmla="*/ 798612 h 860382"/>
                  <a:gd name="connsiteX2" fmla="*/ 119433 w 372306"/>
                  <a:gd name="connsiteY2" fmla="*/ 753769 h 860382"/>
                  <a:gd name="connsiteX3" fmla="*/ 138588 w 372306"/>
                  <a:gd name="connsiteY3" fmla="*/ 306873 h 860382"/>
                  <a:gd name="connsiteX4" fmla="*/ 128689 w 372306"/>
                  <a:gd name="connsiteY4" fmla="*/ 128689 h 860382"/>
                  <a:gd name="connsiteX5" fmla="*/ 0 w 372306"/>
                  <a:gd name="connsiteY5" fmla="*/ 0 h 860382"/>
                  <a:gd name="connsiteX6" fmla="*/ 49100 w 372306"/>
                  <a:gd name="connsiteY6" fmla="*/ 7523 h 860382"/>
                  <a:gd name="connsiteX7" fmla="*/ 146260 w 372306"/>
                  <a:gd name="connsiteY7" fmla="*/ 93200 h 860382"/>
                  <a:gd name="connsiteX8" fmla="*/ 158386 w 372306"/>
                  <a:gd name="connsiteY8" fmla="*/ 138538 h 860382"/>
                  <a:gd name="connsiteX9" fmla="*/ 158485 w 372306"/>
                  <a:gd name="connsiteY9" fmla="*/ 242281 h 860382"/>
                  <a:gd name="connsiteX10" fmla="*/ 148487 w 372306"/>
                  <a:gd name="connsiteY10" fmla="*/ 341470 h 860382"/>
                  <a:gd name="connsiteX11" fmla="*/ 134480 w 372306"/>
                  <a:gd name="connsiteY11" fmla="*/ 594294 h 860382"/>
                  <a:gd name="connsiteX12" fmla="*/ 127253 w 372306"/>
                  <a:gd name="connsiteY12" fmla="*/ 745899 h 860382"/>
                  <a:gd name="connsiteX13" fmla="*/ 151704 w 372306"/>
                  <a:gd name="connsiteY13" fmla="*/ 789505 h 860382"/>
                  <a:gd name="connsiteX14" fmla="*/ 346123 w 372306"/>
                  <a:gd name="connsiteY14" fmla="*/ 843307 h 860382"/>
                  <a:gd name="connsiteX15" fmla="*/ 360477 w 372306"/>
                  <a:gd name="connsiteY15" fmla="*/ 838159 h 860382"/>
                  <a:gd name="connsiteX16" fmla="*/ 372306 w 372306"/>
                  <a:gd name="connsiteY16" fmla="*/ 860383 h 860382"/>
                  <a:gd name="connsiteX17" fmla="*/ 372306 w 372306"/>
                  <a:gd name="connsiteY17" fmla="*/ 860383 h 860382"/>
                  <a:gd name="connsiteX18" fmla="*/ 372306 w 372306"/>
                  <a:gd name="connsiteY18" fmla="*/ 860383 h 860382"/>
                  <a:gd name="connsiteX19" fmla="*/ 372306 w 372306"/>
                  <a:gd name="connsiteY19" fmla="*/ 860383 h 860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72306" h="860382">
                    <a:moveTo>
                      <a:pt x="372306" y="860383"/>
                    </a:moveTo>
                    <a:cubicBezTo>
                      <a:pt x="292321" y="848900"/>
                      <a:pt x="217335" y="818312"/>
                      <a:pt x="139479" y="798612"/>
                    </a:cubicBezTo>
                    <a:cubicBezTo>
                      <a:pt x="114137" y="792227"/>
                      <a:pt x="119977" y="771241"/>
                      <a:pt x="119433" y="753769"/>
                    </a:cubicBezTo>
                    <a:cubicBezTo>
                      <a:pt x="114681" y="604837"/>
                      <a:pt x="138588" y="401063"/>
                      <a:pt x="138588" y="306873"/>
                    </a:cubicBezTo>
                    <a:cubicBezTo>
                      <a:pt x="138588" y="247478"/>
                      <a:pt x="140469" y="188578"/>
                      <a:pt x="128689" y="128689"/>
                    </a:cubicBezTo>
                    <a:cubicBezTo>
                      <a:pt x="111860" y="43061"/>
                      <a:pt x="49496" y="19798"/>
                      <a:pt x="0" y="0"/>
                    </a:cubicBezTo>
                    <a:cubicBezTo>
                      <a:pt x="24748" y="0"/>
                      <a:pt x="39597" y="4950"/>
                      <a:pt x="49100" y="7523"/>
                    </a:cubicBezTo>
                    <a:cubicBezTo>
                      <a:pt x="101268" y="21778"/>
                      <a:pt x="125471" y="51525"/>
                      <a:pt x="146260" y="93200"/>
                    </a:cubicBezTo>
                    <a:cubicBezTo>
                      <a:pt x="150368" y="106465"/>
                      <a:pt x="156852" y="124729"/>
                      <a:pt x="158386" y="138538"/>
                    </a:cubicBezTo>
                    <a:cubicBezTo>
                      <a:pt x="169374" y="174571"/>
                      <a:pt x="163336" y="207832"/>
                      <a:pt x="158485" y="242281"/>
                    </a:cubicBezTo>
                    <a:cubicBezTo>
                      <a:pt x="157891" y="246637"/>
                      <a:pt x="148487" y="326622"/>
                      <a:pt x="148487" y="341470"/>
                    </a:cubicBezTo>
                    <a:cubicBezTo>
                      <a:pt x="148487" y="426356"/>
                      <a:pt x="133589" y="509706"/>
                      <a:pt x="134480" y="594294"/>
                    </a:cubicBezTo>
                    <a:cubicBezTo>
                      <a:pt x="135024" y="644780"/>
                      <a:pt x="129976" y="695315"/>
                      <a:pt x="127253" y="745899"/>
                    </a:cubicBezTo>
                    <a:cubicBezTo>
                      <a:pt x="126115" y="765896"/>
                      <a:pt x="130619" y="783318"/>
                      <a:pt x="151704" y="789505"/>
                    </a:cubicBezTo>
                    <a:cubicBezTo>
                      <a:pt x="216296" y="808214"/>
                      <a:pt x="281135" y="825884"/>
                      <a:pt x="346123" y="843307"/>
                    </a:cubicBezTo>
                    <a:cubicBezTo>
                      <a:pt x="350083" y="844445"/>
                      <a:pt x="355577" y="839991"/>
                      <a:pt x="360477" y="838159"/>
                    </a:cubicBezTo>
                    <a:cubicBezTo>
                      <a:pt x="359190" y="848504"/>
                      <a:pt x="364931" y="854889"/>
                      <a:pt x="372306" y="860383"/>
                    </a:cubicBezTo>
                    <a:lnTo>
                      <a:pt x="372306" y="860383"/>
                    </a:lnTo>
                    <a:lnTo>
                      <a:pt x="372306" y="860383"/>
                    </a:lnTo>
                    <a:lnTo>
                      <a:pt x="372306" y="860383"/>
                    </a:lnTo>
                    <a:close/>
                  </a:path>
                </a:pathLst>
              </a:custGeom>
              <a:solidFill>
                <a:srgbClr val="E5640D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8" name="자유형: 도형 97">
                <a:extLst>
                  <a:ext uri="{FF2B5EF4-FFF2-40B4-BE49-F238E27FC236}">
                    <a16:creationId xmlns:a16="http://schemas.microsoft.com/office/drawing/2014/main" id="{FCB730D9-8C17-45D4-BC84-0D1D1B7EA2DA}"/>
                  </a:ext>
                </a:extLst>
              </p:cNvPr>
              <p:cNvSpPr/>
              <p:nvPr/>
            </p:nvSpPr>
            <p:spPr>
              <a:xfrm>
                <a:off x="6577477" y="4011566"/>
                <a:ext cx="44802" cy="363347"/>
              </a:xfrm>
              <a:custGeom>
                <a:avLst/>
                <a:gdLst>
                  <a:gd name="connsiteX0" fmla="*/ 77 w 44802"/>
                  <a:gd name="connsiteY0" fmla="*/ 363348 h 363347"/>
                  <a:gd name="connsiteX1" fmla="*/ 24379 w 44802"/>
                  <a:gd name="connsiteY1" fmla="*/ 155713 h 363347"/>
                  <a:gd name="connsiteX2" fmla="*/ 44772 w 44802"/>
                  <a:gd name="connsiteY2" fmla="*/ 0 h 363347"/>
                  <a:gd name="connsiteX3" fmla="*/ 6215 w 44802"/>
                  <a:gd name="connsiteY3" fmla="*/ 362556 h 363347"/>
                  <a:gd name="connsiteX4" fmla="*/ 77 w 44802"/>
                  <a:gd name="connsiteY4" fmla="*/ 363348 h 363347"/>
                  <a:gd name="connsiteX5" fmla="*/ 77 w 44802"/>
                  <a:gd name="connsiteY5" fmla="*/ 363348 h 363347"/>
                  <a:gd name="connsiteX6" fmla="*/ 77 w 44802"/>
                  <a:gd name="connsiteY6" fmla="*/ 363348 h 363347"/>
                  <a:gd name="connsiteX7" fmla="*/ 77 w 44802"/>
                  <a:gd name="connsiteY7" fmla="*/ 363348 h 363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802" h="363347">
                    <a:moveTo>
                      <a:pt x="77" y="363348"/>
                    </a:moveTo>
                    <a:cubicBezTo>
                      <a:pt x="-1457" y="292965"/>
                      <a:pt x="20370" y="225552"/>
                      <a:pt x="24379" y="155713"/>
                    </a:cubicBezTo>
                    <a:cubicBezTo>
                      <a:pt x="27349" y="103545"/>
                      <a:pt x="35268" y="51624"/>
                      <a:pt x="44772" y="0"/>
                    </a:cubicBezTo>
                    <a:cubicBezTo>
                      <a:pt x="45613" y="122304"/>
                      <a:pt x="29032" y="242727"/>
                      <a:pt x="6215" y="362556"/>
                    </a:cubicBezTo>
                    <a:cubicBezTo>
                      <a:pt x="4185" y="362754"/>
                      <a:pt x="2106" y="362951"/>
                      <a:pt x="77" y="363348"/>
                    </a:cubicBezTo>
                    <a:lnTo>
                      <a:pt x="77" y="363348"/>
                    </a:lnTo>
                    <a:lnTo>
                      <a:pt x="77" y="363348"/>
                    </a:lnTo>
                    <a:lnTo>
                      <a:pt x="77" y="363348"/>
                    </a:lnTo>
                    <a:close/>
                  </a:path>
                </a:pathLst>
              </a:custGeom>
              <a:solidFill>
                <a:srgbClr val="E3640D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9" name="자유형: 도형 98">
                <a:extLst>
                  <a:ext uri="{FF2B5EF4-FFF2-40B4-BE49-F238E27FC236}">
                    <a16:creationId xmlns:a16="http://schemas.microsoft.com/office/drawing/2014/main" id="{1E09C9F2-522F-4552-B261-82F47A6A7F16}"/>
                  </a:ext>
                </a:extLst>
              </p:cNvPr>
              <p:cNvSpPr/>
              <p:nvPr/>
            </p:nvSpPr>
            <p:spPr>
              <a:xfrm>
                <a:off x="5990430" y="2778623"/>
                <a:ext cx="900909" cy="849514"/>
              </a:xfrm>
              <a:custGeom>
                <a:avLst/>
                <a:gdLst>
                  <a:gd name="connsiteX0" fmla="*/ 632265 w 900909"/>
                  <a:gd name="connsiteY0" fmla="*/ 841432 h 849514"/>
                  <a:gd name="connsiteX1" fmla="*/ 186062 w 900909"/>
                  <a:gd name="connsiteY1" fmla="*/ 719327 h 849514"/>
                  <a:gd name="connsiteX2" fmla="*/ 102117 w 900909"/>
                  <a:gd name="connsiteY2" fmla="*/ 563564 h 849514"/>
                  <a:gd name="connsiteX3" fmla="*/ 453 w 900909"/>
                  <a:gd name="connsiteY3" fmla="*/ 405326 h 849514"/>
                  <a:gd name="connsiteX4" fmla="*/ 5007 w 900909"/>
                  <a:gd name="connsiteY4" fmla="*/ 381915 h 849514"/>
                  <a:gd name="connsiteX5" fmla="*/ 40050 w 900909"/>
                  <a:gd name="connsiteY5" fmla="*/ 332518 h 849514"/>
                  <a:gd name="connsiteX6" fmla="*/ 64995 w 900909"/>
                  <a:gd name="connsiteY6" fmla="*/ 326183 h 849514"/>
                  <a:gd name="connsiteX7" fmla="*/ 104493 w 900909"/>
                  <a:gd name="connsiteY7" fmla="*/ 334102 h 849514"/>
                  <a:gd name="connsiteX8" fmla="*/ 183290 w 900909"/>
                  <a:gd name="connsiteY8" fmla="*/ 300346 h 849514"/>
                  <a:gd name="connsiteX9" fmla="*/ 215264 w 900909"/>
                  <a:gd name="connsiteY9" fmla="*/ 231596 h 849514"/>
                  <a:gd name="connsiteX10" fmla="*/ 225906 w 900909"/>
                  <a:gd name="connsiteY10" fmla="*/ 205067 h 849514"/>
                  <a:gd name="connsiteX11" fmla="*/ 359593 w 900909"/>
                  <a:gd name="connsiteY11" fmla="*/ 50739 h 849514"/>
                  <a:gd name="connsiteX12" fmla="*/ 367315 w 900909"/>
                  <a:gd name="connsiteY12" fmla="*/ 59797 h 849514"/>
                  <a:gd name="connsiteX13" fmla="*/ 356673 w 900909"/>
                  <a:gd name="connsiteY13" fmla="*/ 135129 h 849514"/>
                  <a:gd name="connsiteX14" fmla="*/ 378550 w 900909"/>
                  <a:gd name="connsiteY14" fmla="*/ 160125 h 849514"/>
                  <a:gd name="connsiteX15" fmla="*/ 451952 w 900909"/>
                  <a:gd name="connsiteY15" fmla="*/ 160570 h 849514"/>
                  <a:gd name="connsiteX16" fmla="*/ 511100 w 900909"/>
                  <a:gd name="connsiteY16" fmla="*/ 132902 h 849514"/>
                  <a:gd name="connsiteX17" fmla="*/ 522137 w 900909"/>
                  <a:gd name="connsiteY17" fmla="*/ 143841 h 849514"/>
                  <a:gd name="connsiteX18" fmla="*/ 621574 w 900909"/>
                  <a:gd name="connsiteY18" fmla="*/ 151463 h 849514"/>
                  <a:gd name="connsiteX19" fmla="*/ 651618 w 900909"/>
                  <a:gd name="connsiteY19" fmla="*/ 145425 h 849514"/>
                  <a:gd name="connsiteX20" fmla="*/ 691858 w 900909"/>
                  <a:gd name="connsiteY20" fmla="*/ 106917 h 849514"/>
                  <a:gd name="connsiteX21" fmla="*/ 689135 w 900909"/>
                  <a:gd name="connsiteY21" fmla="*/ 136614 h 849514"/>
                  <a:gd name="connsiteX22" fmla="*/ 797679 w 900909"/>
                  <a:gd name="connsiteY22" fmla="*/ 153839 h 849514"/>
                  <a:gd name="connsiteX23" fmla="*/ 842770 w 900909"/>
                  <a:gd name="connsiteY23" fmla="*/ 88752 h 849514"/>
                  <a:gd name="connsiteX24" fmla="*/ 854204 w 900909"/>
                  <a:gd name="connsiteY24" fmla="*/ 6 h 849514"/>
                  <a:gd name="connsiteX25" fmla="*/ 870784 w 900909"/>
                  <a:gd name="connsiteY25" fmla="*/ 25249 h 849514"/>
                  <a:gd name="connsiteX26" fmla="*/ 888801 w 900909"/>
                  <a:gd name="connsiteY26" fmla="*/ 67766 h 849514"/>
                  <a:gd name="connsiteX27" fmla="*/ 900135 w 900909"/>
                  <a:gd name="connsiteY27" fmla="*/ 179329 h 849514"/>
                  <a:gd name="connsiteX28" fmla="*/ 898898 w 900909"/>
                  <a:gd name="connsiteY28" fmla="*/ 295693 h 849514"/>
                  <a:gd name="connsiteX29" fmla="*/ 894295 w 900909"/>
                  <a:gd name="connsiteY29" fmla="*/ 541340 h 849514"/>
                  <a:gd name="connsiteX30" fmla="*/ 818418 w 900909"/>
                  <a:gd name="connsiteY30" fmla="*/ 740065 h 849514"/>
                  <a:gd name="connsiteX31" fmla="*/ 632265 w 900909"/>
                  <a:gd name="connsiteY31" fmla="*/ 841432 h 849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00909" h="849514">
                    <a:moveTo>
                      <a:pt x="632265" y="841432"/>
                    </a:moveTo>
                    <a:cubicBezTo>
                      <a:pt x="331628" y="876426"/>
                      <a:pt x="248377" y="790749"/>
                      <a:pt x="186062" y="719327"/>
                    </a:cubicBezTo>
                    <a:cubicBezTo>
                      <a:pt x="146168" y="673642"/>
                      <a:pt x="130627" y="614544"/>
                      <a:pt x="102117" y="563564"/>
                    </a:cubicBezTo>
                    <a:cubicBezTo>
                      <a:pt x="72073" y="509811"/>
                      <a:pt x="13074" y="468483"/>
                      <a:pt x="453" y="405326"/>
                    </a:cubicBezTo>
                    <a:cubicBezTo>
                      <a:pt x="-1131" y="397407"/>
                      <a:pt x="1690" y="389289"/>
                      <a:pt x="5007" y="381915"/>
                    </a:cubicBezTo>
                    <a:cubicBezTo>
                      <a:pt x="12728" y="364789"/>
                      <a:pt x="24656" y="344001"/>
                      <a:pt x="40050" y="332518"/>
                    </a:cubicBezTo>
                    <a:cubicBezTo>
                      <a:pt x="47672" y="326826"/>
                      <a:pt x="55591" y="324549"/>
                      <a:pt x="64995" y="326183"/>
                    </a:cubicBezTo>
                    <a:cubicBezTo>
                      <a:pt x="82220" y="329152"/>
                      <a:pt x="85338" y="339546"/>
                      <a:pt x="104493" y="334102"/>
                    </a:cubicBezTo>
                    <a:cubicBezTo>
                      <a:pt x="131023" y="326579"/>
                      <a:pt x="163591" y="320837"/>
                      <a:pt x="183290" y="300346"/>
                    </a:cubicBezTo>
                    <a:cubicBezTo>
                      <a:pt x="201108" y="281834"/>
                      <a:pt x="209869" y="256196"/>
                      <a:pt x="215264" y="231596"/>
                    </a:cubicBezTo>
                    <a:cubicBezTo>
                      <a:pt x="217293" y="222291"/>
                      <a:pt x="211799" y="208630"/>
                      <a:pt x="225906" y="205067"/>
                    </a:cubicBezTo>
                    <a:cubicBezTo>
                      <a:pt x="306584" y="184774"/>
                      <a:pt x="335291" y="119736"/>
                      <a:pt x="359593" y="50739"/>
                    </a:cubicBezTo>
                    <a:cubicBezTo>
                      <a:pt x="366325" y="50195"/>
                      <a:pt x="370087" y="52323"/>
                      <a:pt x="367315" y="59797"/>
                    </a:cubicBezTo>
                    <a:cubicBezTo>
                      <a:pt x="370532" y="85881"/>
                      <a:pt x="362563" y="110877"/>
                      <a:pt x="356673" y="135129"/>
                    </a:cubicBezTo>
                    <a:cubicBezTo>
                      <a:pt x="350783" y="159580"/>
                      <a:pt x="360781" y="160471"/>
                      <a:pt x="378550" y="160125"/>
                    </a:cubicBezTo>
                    <a:cubicBezTo>
                      <a:pt x="403001" y="159729"/>
                      <a:pt x="427501" y="160372"/>
                      <a:pt x="451952" y="160570"/>
                    </a:cubicBezTo>
                    <a:cubicBezTo>
                      <a:pt x="465069" y="167796"/>
                      <a:pt x="496201" y="140772"/>
                      <a:pt x="511100" y="132902"/>
                    </a:cubicBezTo>
                    <a:cubicBezTo>
                      <a:pt x="525849" y="125181"/>
                      <a:pt x="520801" y="137753"/>
                      <a:pt x="522137" y="143841"/>
                    </a:cubicBezTo>
                    <a:cubicBezTo>
                      <a:pt x="551884" y="157452"/>
                      <a:pt x="589699" y="153047"/>
                      <a:pt x="621574" y="151463"/>
                    </a:cubicBezTo>
                    <a:cubicBezTo>
                      <a:pt x="631869" y="150968"/>
                      <a:pt x="642560" y="150374"/>
                      <a:pt x="651618" y="145425"/>
                    </a:cubicBezTo>
                    <a:cubicBezTo>
                      <a:pt x="655726" y="143197"/>
                      <a:pt x="691363" y="106273"/>
                      <a:pt x="691858" y="106917"/>
                    </a:cubicBezTo>
                    <a:cubicBezTo>
                      <a:pt x="700668" y="118301"/>
                      <a:pt x="690076" y="126963"/>
                      <a:pt x="689135" y="136614"/>
                    </a:cubicBezTo>
                    <a:cubicBezTo>
                      <a:pt x="686265" y="166757"/>
                      <a:pt x="783177" y="165817"/>
                      <a:pt x="797679" y="153839"/>
                    </a:cubicBezTo>
                    <a:cubicBezTo>
                      <a:pt x="817824" y="137208"/>
                      <a:pt x="842770" y="118449"/>
                      <a:pt x="842770" y="88752"/>
                    </a:cubicBezTo>
                    <a:cubicBezTo>
                      <a:pt x="849254" y="59550"/>
                      <a:pt x="848214" y="29258"/>
                      <a:pt x="854204" y="6"/>
                    </a:cubicBezTo>
                    <a:cubicBezTo>
                      <a:pt x="854302" y="-439"/>
                      <a:pt x="869794" y="22972"/>
                      <a:pt x="870784" y="25249"/>
                    </a:cubicBezTo>
                    <a:cubicBezTo>
                      <a:pt x="876872" y="39405"/>
                      <a:pt x="884346" y="52967"/>
                      <a:pt x="888801" y="67766"/>
                    </a:cubicBezTo>
                    <a:cubicBezTo>
                      <a:pt x="899789" y="104145"/>
                      <a:pt x="902462" y="142257"/>
                      <a:pt x="900135" y="179329"/>
                    </a:cubicBezTo>
                    <a:cubicBezTo>
                      <a:pt x="897710" y="217936"/>
                      <a:pt x="898997" y="257037"/>
                      <a:pt x="898898" y="295693"/>
                    </a:cubicBezTo>
                    <a:cubicBezTo>
                      <a:pt x="898750" y="377609"/>
                      <a:pt x="889791" y="459524"/>
                      <a:pt x="894295" y="541340"/>
                    </a:cubicBezTo>
                    <a:cubicBezTo>
                      <a:pt x="898354" y="615138"/>
                      <a:pt x="867518" y="686016"/>
                      <a:pt x="818418" y="740065"/>
                    </a:cubicBezTo>
                    <a:cubicBezTo>
                      <a:pt x="766695" y="797084"/>
                      <a:pt x="704974" y="833018"/>
                      <a:pt x="632265" y="841432"/>
                    </a:cubicBezTo>
                    <a:close/>
                  </a:path>
                </a:pathLst>
              </a:custGeom>
              <a:solidFill>
                <a:srgbClr val="FEB891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0" name="자유형: 도형 99">
                <a:extLst>
                  <a:ext uri="{FF2B5EF4-FFF2-40B4-BE49-F238E27FC236}">
                    <a16:creationId xmlns:a16="http://schemas.microsoft.com/office/drawing/2014/main" id="{F140045F-1B4E-4CD6-99BF-1E97440A03B3}"/>
                  </a:ext>
                </a:extLst>
              </p:cNvPr>
              <p:cNvSpPr/>
              <p:nvPr/>
            </p:nvSpPr>
            <p:spPr>
              <a:xfrm>
                <a:off x="6277512" y="3590111"/>
                <a:ext cx="260049" cy="110152"/>
              </a:xfrm>
              <a:custGeom>
                <a:avLst/>
                <a:gdLst>
                  <a:gd name="connsiteX0" fmla="*/ 13809 w 260049"/>
                  <a:gd name="connsiteY0" fmla="*/ 0 h 110152"/>
                  <a:gd name="connsiteX1" fmla="*/ 260050 w 260049"/>
                  <a:gd name="connsiteY1" fmla="*/ 37765 h 110152"/>
                  <a:gd name="connsiteX2" fmla="*/ 242826 w 260049"/>
                  <a:gd name="connsiteY2" fmla="*/ 101318 h 110152"/>
                  <a:gd name="connsiteX3" fmla="*/ 0 w 260049"/>
                  <a:gd name="connsiteY3" fmla="*/ 64938 h 110152"/>
                  <a:gd name="connsiteX4" fmla="*/ 13809 w 260049"/>
                  <a:gd name="connsiteY4" fmla="*/ 0 h 110152"/>
                  <a:gd name="connsiteX5" fmla="*/ 13809 w 260049"/>
                  <a:gd name="connsiteY5" fmla="*/ 0 h 110152"/>
                  <a:gd name="connsiteX6" fmla="*/ 13809 w 260049"/>
                  <a:gd name="connsiteY6" fmla="*/ 0 h 110152"/>
                  <a:gd name="connsiteX7" fmla="*/ 13809 w 260049"/>
                  <a:gd name="connsiteY7" fmla="*/ 0 h 110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049" h="110152">
                    <a:moveTo>
                      <a:pt x="13809" y="0"/>
                    </a:moveTo>
                    <a:cubicBezTo>
                      <a:pt x="84835" y="28015"/>
                      <a:pt x="251438" y="35241"/>
                      <a:pt x="260050" y="37765"/>
                    </a:cubicBezTo>
                    <a:cubicBezTo>
                      <a:pt x="252428" y="64938"/>
                      <a:pt x="246934" y="84588"/>
                      <a:pt x="242826" y="101318"/>
                    </a:cubicBezTo>
                    <a:cubicBezTo>
                      <a:pt x="156208" y="124482"/>
                      <a:pt x="77213" y="98496"/>
                      <a:pt x="0" y="64938"/>
                    </a:cubicBezTo>
                    <a:cubicBezTo>
                      <a:pt x="4059" y="44695"/>
                      <a:pt x="9553" y="20343"/>
                      <a:pt x="13809" y="0"/>
                    </a:cubicBezTo>
                    <a:lnTo>
                      <a:pt x="13809" y="0"/>
                    </a:lnTo>
                    <a:lnTo>
                      <a:pt x="13809" y="0"/>
                    </a:lnTo>
                    <a:lnTo>
                      <a:pt x="13809" y="0"/>
                    </a:lnTo>
                    <a:close/>
                  </a:path>
                </a:pathLst>
              </a:custGeom>
              <a:solidFill>
                <a:srgbClr val="E99F79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1" name="자유형: 도형 100">
                <a:extLst>
                  <a:ext uri="{FF2B5EF4-FFF2-40B4-BE49-F238E27FC236}">
                    <a16:creationId xmlns:a16="http://schemas.microsoft.com/office/drawing/2014/main" id="{12DC664A-A4C2-4743-BF07-40D54C2C1390}"/>
                  </a:ext>
                </a:extLst>
              </p:cNvPr>
              <p:cNvSpPr/>
              <p:nvPr/>
            </p:nvSpPr>
            <p:spPr>
              <a:xfrm>
                <a:off x="6104574" y="4884273"/>
                <a:ext cx="180857" cy="38270"/>
              </a:xfrm>
              <a:custGeom>
                <a:avLst/>
                <a:gdLst>
                  <a:gd name="connsiteX0" fmla="*/ 180857 w 180857"/>
                  <a:gd name="connsiteY0" fmla="*/ 30638 h 38270"/>
                  <a:gd name="connsiteX1" fmla="*/ 172839 w 180857"/>
                  <a:gd name="connsiteY1" fmla="*/ 38161 h 38270"/>
                  <a:gd name="connsiteX2" fmla="*/ 31925 w 180857"/>
                  <a:gd name="connsiteY2" fmla="*/ 24006 h 38270"/>
                  <a:gd name="connsiteX3" fmla="*/ 0 w 180857"/>
                  <a:gd name="connsiteY3" fmla="*/ 0 h 38270"/>
                  <a:gd name="connsiteX4" fmla="*/ 102753 w 180857"/>
                  <a:gd name="connsiteY4" fmla="*/ 15096 h 38270"/>
                  <a:gd name="connsiteX5" fmla="*/ 180857 w 180857"/>
                  <a:gd name="connsiteY5" fmla="*/ 30638 h 38270"/>
                  <a:gd name="connsiteX6" fmla="*/ 180857 w 180857"/>
                  <a:gd name="connsiteY6" fmla="*/ 30638 h 38270"/>
                  <a:gd name="connsiteX7" fmla="*/ 180857 w 180857"/>
                  <a:gd name="connsiteY7" fmla="*/ 30638 h 38270"/>
                  <a:gd name="connsiteX8" fmla="*/ 180857 w 180857"/>
                  <a:gd name="connsiteY8" fmla="*/ 30638 h 38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857" h="38270">
                    <a:moveTo>
                      <a:pt x="180857" y="30638"/>
                    </a:moveTo>
                    <a:cubicBezTo>
                      <a:pt x="178234" y="33162"/>
                      <a:pt x="176353" y="39151"/>
                      <a:pt x="172839" y="38161"/>
                    </a:cubicBezTo>
                    <a:cubicBezTo>
                      <a:pt x="98694" y="18066"/>
                      <a:pt x="70284" y="38557"/>
                      <a:pt x="31925" y="24006"/>
                    </a:cubicBezTo>
                    <a:cubicBezTo>
                      <a:pt x="19798" y="19403"/>
                      <a:pt x="396" y="1782"/>
                      <a:pt x="0" y="0"/>
                    </a:cubicBezTo>
                    <a:cubicBezTo>
                      <a:pt x="32766" y="15542"/>
                      <a:pt x="67611" y="16284"/>
                      <a:pt x="102753" y="15096"/>
                    </a:cubicBezTo>
                    <a:cubicBezTo>
                      <a:pt x="129877" y="14156"/>
                      <a:pt x="156654" y="15740"/>
                      <a:pt x="180857" y="30638"/>
                    </a:cubicBezTo>
                    <a:lnTo>
                      <a:pt x="180857" y="30638"/>
                    </a:lnTo>
                    <a:lnTo>
                      <a:pt x="180857" y="30638"/>
                    </a:lnTo>
                    <a:lnTo>
                      <a:pt x="180857" y="30638"/>
                    </a:lnTo>
                    <a:close/>
                  </a:path>
                </a:pathLst>
              </a:custGeom>
              <a:solidFill>
                <a:srgbClr val="E3640D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2" name="자유형: 도형 101">
                <a:extLst>
                  <a:ext uri="{FF2B5EF4-FFF2-40B4-BE49-F238E27FC236}">
                    <a16:creationId xmlns:a16="http://schemas.microsoft.com/office/drawing/2014/main" id="{4D1537F1-10EB-4F11-9CA2-FFA8F7B84DA2}"/>
                  </a:ext>
                </a:extLst>
              </p:cNvPr>
              <p:cNvSpPr/>
              <p:nvPr/>
            </p:nvSpPr>
            <p:spPr>
              <a:xfrm>
                <a:off x="5988408" y="4277011"/>
                <a:ext cx="23258" cy="200754"/>
              </a:xfrm>
              <a:custGeom>
                <a:avLst/>
                <a:gdLst>
                  <a:gd name="connsiteX0" fmla="*/ 22125 w 23258"/>
                  <a:gd name="connsiteY0" fmla="*/ 200754 h 200754"/>
                  <a:gd name="connsiteX1" fmla="*/ 14700 w 23258"/>
                  <a:gd name="connsiteY1" fmla="*/ 192984 h 200754"/>
                  <a:gd name="connsiteX2" fmla="*/ 0 w 23258"/>
                  <a:gd name="connsiteY2" fmla="*/ 0 h 200754"/>
                  <a:gd name="connsiteX3" fmla="*/ 22125 w 23258"/>
                  <a:gd name="connsiteY3" fmla="*/ 200754 h 200754"/>
                  <a:gd name="connsiteX4" fmla="*/ 22125 w 23258"/>
                  <a:gd name="connsiteY4" fmla="*/ 200754 h 200754"/>
                  <a:gd name="connsiteX5" fmla="*/ 22125 w 23258"/>
                  <a:gd name="connsiteY5" fmla="*/ 200754 h 200754"/>
                  <a:gd name="connsiteX6" fmla="*/ 22125 w 23258"/>
                  <a:gd name="connsiteY6" fmla="*/ 200754 h 200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258" h="200754">
                    <a:moveTo>
                      <a:pt x="22125" y="200754"/>
                    </a:moveTo>
                    <a:cubicBezTo>
                      <a:pt x="19650" y="198181"/>
                      <a:pt x="17175" y="195557"/>
                      <a:pt x="14700" y="192984"/>
                    </a:cubicBezTo>
                    <a:cubicBezTo>
                      <a:pt x="10097" y="128639"/>
                      <a:pt x="7276" y="64196"/>
                      <a:pt x="0" y="0"/>
                    </a:cubicBezTo>
                    <a:cubicBezTo>
                      <a:pt x="19254" y="65433"/>
                      <a:pt x="26233" y="132352"/>
                      <a:pt x="22125" y="200754"/>
                    </a:cubicBezTo>
                    <a:lnTo>
                      <a:pt x="22125" y="200754"/>
                    </a:lnTo>
                    <a:lnTo>
                      <a:pt x="22125" y="200754"/>
                    </a:lnTo>
                    <a:lnTo>
                      <a:pt x="22125" y="200754"/>
                    </a:lnTo>
                    <a:close/>
                  </a:path>
                </a:pathLst>
              </a:custGeom>
              <a:solidFill>
                <a:srgbClr val="E0630E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3" name="자유형: 도형 102">
                <a:extLst>
                  <a:ext uri="{FF2B5EF4-FFF2-40B4-BE49-F238E27FC236}">
                    <a16:creationId xmlns:a16="http://schemas.microsoft.com/office/drawing/2014/main" id="{249E6425-C311-4045-A468-49443FC7AF33}"/>
                  </a:ext>
                </a:extLst>
              </p:cNvPr>
              <p:cNvSpPr/>
              <p:nvPr/>
            </p:nvSpPr>
            <p:spPr>
              <a:xfrm flipV="1">
                <a:off x="6543676" y="3400357"/>
                <a:ext cx="154280" cy="40841"/>
              </a:xfrm>
              <a:custGeom>
                <a:avLst/>
                <a:gdLst>
                  <a:gd name="connsiteX0" fmla="*/ 42446 w 154280"/>
                  <a:gd name="connsiteY0" fmla="*/ 745 h 82990"/>
                  <a:gd name="connsiteX1" fmla="*/ 132132 w 154280"/>
                  <a:gd name="connsiteY1" fmla="*/ 15396 h 82990"/>
                  <a:gd name="connsiteX2" fmla="*/ 140942 w 154280"/>
                  <a:gd name="connsiteY2" fmla="*/ 56774 h 82990"/>
                  <a:gd name="connsiteX3" fmla="*/ 23390 w 154280"/>
                  <a:gd name="connsiteY3" fmla="*/ 59397 h 82990"/>
                  <a:gd name="connsiteX4" fmla="*/ 1265 w 154280"/>
                  <a:gd name="connsiteY4" fmla="*/ 12970 h 82990"/>
                  <a:gd name="connsiteX5" fmla="*/ 42446 w 154280"/>
                  <a:gd name="connsiteY5" fmla="*/ 745 h 82990"/>
                  <a:gd name="connsiteX6" fmla="*/ 42446 w 154280"/>
                  <a:gd name="connsiteY6" fmla="*/ 745 h 82990"/>
                  <a:gd name="connsiteX7" fmla="*/ 42446 w 154280"/>
                  <a:gd name="connsiteY7" fmla="*/ 745 h 82990"/>
                  <a:gd name="connsiteX8" fmla="*/ 42446 w 154280"/>
                  <a:gd name="connsiteY8" fmla="*/ 745 h 8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280" h="82990">
                    <a:moveTo>
                      <a:pt x="42446" y="745"/>
                    </a:moveTo>
                    <a:cubicBezTo>
                      <a:pt x="74915" y="498"/>
                      <a:pt x="103375" y="8417"/>
                      <a:pt x="132132" y="15396"/>
                    </a:cubicBezTo>
                    <a:cubicBezTo>
                      <a:pt x="164601" y="23216"/>
                      <a:pt x="155791" y="40985"/>
                      <a:pt x="140942" y="56774"/>
                    </a:cubicBezTo>
                    <a:cubicBezTo>
                      <a:pt x="108671" y="90976"/>
                      <a:pt x="57195" y="91570"/>
                      <a:pt x="23390" y="59397"/>
                    </a:cubicBezTo>
                    <a:cubicBezTo>
                      <a:pt x="10174" y="46776"/>
                      <a:pt x="-4427" y="31927"/>
                      <a:pt x="1265" y="12970"/>
                    </a:cubicBezTo>
                    <a:cubicBezTo>
                      <a:pt x="7749" y="-9550"/>
                      <a:pt x="30072" y="5051"/>
                      <a:pt x="42446" y="745"/>
                    </a:cubicBezTo>
                    <a:lnTo>
                      <a:pt x="42446" y="745"/>
                    </a:lnTo>
                    <a:lnTo>
                      <a:pt x="42446" y="745"/>
                    </a:lnTo>
                    <a:lnTo>
                      <a:pt x="42446" y="745"/>
                    </a:lnTo>
                    <a:close/>
                  </a:path>
                </a:pathLst>
              </a:custGeom>
              <a:solidFill>
                <a:srgbClr val="E4896C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4" name="자유형: 도형 103">
                <a:extLst>
                  <a:ext uri="{FF2B5EF4-FFF2-40B4-BE49-F238E27FC236}">
                    <a16:creationId xmlns:a16="http://schemas.microsoft.com/office/drawing/2014/main" id="{1D41B22E-E19D-4E46-87EB-9EDAD37534C3}"/>
                  </a:ext>
                </a:extLst>
              </p:cNvPr>
              <p:cNvSpPr/>
              <p:nvPr/>
            </p:nvSpPr>
            <p:spPr>
              <a:xfrm>
                <a:off x="6632198" y="3160340"/>
                <a:ext cx="66377" cy="172541"/>
              </a:xfrm>
              <a:custGeom>
                <a:avLst/>
                <a:gdLst>
                  <a:gd name="connsiteX0" fmla="*/ 8365 w 66377"/>
                  <a:gd name="connsiteY0" fmla="*/ 0 h 172541"/>
                  <a:gd name="connsiteX1" fmla="*/ 53059 w 66377"/>
                  <a:gd name="connsiteY1" fmla="*/ 90231 h 172541"/>
                  <a:gd name="connsiteX2" fmla="*/ 4603 w 66377"/>
                  <a:gd name="connsiteY2" fmla="*/ 172542 h 172541"/>
                  <a:gd name="connsiteX3" fmla="*/ 29004 w 66377"/>
                  <a:gd name="connsiteY3" fmla="*/ 67413 h 172541"/>
                  <a:gd name="connsiteX4" fmla="*/ 0 w 66377"/>
                  <a:gd name="connsiteY4" fmla="*/ 4653 h 172541"/>
                  <a:gd name="connsiteX5" fmla="*/ 8365 w 66377"/>
                  <a:gd name="connsiteY5" fmla="*/ 0 h 172541"/>
                  <a:gd name="connsiteX6" fmla="*/ 8365 w 66377"/>
                  <a:gd name="connsiteY6" fmla="*/ 0 h 172541"/>
                  <a:gd name="connsiteX7" fmla="*/ 8365 w 66377"/>
                  <a:gd name="connsiteY7" fmla="*/ 0 h 172541"/>
                  <a:gd name="connsiteX8" fmla="*/ 8365 w 66377"/>
                  <a:gd name="connsiteY8" fmla="*/ 0 h 17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377" h="172541">
                    <a:moveTo>
                      <a:pt x="8365" y="0"/>
                    </a:moveTo>
                    <a:cubicBezTo>
                      <a:pt x="23362" y="30044"/>
                      <a:pt x="38953" y="59791"/>
                      <a:pt x="53059" y="90231"/>
                    </a:cubicBezTo>
                    <a:cubicBezTo>
                      <a:pt x="79045" y="146062"/>
                      <a:pt x="69096" y="162395"/>
                      <a:pt x="4603" y="172542"/>
                    </a:cubicBezTo>
                    <a:cubicBezTo>
                      <a:pt x="54742" y="132153"/>
                      <a:pt x="55089" y="132104"/>
                      <a:pt x="29004" y="67413"/>
                    </a:cubicBezTo>
                    <a:cubicBezTo>
                      <a:pt x="20442" y="46080"/>
                      <a:pt x="9751" y="25540"/>
                      <a:pt x="0" y="4653"/>
                    </a:cubicBezTo>
                    <a:cubicBezTo>
                      <a:pt x="2821" y="3069"/>
                      <a:pt x="5692" y="1584"/>
                      <a:pt x="8365" y="0"/>
                    </a:cubicBezTo>
                    <a:lnTo>
                      <a:pt x="8365" y="0"/>
                    </a:lnTo>
                    <a:lnTo>
                      <a:pt x="8365" y="0"/>
                    </a:lnTo>
                    <a:lnTo>
                      <a:pt x="8365" y="0"/>
                    </a:lnTo>
                    <a:close/>
                  </a:path>
                </a:pathLst>
              </a:custGeom>
              <a:solidFill>
                <a:srgbClr val="E4886B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5" name="자유형: 도형 104">
                <a:extLst>
                  <a:ext uri="{FF2B5EF4-FFF2-40B4-BE49-F238E27FC236}">
                    <a16:creationId xmlns:a16="http://schemas.microsoft.com/office/drawing/2014/main" id="{505813EF-256F-4100-BBEF-028B9C8E85BA}"/>
                  </a:ext>
                </a:extLst>
              </p:cNvPr>
              <p:cNvSpPr/>
              <p:nvPr/>
            </p:nvSpPr>
            <p:spPr>
              <a:xfrm>
                <a:off x="6046516" y="3180287"/>
                <a:ext cx="41477" cy="48109"/>
              </a:xfrm>
              <a:custGeom>
                <a:avLst/>
                <a:gdLst>
                  <a:gd name="connsiteX0" fmla="*/ 0 w 41477"/>
                  <a:gd name="connsiteY0" fmla="*/ 0 h 48109"/>
                  <a:gd name="connsiteX1" fmla="*/ 41477 w 41477"/>
                  <a:gd name="connsiteY1" fmla="*/ 48110 h 48109"/>
                  <a:gd name="connsiteX2" fmla="*/ 0 w 41477"/>
                  <a:gd name="connsiteY2" fmla="*/ 0 h 48109"/>
                  <a:gd name="connsiteX3" fmla="*/ 0 w 41477"/>
                  <a:gd name="connsiteY3" fmla="*/ 0 h 48109"/>
                  <a:gd name="connsiteX4" fmla="*/ 0 w 41477"/>
                  <a:gd name="connsiteY4" fmla="*/ 0 h 48109"/>
                  <a:gd name="connsiteX5" fmla="*/ 0 w 41477"/>
                  <a:gd name="connsiteY5" fmla="*/ 0 h 48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477" h="48109">
                    <a:moveTo>
                      <a:pt x="0" y="0"/>
                    </a:moveTo>
                    <a:cubicBezTo>
                      <a:pt x="28262" y="5395"/>
                      <a:pt x="39250" y="23510"/>
                      <a:pt x="41477" y="48110"/>
                    </a:cubicBezTo>
                    <a:cubicBezTo>
                      <a:pt x="28460" y="31281"/>
                      <a:pt x="16631" y="13611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866A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6" name="자유형: 도형 105">
                <a:extLst>
                  <a:ext uri="{FF2B5EF4-FFF2-40B4-BE49-F238E27FC236}">
                    <a16:creationId xmlns:a16="http://schemas.microsoft.com/office/drawing/2014/main" id="{D55489AF-BB1E-40F0-A72A-773116AB6589}"/>
                  </a:ext>
                </a:extLst>
              </p:cNvPr>
              <p:cNvSpPr/>
              <p:nvPr/>
            </p:nvSpPr>
            <p:spPr>
              <a:xfrm>
                <a:off x="5876597" y="6466005"/>
                <a:ext cx="440511" cy="114632"/>
              </a:xfrm>
              <a:custGeom>
                <a:avLst/>
                <a:gdLst>
                  <a:gd name="connsiteX0" fmla="*/ 440511 w 440511"/>
                  <a:gd name="connsiteY0" fmla="*/ 114632 h 114632"/>
                  <a:gd name="connsiteX1" fmla="*/ 0 w 440511"/>
                  <a:gd name="connsiteY1" fmla="*/ 114632 h 114632"/>
                  <a:gd name="connsiteX2" fmla="*/ 0 w 440511"/>
                  <a:gd name="connsiteY2" fmla="*/ 24748 h 114632"/>
                  <a:gd name="connsiteX3" fmla="*/ 24748 w 440511"/>
                  <a:gd name="connsiteY3" fmla="*/ 0 h 114632"/>
                  <a:gd name="connsiteX4" fmla="*/ 415763 w 440511"/>
                  <a:gd name="connsiteY4" fmla="*/ 0 h 114632"/>
                  <a:gd name="connsiteX5" fmla="*/ 440511 w 440511"/>
                  <a:gd name="connsiteY5" fmla="*/ 24748 h 114632"/>
                  <a:gd name="connsiteX6" fmla="*/ 440511 w 440511"/>
                  <a:gd name="connsiteY6" fmla="*/ 114632 h 11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0511" h="114632">
                    <a:moveTo>
                      <a:pt x="440511" y="114632"/>
                    </a:moveTo>
                    <a:lnTo>
                      <a:pt x="0" y="114632"/>
                    </a:lnTo>
                    <a:lnTo>
                      <a:pt x="0" y="24748"/>
                    </a:lnTo>
                    <a:cubicBezTo>
                      <a:pt x="0" y="11087"/>
                      <a:pt x="11087" y="0"/>
                      <a:pt x="24748" y="0"/>
                    </a:cubicBezTo>
                    <a:lnTo>
                      <a:pt x="415763" y="0"/>
                    </a:lnTo>
                    <a:cubicBezTo>
                      <a:pt x="429424" y="0"/>
                      <a:pt x="440511" y="11087"/>
                      <a:pt x="440511" y="24748"/>
                    </a:cubicBezTo>
                    <a:lnTo>
                      <a:pt x="440511" y="114632"/>
                    </a:lnTo>
                    <a:close/>
                  </a:path>
                </a:pathLst>
              </a:custGeom>
              <a:solidFill>
                <a:srgbClr val="242631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7" name="자유형: 도형 106">
                <a:extLst>
                  <a:ext uri="{FF2B5EF4-FFF2-40B4-BE49-F238E27FC236}">
                    <a16:creationId xmlns:a16="http://schemas.microsoft.com/office/drawing/2014/main" id="{5CB91747-ED0B-4D32-95BB-B3BAEF08B9DE}"/>
                  </a:ext>
                </a:extLst>
              </p:cNvPr>
              <p:cNvSpPr/>
              <p:nvPr/>
            </p:nvSpPr>
            <p:spPr>
              <a:xfrm>
                <a:off x="6069630" y="5694269"/>
                <a:ext cx="59394" cy="856274"/>
              </a:xfrm>
              <a:custGeom>
                <a:avLst/>
                <a:gdLst>
                  <a:gd name="connsiteX0" fmla="*/ 0 w 59394"/>
                  <a:gd name="connsiteY0" fmla="*/ 0 h 856274"/>
                  <a:gd name="connsiteX1" fmla="*/ 59395 w 59394"/>
                  <a:gd name="connsiteY1" fmla="*/ 0 h 856274"/>
                  <a:gd name="connsiteX2" fmla="*/ 59395 w 59394"/>
                  <a:gd name="connsiteY2" fmla="*/ 856275 h 856274"/>
                  <a:gd name="connsiteX3" fmla="*/ 0 w 59394"/>
                  <a:gd name="connsiteY3" fmla="*/ 856275 h 856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394" h="856274">
                    <a:moveTo>
                      <a:pt x="0" y="0"/>
                    </a:moveTo>
                    <a:lnTo>
                      <a:pt x="59395" y="0"/>
                    </a:lnTo>
                    <a:lnTo>
                      <a:pt x="59395" y="856275"/>
                    </a:lnTo>
                    <a:lnTo>
                      <a:pt x="0" y="856275"/>
                    </a:lnTo>
                    <a:close/>
                  </a:path>
                </a:pathLst>
              </a:custGeom>
              <a:solidFill>
                <a:srgbClr val="0C0D18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8" name="자유형: 도형 107">
                <a:extLst>
                  <a:ext uri="{FF2B5EF4-FFF2-40B4-BE49-F238E27FC236}">
                    <a16:creationId xmlns:a16="http://schemas.microsoft.com/office/drawing/2014/main" id="{8DBAEA2C-ABDF-4B79-B912-0A5B7B15821F}"/>
                  </a:ext>
                </a:extLst>
              </p:cNvPr>
              <p:cNvSpPr/>
              <p:nvPr/>
            </p:nvSpPr>
            <p:spPr>
              <a:xfrm>
                <a:off x="6431018" y="6314747"/>
                <a:ext cx="561013" cy="265445"/>
              </a:xfrm>
              <a:custGeom>
                <a:avLst/>
                <a:gdLst>
                  <a:gd name="connsiteX0" fmla="*/ 546065 w 561013"/>
                  <a:gd name="connsiteY0" fmla="*/ 199863 h 265445"/>
                  <a:gd name="connsiteX1" fmla="*/ 475088 w 561013"/>
                  <a:gd name="connsiteY1" fmla="*/ 153536 h 265445"/>
                  <a:gd name="connsiteX2" fmla="*/ 272156 w 561013"/>
                  <a:gd name="connsiteY2" fmla="*/ 133737 h 265445"/>
                  <a:gd name="connsiteX3" fmla="*/ 60661 w 561013"/>
                  <a:gd name="connsiteY3" fmla="*/ 0 h 265445"/>
                  <a:gd name="connsiteX4" fmla="*/ 47001 w 561013"/>
                  <a:gd name="connsiteY4" fmla="*/ 18116 h 265445"/>
                  <a:gd name="connsiteX5" fmla="*/ 722 w 561013"/>
                  <a:gd name="connsiteY5" fmla="*/ 121759 h 265445"/>
                  <a:gd name="connsiteX6" fmla="*/ 9829 w 561013"/>
                  <a:gd name="connsiteY6" fmla="*/ 188183 h 265445"/>
                  <a:gd name="connsiteX7" fmla="*/ 6711 w 561013"/>
                  <a:gd name="connsiteY7" fmla="*/ 265445 h 265445"/>
                  <a:gd name="connsiteX8" fmla="*/ 74025 w 561013"/>
                  <a:gd name="connsiteY8" fmla="*/ 265445 h 265445"/>
                  <a:gd name="connsiteX9" fmla="*/ 111444 w 561013"/>
                  <a:gd name="connsiteY9" fmla="*/ 174967 h 265445"/>
                  <a:gd name="connsiteX10" fmla="*/ 156534 w 561013"/>
                  <a:gd name="connsiteY10" fmla="*/ 265445 h 265445"/>
                  <a:gd name="connsiteX11" fmla="*/ 548639 w 561013"/>
                  <a:gd name="connsiteY11" fmla="*/ 265445 h 265445"/>
                  <a:gd name="connsiteX12" fmla="*/ 546065 w 561013"/>
                  <a:gd name="connsiteY12" fmla="*/ 199863 h 265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1013" h="265445">
                    <a:moveTo>
                      <a:pt x="546065" y="199863"/>
                    </a:moveTo>
                    <a:cubicBezTo>
                      <a:pt x="526168" y="180016"/>
                      <a:pt x="514685" y="173334"/>
                      <a:pt x="475088" y="153536"/>
                    </a:cubicBezTo>
                    <a:cubicBezTo>
                      <a:pt x="407032" y="161405"/>
                      <a:pt x="332937" y="150863"/>
                      <a:pt x="272156" y="133737"/>
                    </a:cubicBezTo>
                    <a:cubicBezTo>
                      <a:pt x="193260" y="110920"/>
                      <a:pt x="66601" y="5692"/>
                      <a:pt x="60661" y="0"/>
                    </a:cubicBezTo>
                    <a:cubicBezTo>
                      <a:pt x="56058" y="6039"/>
                      <a:pt x="51554" y="12027"/>
                      <a:pt x="47001" y="18116"/>
                    </a:cubicBezTo>
                    <a:cubicBezTo>
                      <a:pt x="24678" y="44645"/>
                      <a:pt x="-5019" y="89191"/>
                      <a:pt x="722" y="121759"/>
                    </a:cubicBezTo>
                    <a:cubicBezTo>
                      <a:pt x="6464" y="154377"/>
                      <a:pt x="8048" y="155516"/>
                      <a:pt x="9829" y="188183"/>
                    </a:cubicBezTo>
                    <a:cubicBezTo>
                      <a:pt x="10720" y="203378"/>
                      <a:pt x="9829" y="232729"/>
                      <a:pt x="6711" y="265445"/>
                    </a:cubicBezTo>
                    <a:lnTo>
                      <a:pt x="74025" y="265445"/>
                    </a:lnTo>
                    <a:cubicBezTo>
                      <a:pt x="75411" y="263020"/>
                      <a:pt x="111493" y="170117"/>
                      <a:pt x="111444" y="174967"/>
                    </a:cubicBezTo>
                    <a:cubicBezTo>
                      <a:pt x="122234" y="186896"/>
                      <a:pt x="143715" y="251784"/>
                      <a:pt x="156534" y="265445"/>
                    </a:cubicBezTo>
                    <a:lnTo>
                      <a:pt x="548639" y="265445"/>
                    </a:lnTo>
                    <a:cubicBezTo>
                      <a:pt x="569130" y="237728"/>
                      <a:pt x="561260" y="215009"/>
                      <a:pt x="546065" y="199863"/>
                    </a:cubicBezTo>
                    <a:close/>
                  </a:path>
                </a:pathLst>
              </a:custGeom>
              <a:solidFill>
                <a:srgbClr val="1E1A17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9" name="자유형: 도형 108">
                <a:extLst>
                  <a:ext uri="{FF2B5EF4-FFF2-40B4-BE49-F238E27FC236}">
                    <a16:creationId xmlns:a16="http://schemas.microsoft.com/office/drawing/2014/main" id="{591F6AC5-39C7-473C-B1F4-78F0029EF0B0}"/>
                  </a:ext>
                </a:extLst>
              </p:cNvPr>
              <p:cNvSpPr/>
              <p:nvPr/>
            </p:nvSpPr>
            <p:spPr>
              <a:xfrm>
                <a:off x="5430888" y="3842959"/>
                <a:ext cx="900291" cy="1056224"/>
              </a:xfrm>
              <a:custGeom>
                <a:avLst/>
                <a:gdLst>
                  <a:gd name="connsiteX0" fmla="*/ 861473 w 900291"/>
                  <a:gd name="connsiteY0" fmla="*/ 59568 h 1056224"/>
                  <a:gd name="connsiteX1" fmla="*/ 682497 w 900291"/>
                  <a:gd name="connsiteY1" fmla="*/ 4381 h 1056224"/>
                  <a:gd name="connsiteX2" fmla="*/ 564796 w 900291"/>
                  <a:gd name="connsiteY2" fmla="*/ 69220 h 1056224"/>
                  <a:gd name="connsiteX3" fmla="*/ 170563 w 900291"/>
                  <a:gd name="connsiteY3" fmla="*/ 499090 h 1056224"/>
                  <a:gd name="connsiteX4" fmla="*/ 144578 w 900291"/>
                  <a:gd name="connsiteY4" fmla="*/ 526956 h 1056224"/>
                  <a:gd name="connsiteX5" fmla="*/ 6139 w 900291"/>
                  <a:gd name="connsiteY5" fmla="*/ 861843 h 1056224"/>
                  <a:gd name="connsiteX6" fmla="*/ 48853 w 900291"/>
                  <a:gd name="connsiteY6" fmla="*/ 945095 h 1056224"/>
                  <a:gd name="connsiteX7" fmla="*/ 336126 w 900291"/>
                  <a:gd name="connsiteY7" fmla="*/ 1016567 h 1056224"/>
                  <a:gd name="connsiteX8" fmla="*/ 671707 w 900291"/>
                  <a:gd name="connsiteY8" fmla="*/ 1051709 h 1056224"/>
                  <a:gd name="connsiteX9" fmla="*/ 672696 w 900291"/>
                  <a:gd name="connsiteY9" fmla="*/ 1040720 h 1056224"/>
                  <a:gd name="connsiteX10" fmla="*/ 595929 w 900291"/>
                  <a:gd name="connsiteY10" fmla="*/ 898272 h 1056224"/>
                  <a:gd name="connsiteX11" fmla="*/ 579298 w 900291"/>
                  <a:gd name="connsiteY11" fmla="*/ 634064 h 1056224"/>
                  <a:gd name="connsiteX12" fmla="*/ 274356 w 900291"/>
                  <a:gd name="connsiteY12" fmla="*/ 497506 h 1056224"/>
                  <a:gd name="connsiteX13" fmla="*/ 250400 w 900291"/>
                  <a:gd name="connsiteY13" fmla="*/ 450337 h 1056224"/>
                  <a:gd name="connsiteX14" fmla="*/ 579298 w 900291"/>
                  <a:gd name="connsiteY14" fmla="*/ 74368 h 1056224"/>
                  <a:gd name="connsiteX15" fmla="*/ 690713 w 900291"/>
                  <a:gd name="connsiteY15" fmla="*/ 14626 h 1056224"/>
                  <a:gd name="connsiteX16" fmla="*/ 776736 w 900291"/>
                  <a:gd name="connsiteY16" fmla="*/ 22298 h 1056224"/>
                  <a:gd name="connsiteX17" fmla="*/ 886072 w 900291"/>
                  <a:gd name="connsiteY17" fmla="*/ 258095 h 1056224"/>
                  <a:gd name="connsiteX18" fmla="*/ 861473 w 900291"/>
                  <a:gd name="connsiteY18" fmla="*/ 59568 h 1056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00291" h="1056224">
                    <a:moveTo>
                      <a:pt x="861473" y="59568"/>
                    </a:moveTo>
                    <a:cubicBezTo>
                      <a:pt x="816828" y="4628"/>
                      <a:pt x="737090" y="-8043"/>
                      <a:pt x="682497" y="4381"/>
                    </a:cubicBezTo>
                    <a:cubicBezTo>
                      <a:pt x="613995" y="19972"/>
                      <a:pt x="564846" y="69121"/>
                      <a:pt x="564796" y="69220"/>
                    </a:cubicBezTo>
                    <a:cubicBezTo>
                      <a:pt x="554402" y="76446"/>
                      <a:pt x="206200" y="489735"/>
                      <a:pt x="170563" y="499090"/>
                    </a:cubicBezTo>
                    <a:cubicBezTo>
                      <a:pt x="160120" y="501861"/>
                      <a:pt x="150418" y="515918"/>
                      <a:pt x="144578" y="526956"/>
                    </a:cubicBezTo>
                    <a:cubicBezTo>
                      <a:pt x="88301" y="634361"/>
                      <a:pt x="37618" y="744242"/>
                      <a:pt x="6139" y="861843"/>
                    </a:cubicBezTo>
                    <a:cubicBezTo>
                      <a:pt x="-7423" y="912675"/>
                      <a:pt x="-741" y="924901"/>
                      <a:pt x="48853" y="945095"/>
                    </a:cubicBezTo>
                    <a:cubicBezTo>
                      <a:pt x="141113" y="982613"/>
                      <a:pt x="238273" y="1002213"/>
                      <a:pt x="336126" y="1016567"/>
                    </a:cubicBezTo>
                    <a:cubicBezTo>
                      <a:pt x="375228" y="1022308"/>
                      <a:pt x="615182" y="1071061"/>
                      <a:pt x="671707" y="1051709"/>
                    </a:cubicBezTo>
                    <a:cubicBezTo>
                      <a:pt x="676062" y="1048392"/>
                      <a:pt x="676458" y="1044829"/>
                      <a:pt x="672696" y="1040720"/>
                    </a:cubicBezTo>
                    <a:cubicBezTo>
                      <a:pt x="632704" y="1001074"/>
                      <a:pt x="610579" y="951579"/>
                      <a:pt x="595929" y="898272"/>
                    </a:cubicBezTo>
                    <a:cubicBezTo>
                      <a:pt x="572171" y="811457"/>
                      <a:pt x="583159" y="722216"/>
                      <a:pt x="579298" y="634064"/>
                    </a:cubicBezTo>
                    <a:cubicBezTo>
                      <a:pt x="495106" y="584173"/>
                      <a:pt x="330979" y="520422"/>
                      <a:pt x="274356" y="497506"/>
                    </a:cubicBezTo>
                    <a:cubicBezTo>
                      <a:pt x="249162" y="487310"/>
                      <a:pt x="232779" y="480182"/>
                      <a:pt x="250400" y="450337"/>
                    </a:cubicBezTo>
                    <a:cubicBezTo>
                      <a:pt x="307072" y="391140"/>
                      <a:pt x="579298" y="74368"/>
                      <a:pt x="579298" y="74368"/>
                    </a:cubicBezTo>
                    <a:cubicBezTo>
                      <a:pt x="604046" y="54569"/>
                      <a:pt x="633743" y="24872"/>
                      <a:pt x="690713" y="14626"/>
                    </a:cubicBezTo>
                    <a:cubicBezTo>
                      <a:pt x="718084" y="13241"/>
                      <a:pt x="737684" y="14973"/>
                      <a:pt x="776736" y="22298"/>
                    </a:cubicBezTo>
                    <a:cubicBezTo>
                      <a:pt x="822074" y="33781"/>
                      <a:pt x="910869" y="99115"/>
                      <a:pt x="886072" y="258095"/>
                    </a:cubicBezTo>
                    <a:cubicBezTo>
                      <a:pt x="925817" y="153610"/>
                      <a:pt x="870580" y="70705"/>
                      <a:pt x="861473" y="59568"/>
                    </a:cubicBezTo>
                    <a:close/>
                  </a:path>
                </a:pathLst>
              </a:custGeom>
              <a:solidFill>
                <a:srgbClr val="FE8985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0" name="자유형: 도형 109">
                <a:extLst>
                  <a:ext uri="{FF2B5EF4-FFF2-40B4-BE49-F238E27FC236}">
                    <a16:creationId xmlns:a16="http://schemas.microsoft.com/office/drawing/2014/main" id="{6F812789-11C9-4B9D-826A-DCD895BF4CD7}"/>
                  </a:ext>
                </a:extLst>
              </p:cNvPr>
              <p:cNvSpPr/>
              <p:nvPr/>
            </p:nvSpPr>
            <p:spPr>
              <a:xfrm>
                <a:off x="6697956" y="2976690"/>
                <a:ext cx="123354" cy="34521"/>
              </a:xfrm>
              <a:custGeom>
                <a:avLst/>
                <a:gdLst>
                  <a:gd name="connsiteX0" fmla="*/ 24275 w 123354"/>
                  <a:gd name="connsiteY0" fmla="*/ 5812 h 34521"/>
                  <a:gd name="connsiteX1" fmla="*/ 2100 w 123354"/>
                  <a:gd name="connsiteY1" fmla="*/ 28827 h 34521"/>
                  <a:gd name="connsiteX2" fmla="*/ 30462 w 123354"/>
                  <a:gd name="connsiteY2" fmla="*/ 23531 h 34521"/>
                  <a:gd name="connsiteX3" fmla="*/ 123216 w 123354"/>
                  <a:gd name="connsiteY3" fmla="*/ 23531 h 34521"/>
                  <a:gd name="connsiteX4" fmla="*/ 24275 w 123354"/>
                  <a:gd name="connsiteY4" fmla="*/ 5812 h 3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354" h="34521">
                    <a:moveTo>
                      <a:pt x="24275" y="5812"/>
                    </a:moveTo>
                    <a:cubicBezTo>
                      <a:pt x="19721" y="7792"/>
                      <a:pt x="-7700" y="14622"/>
                      <a:pt x="2100" y="28827"/>
                    </a:cubicBezTo>
                    <a:cubicBezTo>
                      <a:pt x="10960" y="41696"/>
                      <a:pt x="19028" y="29570"/>
                      <a:pt x="30462" y="23531"/>
                    </a:cubicBezTo>
                    <a:cubicBezTo>
                      <a:pt x="49468" y="11058"/>
                      <a:pt x="114505" y="17641"/>
                      <a:pt x="123216" y="23531"/>
                    </a:cubicBezTo>
                    <a:cubicBezTo>
                      <a:pt x="126879" y="5861"/>
                      <a:pt x="57090" y="-8443"/>
                      <a:pt x="24275" y="5812"/>
                    </a:cubicBezTo>
                    <a:close/>
                  </a:path>
                </a:pathLst>
              </a:custGeom>
              <a:solidFill>
                <a:srgbClr val="50392D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1" name="자유형: 도형 110">
                <a:extLst>
                  <a:ext uri="{FF2B5EF4-FFF2-40B4-BE49-F238E27FC236}">
                    <a16:creationId xmlns:a16="http://schemas.microsoft.com/office/drawing/2014/main" id="{C0876BD7-0863-4A65-8A51-677CD7BF9150}"/>
                  </a:ext>
                </a:extLst>
              </p:cNvPr>
              <p:cNvSpPr/>
              <p:nvPr/>
            </p:nvSpPr>
            <p:spPr>
              <a:xfrm>
                <a:off x="6409573" y="2984195"/>
                <a:ext cx="127476" cy="37276"/>
              </a:xfrm>
              <a:custGeom>
                <a:avLst/>
                <a:gdLst>
                  <a:gd name="connsiteX0" fmla="*/ 102400 w 127476"/>
                  <a:gd name="connsiteY0" fmla="*/ 6276 h 37276"/>
                  <a:gd name="connsiteX1" fmla="*/ 125316 w 127476"/>
                  <a:gd name="connsiteY1" fmla="*/ 31123 h 37276"/>
                  <a:gd name="connsiteX2" fmla="*/ 96015 w 127476"/>
                  <a:gd name="connsiteY2" fmla="*/ 25431 h 37276"/>
                  <a:gd name="connsiteX3" fmla="*/ 142 w 127476"/>
                  <a:gd name="connsiteY3" fmla="*/ 25431 h 37276"/>
                  <a:gd name="connsiteX4" fmla="*/ 102400 w 127476"/>
                  <a:gd name="connsiteY4" fmla="*/ 6276 h 37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476" h="37276">
                    <a:moveTo>
                      <a:pt x="102400" y="6276"/>
                    </a:moveTo>
                    <a:cubicBezTo>
                      <a:pt x="107102" y="8405"/>
                      <a:pt x="135413" y="15779"/>
                      <a:pt x="125316" y="31123"/>
                    </a:cubicBezTo>
                    <a:cubicBezTo>
                      <a:pt x="116159" y="45031"/>
                      <a:pt x="107795" y="31915"/>
                      <a:pt x="96015" y="25431"/>
                    </a:cubicBezTo>
                    <a:cubicBezTo>
                      <a:pt x="76365" y="11968"/>
                      <a:pt x="9150" y="19046"/>
                      <a:pt x="142" y="25431"/>
                    </a:cubicBezTo>
                    <a:cubicBezTo>
                      <a:pt x="-3620" y="6326"/>
                      <a:pt x="68495" y="-9117"/>
                      <a:pt x="102400" y="6276"/>
                    </a:cubicBezTo>
                    <a:close/>
                  </a:path>
                </a:pathLst>
              </a:custGeom>
              <a:solidFill>
                <a:srgbClr val="50392D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2" name="자유형: 도형 111">
                <a:extLst>
                  <a:ext uri="{FF2B5EF4-FFF2-40B4-BE49-F238E27FC236}">
                    <a16:creationId xmlns:a16="http://schemas.microsoft.com/office/drawing/2014/main" id="{08EB09EA-11D8-462E-98E7-97D7C9919E79}"/>
                  </a:ext>
                </a:extLst>
              </p:cNvPr>
              <p:cNvSpPr/>
              <p:nvPr/>
            </p:nvSpPr>
            <p:spPr>
              <a:xfrm>
                <a:off x="6708124" y="3095748"/>
                <a:ext cx="84142" cy="84142"/>
              </a:xfrm>
              <a:custGeom>
                <a:avLst/>
                <a:gdLst>
                  <a:gd name="connsiteX0" fmla="*/ 84143 w 84142"/>
                  <a:gd name="connsiteY0" fmla="*/ 42071 h 84142"/>
                  <a:gd name="connsiteX1" fmla="*/ 42071 w 84142"/>
                  <a:gd name="connsiteY1" fmla="*/ 84143 h 84142"/>
                  <a:gd name="connsiteX2" fmla="*/ 0 w 84142"/>
                  <a:gd name="connsiteY2" fmla="*/ 42071 h 84142"/>
                  <a:gd name="connsiteX3" fmla="*/ 42071 w 84142"/>
                  <a:gd name="connsiteY3" fmla="*/ 0 h 84142"/>
                  <a:gd name="connsiteX4" fmla="*/ 84143 w 84142"/>
                  <a:gd name="connsiteY4" fmla="*/ 42071 h 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42" h="84142">
                    <a:moveTo>
                      <a:pt x="84143" y="42071"/>
                    </a:moveTo>
                    <a:cubicBezTo>
                      <a:pt x="84143" y="65307"/>
                      <a:pt x="65307" y="84143"/>
                      <a:pt x="42071" y="84143"/>
                    </a:cubicBezTo>
                    <a:cubicBezTo>
                      <a:pt x="18836" y="84143"/>
                      <a:pt x="0" y="65307"/>
                      <a:pt x="0" y="42071"/>
                    </a:cubicBezTo>
                    <a:cubicBezTo>
                      <a:pt x="0" y="18836"/>
                      <a:pt x="18836" y="0"/>
                      <a:pt x="42071" y="0"/>
                    </a:cubicBezTo>
                    <a:cubicBezTo>
                      <a:pt x="65307" y="0"/>
                      <a:pt x="84143" y="18836"/>
                      <a:pt x="84143" y="42071"/>
                    </a:cubicBezTo>
                    <a:close/>
                  </a:path>
                </a:pathLst>
              </a:custGeom>
              <a:solidFill>
                <a:srgbClr val="2D2625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3" name="자유형: 도형 112">
                <a:extLst>
                  <a:ext uri="{FF2B5EF4-FFF2-40B4-BE49-F238E27FC236}">
                    <a16:creationId xmlns:a16="http://schemas.microsoft.com/office/drawing/2014/main" id="{75E7C68F-377B-4BD6-BDD0-A7A1395941CA}"/>
                  </a:ext>
                </a:extLst>
              </p:cNvPr>
              <p:cNvSpPr/>
              <p:nvPr/>
            </p:nvSpPr>
            <p:spPr>
              <a:xfrm>
                <a:off x="6430948" y="3095748"/>
                <a:ext cx="84142" cy="84142"/>
              </a:xfrm>
              <a:custGeom>
                <a:avLst/>
                <a:gdLst>
                  <a:gd name="connsiteX0" fmla="*/ 84143 w 84142"/>
                  <a:gd name="connsiteY0" fmla="*/ 42071 h 84142"/>
                  <a:gd name="connsiteX1" fmla="*/ 42071 w 84142"/>
                  <a:gd name="connsiteY1" fmla="*/ 84143 h 84142"/>
                  <a:gd name="connsiteX2" fmla="*/ 0 w 84142"/>
                  <a:gd name="connsiteY2" fmla="*/ 42071 h 84142"/>
                  <a:gd name="connsiteX3" fmla="*/ 42071 w 84142"/>
                  <a:gd name="connsiteY3" fmla="*/ 0 h 84142"/>
                  <a:gd name="connsiteX4" fmla="*/ 84143 w 84142"/>
                  <a:gd name="connsiteY4" fmla="*/ 42071 h 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42" h="84142">
                    <a:moveTo>
                      <a:pt x="84143" y="42071"/>
                    </a:moveTo>
                    <a:cubicBezTo>
                      <a:pt x="84143" y="65307"/>
                      <a:pt x="65307" y="84143"/>
                      <a:pt x="42071" y="84143"/>
                    </a:cubicBezTo>
                    <a:cubicBezTo>
                      <a:pt x="18836" y="84143"/>
                      <a:pt x="0" y="65307"/>
                      <a:pt x="0" y="42071"/>
                    </a:cubicBezTo>
                    <a:cubicBezTo>
                      <a:pt x="0" y="18836"/>
                      <a:pt x="18836" y="0"/>
                      <a:pt x="42071" y="0"/>
                    </a:cubicBezTo>
                    <a:cubicBezTo>
                      <a:pt x="65307" y="0"/>
                      <a:pt x="84143" y="18836"/>
                      <a:pt x="84143" y="42071"/>
                    </a:cubicBezTo>
                    <a:close/>
                  </a:path>
                </a:pathLst>
              </a:custGeom>
              <a:solidFill>
                <a:srgbClr val="2D2625"/>
              </a:solidFill>
              <a:ln w="49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0F293AC0-65F0-424A-96FC-38E4F90127BB}"/>
                </a:ext>
              </a:extLst>
            </p:cNvPr>
            <p:cNvSpPr/>
            <p:nvPr/>
          </p:nvSpPr>
          <p:spPr>
            <a:xfrm>
              <a:off x="7834460" y="4398125"/>
              <a:ext cx="3294009" cy="68175"/>
            </a:xfrm>
            <a:custGeom>
              <a:avLst/>
              <a:gdLst>
                <a:gd name="connsiteX0" fmla="*/ 3514339 w 3527455"/>
                <a:gd name="connsiteY0" fmla="*/ 73006 h 73006"/>
                <a:gd name="connsiteX1" fmla="*/ 13017 w 3527455"/>
                <a:gd name="connsiteY1" fmla="*/ 73006 h 73006"/>
                <a:gd name="connsiteX2" fmla="*/ 0 w 3527455"/>
                <a:gd name="connsiteY2" fmla="*/ 59543 h 73006"/>
                <a:gd name="connsiteX3" fmla="*/ 0 w 3527455"/>
                <a:gd name="connsiteY3" fmla="*/ 13463 h 73006"/>
                <a:gd name="connsiteX4" fmla="*/ 13017 w 3527455"/>
                <a:gd name="connsiteY4" fmla="*/ 0 h 73006"/>
                <a:gd name="connsiteX5" fmla="*/ 3514438 w 3527455"/>
                <a:gd name="connsiteY5" fmla="*/ 0 h 73006"/>
                <a:gd name="connsiteX6" fmla="*/ 3527455 w 3527455"/>
                <a:gd name="connsiteY6" fmla="*/ 13463 h 73006"/>
                <a:gd name="connsiteX7" fmla="*/ 3527455 w 3527455"/>
                <a:gd name="connsiteY7" fmla="*/ 59543 h 73006"/>
                <a:gd name="connsiteX8" fmla="*/ 3514339 w 3527455"/>
                <a:gd name="connsiteY8" fmla="*/ 73006 h 73006"/>
                <a:gd name="connsiteX9" fmla="*/ 3514339 w 3527455"/>
                <a:gd name="connsiteY9" fmla="*/ 73006 h 73006"/>
                <a:gd name="connsiteX10" fmla="*/ 3514339 w 3527455"/>
                <a:gd name="connsiteY10" fmla="*/ 73006 h 73006"/>
                <a:gd name="connsiteX11" fmla="*/ 3514339 w 3527455"/>
                <a:gd name="connsiteY11" fmla="*/ 73006 h 7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7455" h="73006">
                  <a:moveTo>
                    <a:pt x="3514339" y="73006"/>
                  </a:moveTo>
                  <a:lnTo>
                    <a:pt x="13017" y="73006"/>
                  </a:lnTo>
                  <a:cubicBezTo>
                    <a:pt x="5890" y="73006"/>
                    <a:pt x="0" y="67017"/>
                    <a:pt x="0" y="59543"/>
                  </a:cubicBezTo>
                  <a:lnTo>
                    <a:pt x="0" y="13463"/>
                  </a:lnTo>
                  <a:cubicBezTo>
                    <a:pt x="0" y="6088"/>
                    <a:pt x="5840" y="0"/>
                    <a:pt x="13017" y="0"/>
                  </a:cubicBezTo>
                  <a:lnTo>
                    <a:pt x="3514438" y="0"/>
                  </a:lnTo>
                  <a:cubicBezTo>
                    <a:pt x="3521566" y="0"/>
                    <a:pt x="3527455" y="5989"/>
                    <a:pt x="3527455" y="13463"/>
                  </a:cubicBezTo>
                  <a:lnTo>
                    <a:pt x="3527455" y="59543"/>
                  </a:lnTo>
                  <a:cubicBezTo>
                    <a:pt x="3527356" y="67067"/>
                    <a:pt x="3521467" y="73006"/>
                    <a:pt x="3514339" y="73006"/>
                  </a:cubicBezTo>
                  <a:lnTo>
                    <a:pt x="3514339" y="73006"/>
                  </a:lnTo>
                  <a:lnTo>
                    <a:pt x="3514339" y="73006"/>
                  </a:lnTo>
                  <a:lnTo>
                    <a:pt x="3514339" y="73006"/>
                  </a:lnTo>
                  <a:close/>
                </a:path>
              </a:pathLst>
            </a:custGeom>
            <a:solidFill>
              <a:srgbClr val="ECB211"/>
            </a:solidFill>
            <a:ln w="4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8" name="Freeform: Shape 121">
              <a:extLst>
                <a:ext uri="{FF2B5EF4-FFF2-40B4-BE49-F238E27FC236}">
                  <a16:creationId xmlns:a16="http://schemas.microsoft.com/office/drawing/2014/main" id="{1272DF3F-854F-49F3-8612-652489D1E137}"/>
                </a:ext>
              </a:extLst>
            </p:cNvPr>
            <p:cNvSpPr/>
            <p:nvPr/>
          </p:nvSpPr>
          <p:spPr>
            <a:xfrm rot="20674630">
              <a:off x="10552597" y="1582395"/>
              <a:ext cx="709818" cy="631578"/>
            </a:xfrm>
            <a:custGeom>
              <a:avLst/>
              <a:gdLst>
                <a:gd name="connsiteX0" fmla="*/ 571 w 1235094"/>
                <a:gd name="connsiteY0" fmla="*/ 654934 h 1098958"/>
                <a:gd name="connsiteX1" fmla="*/ 24804 w 1235094"/>
                <a:gd name="connsiteY1" fmla="*/ 678507 h 1098958"/>
                <a:gd name="connsiteX2" fmla="*/ 537095 w 1235094"/>
                <a:gd name="connsiteY2" fmla="*/ 1060391 h 1098958"/>
                <a:gd name="connsiteX3" fmla="*/ 1120953 w 1235094"/>
                <a:gd name="connsiteY3" fmla="*/ 962138 h 1098958"/>
                <a:gd name="connsiteX4" fmla="*/ 1073430 w 1235094"/>
                <a:gd name="connsiteY4" fmla="*/ 1025880 h 1098958"/>
                <a:gd name="connsiteX5" fmla="*/ 136635 w 1235094"/>
                <a:gd name="connsiteY5" fmla="*/ 876710 h 1098958"/>
                <a:gd name="connsiteX6" fmla="*/ 8869 w 1235094"/>
                <a:gd name="connsiteY6" fmla="*/ 693782 h 1098958"/>
                <a:gd name="connsiteX7" fmla="*/ 571 w 1235094"/>
                <a:gd name="connsiteY7" fmla="*/ 654934 h 1098958"/>
                <a:gd name="connsiteX8" fmla="*/ 1201256 w 1235094"/>
                <a:gd name="connsiteY8" fmla="*/ 249936 h 1098958"/>
                <a:gd name="connsiteX9" fmla="*/ 1230804 w 1235094"/>
                <a:gd name="connsiteY9" fmla="*/ 287194 h 1098958"/>
                <a:gd name="connsiteX10" fmla="*/ 1163668 w 1235094"/>
                <a:gd name="connsiteY10" fmla="*/ 470969 h 1098958"/>
                <a:gd name="connsiteX11" fmla="*/ 1097004 w 1235094"/>
                <a:gd name="connsiteY11" fmla="*/ 447396 h 1098958"/>
                <a:gd name="connsiteX12" fmla="*/ 1091912 w 1235094"/>
                <a:gd name="connsiteY12" fmla="*/ 410056 h 1098958"/>
                <a:gd name="connsiteX13" fmla="*/ 1156502 w 1235094"/>
                <a:gd name="connsiteY13" fmla="*/ 263809 h 1098958"/>
                <a:gd name="connsiteX14" fmla="*/ 1201256 w 1235094"/>
                <a:gd name="connsiteY14" fmla="*/ 249936 h 1098958"/>
                <a:gd name="connsiteX15" fmla="*/ 366299 w 1235094"/>
                <a:gd name="connsiteY15" fmla="*/ 457 h 1098958"/>
                <a:gd name="connsiteX16" fmla="*/ 383776 w 1235094"/>
                <a:gd name="connsiteY16" fmla="*/ 1488 h 1098958"/>
                <a:gd name="connsiteX17" fmla="*/ 420645 w 1235094"/>
                <a:gd name="connsiteY17" fmla="*/ 52406 h 1098958"/>
                <a:gd name="connsiteX18" fmla="*/ 422908 w 1235094"/>
                <a:gd name="connsiteY18" fmla="*/ 86823 h 1098958"/>
                <a:gd name="connsiteX19" fmla="*/ 376893 w 1235094"/>
                <a:gd name="connsiteY19" fmla="*/ 214589 h 1098958"/>
                <a:gd name="connsiteX20" fmla="*/ 294387 w 1235094"/>
                <a:gd name="connsiteY20" fmla="*/ 195824 h 1098958"/>
                <a:gd name="connsiteX21" fmla="*/ 327672 w 1235094"/>
                <a:gd name="connsiteY21" fmla="*/ 28833 h 1098958"/>
                <a:gd name="connsiteX22" fmla="*/ 366299 w 1235094"/>
                <a:gd name="connsiteY22" fmla="*/ 457 h 1098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5094" h="1098958">
                  <a:moveTo>
                    <a:pt x="571" y="654934"/>
                  </a:moveTo>
                  <a:cubicBezTo>
                    <a:pt x="15846" y="657103"/>
                    <a:pt x="20184" y="668229"/>
                    <a:pt x="24804" y="678507"/>
                  </a:cubicBezTo>
                  <a:cubicBezTo>
                    <a:pt x="125697" y="899528"/>
                    <a:pt x="300704" y="1021637"/>
                    <a:pt x="537095" y="1060391"/>
                  </a:cubicBezTo>
                  <a:cubicBezTo>
                    <a:pt x="740578" y="1093676"/>
                    <a:pt x="934631" y="1065766"/>
                    <a:pt x="1120953" y="962138"/>
                  </a:cubicBezTo>
                  <a:cubicBezTo>
                    <a:pt x="1115861" y="996178"/>
                    <a:pt x="1098889" y="1015131"/>
                    <a:pt x="1073430" y="1025880"/>
                  </a:cubicBezTo>
                  <a:cubicBezTo>
                    <a:pt x="769526" y="1154401"/>
                    <a:pt x="385190" y="1118664"/>
                    <a:pt x="136635" y="876710"/>
                  </a:cubicBezTo>
                  <a:cubicBezTo>
                    <a:pt x="82417" y="823906"/>
                    <a:pt x="36780" y="764973"/>
                    <a:pt x="8869" y="693782"/>
                  </a:cubicBezTo>
                  <a:cubicBezTo>
                    <a:pt x="4060" y="681524"/>
                    <a:pt x="-1880" y="669455"/>
                    <a:pt x="571" y="654934"/>
                  </a:cubicBezTo>
                  <a:close/>
                  <a:moveTo>
                    <a:pt x="1201256" y="249936"/>
                  </a:moveTo>
                  <a:cubicBezTo>
                    <a:pt x="1214138" y="254097"/>
                    <a:pt x="1224487" y="266780"/>
                    <a:pt x="1230804" y="287194"/>
                  </a:cubicBezTo>
                  <a:cubicBezTo>
                    <a:pt x="1247777" y="342355"/>
                    <a:pt x="1212135" y="439947"/>
                    <a:pt x="1163668" y="470969"/>
                  </a:cubicBezTo>
                  <a:cubicBezTo>
                    <a:pt x="1134344" y="489733"/>
                    <a:pt x="1106999" y="480587"/>
                    <a:pt x="1097004" y="447396"/>
                  </a:cubicBezTo>
                  <a:cubicBezTo>
                    <a:pt x="1093137" y="434384"/>
                    <a:pt x="1093232" y="420334"/>
                    <a:pt x="1091912" y="410056"/>
                  </a:cubicBezTo>
                  <a:cubicBezTo>
                    <a:pt x="1095401" y="350747"/>
                    <a:pt x="1112373" y="300677"/>
                    <a:pt x="1156502" y="263809"/>
                  </a:cubicBezTo>
                  <a:cubicBezTo>
                    <a:pt x="1172956" y="250137"/>
                    <a:pt x="1188373" y="245776"/>
                    <a:pt x="1201256" y="249936"/>
                  </a:cubicBezTo>
                  <a:close/>
                  <a:moveTo>
                    <a:pt x="366299" y="457"/>
                  </a:moveTo>
                  <a:cubicBezTo>
                    <a:pt x="371713" y="-363"/>
                    <a:pt x="377530" y="-115"/>
                    <a:pt x="383776" y="1488"/>
                  </a:cubicBezTo>
                  <a:cubicBezTo>
                    <a:pt x="408575" y="7900"/>
                    <a:pt x="415270" y="30813"/>
                    <a:pt x="420645" y="52406"/>
                  </a:cubicBezTo>
                  <a:cubicBezTo>
                    <a:pt x="423379" y="63438"/>
                    <a:pt x="422342" y="75413"/>
                    <a:pt x="422908" y="86823"/>
                  </a:cubicBezTo>
                  <a:cubicBezTo>
                    <a:pt x="421682" y="134723"/>
                    <a:pt x="409612" y="178758"/>
                    <a:pt x="376893" y="214589"/>
                  </a:cubicBezTo>
                  <a:cubicBezTo>
                    <a:pt x="344362" y="250231"/>
                    <a:pt x="307588" y="242028"/>
                    <a:pt x="294387" y="195824"/>
                  </a:cubicBezTo>
                  <a:cubicBezTo>
                    <a:pt x="276943" y="135006"/>
                    <a:pt x="292124" y="79279"/>
                    <a:pt x="327672" y="28833"/>
                  </a:cubicBezTo>
                  <a:cubicBezTo>
                    <a:pt x="337432" y="14972"/>
                    <a:pt x="350055" y="2914"/>
                    <a:pt x="366299" y="457"/>
                  </a:cubicBezTo>
                  <a:close/>
                </a:path>
              </a:pathLst>
            </a:custGeom>
            <a:solidFill>
              <a:srgbClr val="3F2A66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자유형: 도형 383">
              <a:extLst>
                <a:ext uri="{FF2B5EF4-FFF2-40B4-BE49-F238E27FC236}">
                  <a16:creationId xmlns:a16="http://schemas.microsoft.com/office/drawing/2014/main" id="{0FF503FD-907D-4FC7-8B41-53502CFFF28D}"/>
                </a:ext>
              </a:extLst>
            </p:cNvPr>
            <p:cNvSpPr/>
            <p:nvPr/>
          </p:nvSpPr>
          <p:spPr>
            <a:xfrm rot="925370" flipV="1">
              <a:off x="7924029" y="1629268"/>
              <a:ext cx="699804" cy="639156"/>
            </a:xfrm>
            <a:custGeom>
              <a:avLst/>
              <a:gdLst>
                <a:gd name="connsiteX0" fmla="*/ 321180 w 699804"/>
                <a:gd name="connsiteY0" fmla="*/ 235163 h 639156"/>
                <a:gd name="connsiteX1" fmla="*/ 672492 w 699804"/>
                <a:gd name="connsiteY1" fmla="*/ 213184 h 639156"/>
                <a:gd name="connsiteX2" fmla="*/ 699804 w 699804"/>
                <a:gd name="connsiteY2" fmla="*/ 176552 h 639156"/>
                <a:gd name="connsiteX3" fmla="*/ 364257 w 699804"/>
                <a:gd name="connsiteY3" fmla="*/ 233019 h 639156"/>
                <a:gd name="connsiteX4" fmla="*/ 69839 w 699804"/>
                <a:gd name="connsiteY4" fmla="*/ 13547 h 639156"/>
                <a:gd name="connsiteX5" fmla="*/ 55912 w 699804"/>
                <a:gd name="connsiteY5" fmla="*/ 0 h 639156"/>
                <a:gd name="connsiteX6" fmla="*/ 60682 w 699804"/>
                <a:gd name="connsiteY6" fmla="*/ 22326 h 639156"/>
                <a:gd name="connsiteX7" fmla="*/ 134109 w 699804"/>
                <a:gd name="connsiteY7" fmla="*/ 127456 h 639156"/>
                <a:gd name="connsiteX8" fmla="*/ 321180 w 699804"/>
                <a:gd name="connsiteY8" fmla="*/ 235163 h 639156"/>
                <a:gd name="connsiteX9" fmla="*/ 496645 w 699804"/>
                <a:gd name="connsiteY9" fmla="*/ 638697 h 639156"/>
                <a:gd name="connsiteX10" fmla="*/ 522203 w 699804"/>
                <a:gd name="connsiteY10" fmla="*/ 629020 h 639156"/>
                <a:gd name="connsiteX11" fmla="*/ 543231 w 699804"/>
                <a:gd name="connsiteY11" fmla="*/ 518560 h 639156"/>
                <a:gd name="connsiteX12" fmla="*/ 503390 w 699804"/>
                <a:gd name="connsiteY12" fmla="*/ 510547 h 639156"/>
                <a:gd name="connsiteX13" fmla="*/ 489875 w 699804"/>
                <a:gd name="connsiteY13" fmla="*/ 527470 h 639156"/>
                <a:gd name="connsiteX14" fmla="*/ 478650 w 699804"/>
                <a:gd name="connsiteY14" fmla="*/ 618664 h 639156"/>
                <a:gd name="connsiteX15" fmla="*/ 496645 w 699804"/>
                <a:gd name="connsiteY15" fmla="*/ 638697 h 639156"/>
                <a:gd name="connsiteX16" fmla="*/ 20077 w 699804"/>
                <a:gd name="connsiteY16" fmla="*/ 520400 h 639156"/>
                <a:gd name="connsiteX17" fmla="*/ 53273 w 699804"/>
                <a:gd name="connsiteY17" fmla="*/ 506140 h 639156"/>
                <a:gd name="connsiteX18" fmla="*/ 64531 w 699804"/>
                <a:gd name="connsiteY18" fmla="*/ 489824 h 639156"/>
                <a:gd name="connsiteX19" fmla="*/ 79476 w 699804"/>
                <a:gd name="connsiteY19" fmla="*/ 413224 h 639156"/>
                <a:gd name="connsiteX20" fmla="*/ 33237 w 699804"/>
                <a:gd name="connsiteY20" fmla="*/ 398171 h 639156"/>
                <a:gd name="connsiteX21" fmla="*/ 453 w 699804"/>
                <a:gd name="connsiteY21" fmla="*/ 490375 h 639156"/>
                <a:gd name="connsiteX22" fmla="*/ 11151 w 699804"/>
                <a:gd name="connsiteY22" fmla="*/ 515758 h 639156"/>
                <a:gd name="connsiteX23" fmla="*/ 20077 w 699804"/>
                <a:gd name="connsiteY23" fmla="*/ 520400 h 63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99804" h="639156">
                  <a:moveTo>
                    <a:pt x="321180" y="235163"/>
                  </a:moveTo>
                  <a:cubicBezTo>
                    <a:pt x="436116" y="268637"/>
                    <a:pt x="563333" y="259348"/>
                    <a:pt x="672492" y="213184"/>
                  </a:cubicBezTo>
                  <a:cubicBezTo>
                    <a:pt x="687124" y="207007"/>
                    <a:pt x="696878" y="196115"/>
                    <a:pt x="699804" y="176552"/>
                  </a:cubicBezTo>
                  <a:cubicBezTo>
                    <a:pt x="592723" y="236108"/>
                    <a:pt x="481200" y="252148"/>
                    <a:pt x="364257" y="233019"/>
                  </a:cubicBezTo>
                  <a:cubicBezTo>
                    <a:pt x="228400" y="210746"/>
                    <a:pt x="127823" y="140570"/>
                    <a:pt x="69839" y="13547"/>
                  </a:cubicBezTo>
                  <a:cubicBezTo>
                    <a:pt x="67184" y="7641"/>
                    <a:pt x="64691" y="1247"/>
                    <a:pt x="55912" y="0"/>
                  </a:cubicBezTo>
                  <a:cubicBezTo>
                    <a:pt x="54503" y="8345"/>
                    <a:pt x="57917" y="15282"/>
                    <a:pt x="60682" y="22326"/>
                  </a:cubicBezTo>
                  <a:cubicBezTo>
                    <a:pt x="76722" y="63240"/>
                    <a:pt x="102949" y="97109"/>
                    <a:pt x="134109" y="127456"/>
                  </a:cubicBezTo>
                  <a:cubicBezTo>
                    <a:pt x="187677" y="179601"/>
                    <a:pt x="252218" y="215079"/>
                    <a:pt x="321180" y="235163"/>
                  </a:cubicBezTo>
                  <a:close/>
                  <a:moveTo>
                    <a:pt x="496645" y="638697"/>
                  </a:moveTo>
                  <a:cubicBezTo>
                    <a:pt x="504229" y="640440"/>
                    <a:pt x="513070" y="637231"/>
                    <a:pt x="522203" y="629020"/>
                  </a:cubicBezTo>
                  <a:cubicBezTo>
                    <a:pt x="546833" y="606805"/>
                    <a:pt x="558003" y="548149"/>
                    <a:pt x="543231" y="518560"/>
                  </a:cubicBezTo>
                  <a:cubicBezTo>
                    <a:pt x="534290" y="500661"/>
                    <a:pt x="518103" y="497116"/>
                    <a:pt x="503390" y="510547"/>
                  </a:cubicBezTo>
                  <a:cubicBezTo>
                    <a:pt x="497648" y="515828"/>
                    <a:pt x="493555" y="522789"/>
                    <a:pt x="489875" y="527470"/>
                  </a:cubicBezTo>
                  <a:cubicBezTo>
                    <a:pt x="474121" y="557763"/>
                    <a:pt x="467741" y="587470"/>
                    <a:pt x="478650" y="618664"/>
                  </a:cubicBezTo>
                  <a:cubicBezTo>
                    <a:pt x="482740" y="630259"/>
                    <a:pt x="489063" y="636953"/>
                    <a:pt x="496645" y="638697"/>
                  </a:cubicBezTo>
                  <a:close/>
                  <a:moveTo>
                    <a:pt x="20077" y="520400"/>
                  </a:moveTo>
                  <a:cubicBezTo>
                    <a:pt x="34204" y="524543"/>
                    <a:pt x="44258" y="515211"/>
                    <a:pt x="53273" y="506140"/>
                  </a:cubicBezTo>
                  <a:cubicBezTo>
                    <a:pt x="57873" y="501501"/>
                    <a:pt x="60890" y="495288"/>
                    <a:pt x="64531" y="489824"/>
                  </a:cubicBezTo>
                  <a:cubicBezTo>
                    <a:pt x="78041" y="465828"/>
                    <a:pt x="85061" y="440545"/>
                    <a:pt x="79476" y="413224"/>
                  </a:cubicBezTo>
                  <a:cubicBezTo>
                    <a:pt x="73927" y="386052"/>
                    <a:pt x="53365" y="379263"/>
                    <a:pt x="33237" y="398171"/>
                  </a:cubicBezTo>
                  <a:cubicBezTo>
                    <a:pt x="6708" y="423040"/>
                    <a:pt x="-2223" y="455009"/>
                    <a:pt x="453" y="490375"/>
                  </a:cubicBezTo>
                  <a:cubicBezTo>
                    <a:pt x="1184" y="500090"/>
                    <a:pt x="3859" y="509759"/>
                    <a:pt x="11151" y="515758"/>
                  </a:cubicBezTo>
                  <a:cubicBezTo>
                    <a:pt x="13580" y="517759"/>
                    <a:pt x="16524" y="519350"/>
                    <a:pt x="20077" y="520400"/>
                  </a:cubicBezTo>
                  <a:close/>
                </a:path>
              </a:pathLst>
            </a:custGeom>
            <a:solidFill>
              <a:srgbClr val="3F2A66"/>
            </a:solidFill>
            <a:ln w="94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348" name="TextBox 347">
            <a:extLst>
              <a:ext uri="{FF2B5EF4-FFF2-40B4-BE49-F238E27FC236}">
                <a16:creationId xmlns:a16="http://schemas.microsoft.com/office/drawing/2014/main" id="{E54DDE66-2412-41A1-B72B-712ED6F200A3}"/>
              </a:ext>
            </a:extLst>
          </p:cNvPr>
          <p:cNvSpPr txBox="1"/>
          <p:nvPr/>
        </p:nvSpPr>
        <p:spPr>
          <a:xfrm>
            <a:off x="824445" y="2055893"/>
            <a:ext cx="1071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45</a:t>
            </a:r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49" name="Round Same Side Corner Rectangle 8">
            <a:extLst>
              <a:ext uri="{FF2B5EF4-FFF2-40B4-BE49-F238E27FC236}">
                <a16:creationId xmlns:a16="http://schemas.microsoft.com/office/drawing/2014/main" id="{6F9532F7-B759-423C-A324-3602C048B085}"/>
              </a:ext>
            </a:extLst>
          </p:cNvPr>
          <p:cNvSpPr/>
          <p:nvPr/>
        </p:nvSpPr>
        <p:spPr>
          <a:xfrm>
            <a:off x="4654218" y="1837453"/>
            <a:ext cx="586311" cy="15442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0" name="Round Same Side Corner Rectangle 20">
            <a:extLst>
              <a:ext uri="{FF2B5EF4-FFF2-40B4-BE49-F238E27FC236}">
                <a16:creationId xmlns:a16="http://schemas.microsoft.com/office/drawing/2014/main" id="{96DDEC7D-022A-41C1-ACBD-6CCA346EF6A2}"/>
              </a:ext>
            </a:extLst>
          </p:cNvPr>
          <p:cNvSpPr/>
          <p:nvPr/>
        </p:nvSpPr>
        <p:spPr>
          <a:xfrm rot="10800000">
            <a:off x="2087785" y="1830325"/>
            <a:ext cx="730573" cy="155845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51" name="그룹 9">
            <a:extLst>
              <a:ext uri="{FF2B5EF4-FFF2-40B4-BE49-F238E27FC236}">
                <a16:creationId xmlns:a16="http://schemas.microsoft.com/office/drawing/2014/main" id="{1CDA837D-5CEF-49DD-AE92-50F8B533934C}"/>
              </a:ext>
            </a:extLst>
          </p:cNvPr>
          <p:cNvGrpSpPr/>
          <p:nvPr/>
        </p:nvGrpSpPr>
        <p:grpSpPr>
          <a:xfrm>
            <a:off x="2921610" y="2111698"/>
            <a:ext cx="1629356" cy="995710"/>
            <a:chOff x="7607030" y="2007692"/>
            <a:chExt cx="1629356" cy="995710"/>
          </a:xfrm>
        </p:grpSpPr>
        <p:sp>
          <p:nvSpPr>
            <p:cNvPr id="352" name="Right Arrow 1">
              <a:extLst>
                <a:ext uri="{FF2B5EF4-FFF2-40B4-BE49-F238E27FC236}">
                  <a16:creationId xmlns:a16="http://schemas.microsoft.com/office/drawing/2014/main" id="{77FB2557-1AB0-4B10-A2F4-1EEC620B7485}"/>
                </a:ext>
              </a:extLst>
            </p:cNvPr>
            <p:cNvSpPr/>
            <p:nvPr/>
          </p:nvSpPr>
          <p:spPr>
            <a:xfrm>
              <a:off x="8317749" y="2007692"/>
              <a:ext cx="918637" cy="707678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3" name="Right Arrow 1">
              <a:extLst>
                <a:ext uri="{FF2B5EF4-FFF2-40B4-BE49-F238E27FC236}">
                  <a16:creationId xmlns:a16="http://schemas.microsoft.com/office/drawing/2014/main" id="{BA21A1AF-6035-4F64-8174-4BDFE9F042CC}"/>
                </a:ext>
              </a:extLst>
            </p:cNvPr>
            <p:cNvSpPr/>
            <p:nvPr/>
          </p:nvSpPr>
          <p:spPr>
            <a:xfrm rot="10800000">
              <a:off x="7607030" y="2295724"/>
              <a:ext cx="918637" cy="707678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54" name="TextBox 353">
            <a:extLst>
              <a:ext uri="{FF2B5EF4-FFF2-40B4-BE49-F238E27FC236}">
                <a16:creationId xmlns:a16="http://schemas.microsoft.com/office/drawing/2014/main" id="{7239EB1D-0116-4720-8C84-7299CB51526F}"/>
              </a:ext>
            </a:extLst>
          </p:cNvPr>
          <p:cNvSpPr txBox="1"/>
          <p:nvPr/>
        </p:nvSpPr>
        <p:spPr>
          <a:xfrm>
            <a:off x="824444" y="4047120"/>
            <a:ext cx="107112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45</a:t>
            </a:r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99F6561D-6D03-4D62-8811-A1E9CFEE1298}"/>
              </a:ext>
            </a:extLst>
          </p:cNvPr>
          <p:cNvSpPr txBox="1"/>
          <p:nvPr/>
        </p:nvSpPr>
        <p:spPr>
          <a:xfrm>
            <a:off x="1845791" y="3931605"/>
            <a:ext cx="3185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2574117C-0C42-4128-BBBA-2EE39ACFA4C6}"/>
              </a:ext>
            </a:extLst>
          </p:cNvPr>
          <p:cNvSpPr txBox="1"/>
          <p:nvPr/>
        </p:nvSpPr>
        <p:spPr>
          <a:xfrm>
            <a:off x="824444" y="4858168"/>
            <a:ext cx="31110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91025071-C563-4B4A-8B8C-4C0564AD85E1}"/>
              </a:ext>
            </a:extLst>
          </p:cNvPr>
          <p:cNvSpPr txBox="1"/>
          <p:nvPr/>
        </p:nvSpPr>
        <p:spPr>
          <a:xfrm>
            <a:off x="824445" y="3619090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88" name="Freeform: Shape 393">
            <a:extLst>
              <a:ext uri="{FF2B5EF4-FFF2-40B4-BE49-F238E27FC236}">
                <a16:creationId xmlns:a16="http://schemas.microsoft.com/office/drawing/2014/main" id="{5E922518-B7DC-4DF2-8702-AF489963384E}"/>
              </a:ext>
            </a:extLst>
          </p:cNvPr>
          <p:cNvSpPr/>
          <p:nvPr/>
        </p:nvSpPr>
        <p:spPr>
          <a:xfrm>
            <a:off x="4022285" y="5045339"/>
            <a:ext cx="708948" cy="1066236"/>
          </a:xfrm>
          <a:custGeom>
            <a:avLst/>
            <a:gdLst>
              <a:gd name="connsiteX0" fmla="*/ 1382768 w 2520742"/>
              <a:gd name="connsiteY0" fmla="*/ 3791123 h 3791122"/>
              <a:gd name="connsiteX1" fmla="*/ 1142742 w 2520742"/>
              <a:gd name="connsiteY1" fmla="*/ 3791123 h 3791122"/>
              <a:gd name="connsiteX2" fmla="*/ 1137277 w 2520742"/>
              <a:gd name="connsiteY2" fmla="*/ 3788846 h 3791122"/>
              <a:gd name="connsiteX3" fmla="*/ 1009293 w 2520742"/>
              <a:gd name="connsiteY3" fmla="*/ 3668605 h 3791122"/>
              <a:gd name="connsiteX4" fmla="*/ 976500 w 2520742"/>
              <a:gd name="connsiteY4" fmla="*/ 3640822 h 3791122"/>
              <a:gd name="connsiteX5" fmla="*/ 775188 w 2520742"/>
              <a:gd name="connsiteY5" fmla="*/ 3416282 h 3791122"/>
              <a:gd name="connsiteX6" fmla="*/ 771545 w 2520742"/>
              <a:gd name="connsiteY6" fmla="*/ 3403073 h 3791122"/>
              <a:gd name="connsiteX7" fmla="*/ 741029 w 2520742"/>
              <a:gd name="connsiteY7" fmla="*/ 3200395 h 3791122"/>
              <a:gd name="connsiteX8" fmla="*/ 737841 w 2520742"/>
              <a:gd name="connsiteY8" fmla="*/ 3138908 h 3791122"/>
              <a:gd name="connsiteX9" fmla="*/ 738752 w 2520742"/>
              <a:gd name="connsiteY9" fmla="*/ 2954448 h 3791122"/>
              <a:gd name="connsiteX10" fmla="*/ 739207 w 2520742"/>
              <a:gd name="connsiteY10" fmla="*/ 2936230 h 3791122"/>
              <a:gd name="connsiteX11" fmla="*/ 742395 w 2520742"/>
              <a:gd name="connsiteY11" fmla="*/ 2717155 h 3791122"/>
              <a:gd name="connsiteX12" fmla="*/ 742851 w 2520742"/>
              <a:gd name="connsiteY12" fmla="*/ 2696204 h 3791122"/>
              <a:gd name="connsiteX13" fmla="*/ 702771 w 2520742"/>
              <a:gd name="connsiteY13" fmla="*/ 2615588 h 3791122"/>
              <a:gd name="connsiteX14" fmla="*/ 645383 w 2520742"/>
              <a:gd name="connsiteY14" fmla="*/ 2476218 h 3791122"/>
              <a:gd name="connsiteX15" fmla="*/ 460467 w 2520742"/>
              <a:gd name="connsiteY15" fmla="*/ 2217063 h 3791122"/>
              <a:gd name="connsiteX16" fmla="*/ 266442 w 2520742"/>
              <a:gd name="connsiteY16" fmla="*/ 2001632 h 3791122"/>
              <a:gd name="connsiteX17" fmla="*/ 8198 w 2520742"/>
              <a:gd name="connsiteY17" fmla="*/ 1384487 h 3791122"/>
              <a:gd name="connsiteX18" fmla="*/ 0 w 2520742"/>
              <a:gd name="connsiteY18" fmla="*/ 1303871 h 3791122"/>
              <a:gd name="connsiteX19" fmla="*/ 0 w 2520742"/>
              <a:gd name="connsiteY19" fmla="*/ 1185453 h 3791122"/>
              <a:gd name="connsiteX20" fmla="*/ 2277 w 2520742"/>
              <a:gd name="connsiteY20" fmla="*/ 1172700 h 3791122"/>
              <a:gd name="connsiteX21" fmla="*/ 165331 w 2520742"/>
              <a:gd name="connsiteY21" fmla="*/ 622052 h 3791122"/>
              <a:gd name="connsiteX22" fmla="*/ 930499 w 2520742"/>
              <a:gd name="connsiteY22" fmla="*/ 38611 h 3791122"/>
              <a:gd name="connsiteX23" fmla="*/ 1477048 w 2520742"/>
              <a:gd name="connsiteY23" fmla="*/ 16294 h 3791122"/>
              <a:gd name="connsiteX24" fmla="*/ 2093281 w 2520742"/>
              <a:gd name="connsiteY24" fmla="*/ 298677 h 3791122"/>
              <a:gd name="connsiteX25" fmla="*/ 2513669 w 2520742"/>
              <a:gd name="connsiteY25" fmla="*/ 1388131 h 3791122"/>
              <a:gd name="connsiteX26" fmla="*/ 2264078 w 2520742"/>
              <a:gd name="connsiteY26" fmla="*/ 1993434 h 3791122"/>
              <a:gd name="connsiteX27" fmla="*/ 2075519 w 2520742"/>
              <a:gd name="connsiteY27" fmla="*/ 2202033 h 3791122"/>
              <a:gd name="connsiteX28" fmla="*/ 1829116 w 2520742"/>
              <a:gd name="connsiteY28" fmla="*/ 2589627 h 3791122"/>
              <a:gd name="connsiteX29" fmla="*/ 1779927 w 2520742"/>
              <a:gd name="connsiteY29" fmla="*/ 2695293 h 3791122"/>
              <a:gd name="connsiteX30" fmla="*/ 1780382 w 2520742"/>
              <a:gd name="connsiteY30" fmla="*/ 2718521 h 3791122"/>
              <a:gd name="connsiteX31" fmla="*/ 1784481 w 2520742"/>
              <a:gd name="connsiteY31" fmla="*/ 2932131 h 3791122"/>
              <a:gd name="connsiteX32" fmla="*/ 1783571 w 2520742"/>
              <a:gd name="connsiteY32" fmla="*/ 2955814 h 3791122"/>
              <a:gd name="connsiteX33" fmla="*/ 1783115 w 2520742"/>
              <a:gd name="connsiteY33" fmla="*/ 3141186 h 3791122"/>
              <a:gd name="connsiteX34" fmla="*/ 1780382 w 2520742"/>
              <a:gd name="connsiteY34" fmla="*/ 3197207 h 3791122"/>
              <a:gd name="connsiteX35" fmla="*/ 1750778 w 2520742"/>
              <a:gd name="connsiteY35" fmla="*/ 3402618 h 3791122"/>
              <a:gd name="connsiteX36" fmla="*/ 1747134 w 2520742"/>
              <a:gd name="connsiteY36" fmla="*/ 3415826 h 3791122"/>
              <a:gd name="connsiteX37" fmla="*/ 1543089 w 2520742"/>
              <a:gd name="connsiteY37" fmla="*/ 3640367 h 3791122"/>
              <a:gd name="connsiteX38" fmla="*/ 1512574 w 2520742"/>
              <a:gd name="connsiteY38" fmla="*/ 3667239 h 3791122"/>
              <a:gd name="connsiteX39" fmla="*/ 1399620 w 2520742"/>
              <a:gd name="connsiteY39" fmla="*/ 3786568 h 3791122"/>
              <a:gd name="connsiteX40" fmla="*/ 1382768 w 2520742"/>
              <a:gd name="connsiteY40" fmla="*/ 3791123 h 3791122"/>
              <a:gd name="connsiteX41" fmla="*/ 1561307 w 2520742"/>
              <a:gd name="connsiteY41" fmla="*/ 1757051 h 3791122"/>
              <a:gd name="connsiteX42" fmla="*/ 1573149 w 2520742"/>
              <a:gd name="connsiteY42" fmla="*/ 1704218 h 3791122"/>
              <a:gd name="connsiteX43" fmla="*/ 1716163 w 2520742"/>
              <a:gd name="connsiteY43" fmla="*/ 1844499 h 3791122"/>
              <a:gd name="connsiteX44" fmla="*/ 1791313 w 2520742"/>
              <a:gd name="connsiteY44" fmla="*/ 1818083 h 3791122"/>
              <a:gd name="connsiteX45" fmla="*/ 1839136 w 2520742"/>
              <a:gd name="connsiteY45" fmla="*/ 1725169 h 3791122"/>
              <a:gd name="connsiteX46" fmla="*/ 1785848 w 2520742"/>
              <a:gd name="connsiteY46" fmla="*/ 1624969 h 3791122"/>
              <a:gd name="connsiteX47" fmla="*/ 1744857 w 2520742"/>
              <a:gd name="connsiteY47" fmla="*/ 1595364 h 3791122"/>
              <a:gd name="connsiteX48" fmla="*/ 1748956 w 2520742"/>
              <a:gd name="connsiteY48" fmla="*/ 1542075 h 3791122"/>
              <a:gd name="connsiteX49" fmla="*/ 1650577 w 2520742"/>
              <a:gd name="connsiteY49" fmla="*/ 1467381 h 3791122"/>
              <a:gd name="connsiteX50" fmla="*/ 1572238 w 2520742"/>
              <a:gd name="connsiteY50" fmla="*/ 1504728 h 3791122"/>
              <a:gd name="connsiteX51" fmla="*/ 1540812 w 2520742"/>
              <a:gd name="connsiteY51" fmla="*/ 1486054 h 3791122"/>
              <a:gd name="connsiteX52" fmla="*/ 1470671 w 2520742"/>
              <a:gd name="connsiteY52" fmla="*/ 1474668 h 3791122"/>
              <a:gd name="connsiteX53" fmla="*/ 1369560 w 2520742"/>
              <a:gd name="connsiteY53" fmla="*/ 1547086 h 3791122"/>
              <a:gd name="connsiteX54" fmla="*/ 1383679 w 2520742"/>
              <a:gd name="connsiteY54" fmla="*/ 1800775 h 3791122"/>
              <a:gd name="connsiteX55" fmla="*/ 1411917 w 2520742"/>
              <a:gd name="connsiteY55" fmla="*/ 1838123 h 3791122"/>
              <a:gd name="connsiteX56" fmla="*/ 1352253 w 2520742"/>
              <a:gd name="connsiteY56" fmla="*/ 1940145 h 3791122"/>
              <a:gd name="connsiteX57" fmla="*/ 1368194 w 2520742"/>
              <a:gd name="connsiteY57" fmla="*/ 2159675 h 3791122"/>
              <a:gd name="connsiteX58" fmla="*/ 1528970 w 2520742"/>
              <a:gd name="connsiteY58" fmla="*/ 2227539 h 3791122"/>
              <a:gd name="connsiteX59" fmla="*/ 1645112 w 2520742"/>
              <a:gd name="connsiteY59" fmla="*/ 2163319 h 3791122"/>
              <a:gd name="connsiteX60" fmla="*/ 1666063 w 2520742"/>
              <a:gd name="connsiteY60" fmla="*/ 2159220 h 3791122"/>
              <a:gd name="connsiteX61" fmla="*/ 1721628 w 2520742"/>
              <a:gd name="connsiteY61" fmla="*/ 2173795 h 3791122"/>
              <a:gd name="connsiteX62" fmla="*/ 1866919 w 2520742"/>
              <a:gd name="connsiteY62" fmla="*/ 2113674 h 3791122"/>
              <a:gd name="connsiteX63" fmla="*/ 1891969 w 2520742"/>
              <a:gd name="connsiteY63" fmla="*/ 2032603 h 3791122"/>
              <a:gd name="connsiteX64" fmla="*/ 1891969 w 2520742"/>
              <a:gd name="connsiteY64" fmla="*/ 1965195 h 3791122"/>
              <a:gd name="connsiteX65" fmla="*/ 1931139 w 2520742"/>
              <a:gd name="connsiteY65" fmla="*/ 1971572 h 3791122"/>
              <a:gd name="connsiteX66" fmla="*/ 2122431 w 2520742"/>
              <a:gd name="connsiteY66" fmla="*/ 1813528 h 3791122"/>
              <a:gd name="connsiteX67" fmla="*/ 2116054 w 2520742"/>
              <a:gd name="connsiteY67" fmla="*/ 1712872 h 3791122"/>
              <a:gd name="connsiteX68" fmla="*/ 2116054 w 2520742"/>
              <a:gd name="connsiteY68" fmla="*/ 1712872 h 3791122"/>
              <a:gd name="connsiteX69" fmla="*/ 2124253 w 2520742"/>
              <a:gd name="connsiteY69" fmla="*/ 1709684 h 3791122"/>
              <a:gd name="connsiteX70" fmla="*/ 2252236 w 2520742"/>
              <a:gd name="connsiteY70" fmla="*/ 1617681 h 3791122"/>
              <a:gd name="connsiteX71" fmla="*/ 2280019 w 2520742"/>
              <a:gd name="connsiteY71" fmla="*/ 1238741 h 3791122"/>
              <a:gd name="connsiteX72" fmla="*/ 2123797 w 2520742"/>
              <a:gd name="connsiteY72" fmla="*/ 1150382 h 3791122"/>
              <a:gd name="connsiteX73" fmla="*/ 2015854 w 2520742"/>
              <a:gd name="connsiteY73" fmla="*/ 1284287 h 3791122"/>
              <a:gd name="connsiteX74" fmla="*/ 2029973 w 2520742"/>
              <a:gd name="connsiteY74" fmla="*/ 1335298 h 3791122"/>
              <a:gd name="connsiteX75" fmla="*/ 1925673 w 2520742"/>
              <a:gd name="connsiteY75" fmla="*/ 1309337 h 3791122"/>
              <a:gd name="connsiteX76" fmla="*/ 1784481 w 2520742"/>
              <a:gd name="connsiteY76" fmla="*/ 1359893 h 3791122"/>
              <a:gd name="connsiteX77" fmla="*/ 1753055 w 2520742"/>
              <a:gd name="connsiteY77" fmla="*/ 1423201 h 3791122"/>
              <a:gd name="connsiteX78" fmla="*/ 1758520 w 2520742"/>
              <a:gd name="connsiteY78" fmla="*/ 1441875 h 3791122"/>
              <a:gd name="connsiteX79" fmla="*/ 1807710 w 2520742"/>
              <a:gd name="connsiteY79" fmla="*/ 1548452 h 3791122"/>
              <a:gd name="connsiteX80" fmla="*/ 1823651 w 2520742"/>
              <a:gd name="connsiteY80" fmla="*/ 1580789 h 3791122"/>
              <a:gd name="connsiteX81" fmla="*/ 1888781 w 2520742"/>
              <a:gd name="connsiteY81" fmla="*/ 1767527 h 3791122"/>
              <a:gd name="connsiteX82" fmla="*/ 1743035 w 2520742"/>
              <a:gd name="connsiteY82" fmla="*/ 1895966 h 3791122"/>
              <a:gd name="connsiteX83" fmla="*/ 1710697 w 2520742"/>
              <a:gd name="connsiteY83" fmla="*/ 1926026 h 3791122"/>
              <a:gd name="connsiteX84" fmla="*/ 1588179 w 2520742"/>
              <a:gd name="connsiteY84" fmla="*/ 2056287 h 3791122"/>
              <a:gd name="connsiteX85" fmla="*/ 1568595 w 2520742"/>
              <a:gd name="connsiteY85" fmla="*/ 2005275 h 3791122"/>
              <a:gd name="connsiteX86" fmla="*/ 1662874 w 2520742"/>
              <a:gd name="connsiteY86" fmla="*/ 1871371 h 3791122"/>
              <a:gd name="connsiteX87" fmla="*/ 1561307 w 2520742"/>
              <a:gd name="connsiteY87" fmla="*/ 1757051 h 3791122"/>
              <a:gd name="connsiteX88" fmla="*/ 776555 w 2520742"/>
              <a:gd name="connsiteY88" fmla="*/ 1591265 h 3791122"/>
              <a:gd name="connsiteX89" fmla="*/ 709602 w 2520742"/>
              <a:gd name="connsiteY89" fmla="*/ 1654118 h 3791122"/>
              <a:gd name="connsiteX90" fmla="*/ 685919 w 2520742"/>
              <a:gd name="connsiteY90" fmla="*/ 1756596 h 3791122"/>
              <a:gd name="connsiteX91" fmla="*/ 805248 w 2520742"/>
              <a:gd name="connsiteY91" fmla="*/ 1843133 h 3791122"/>
              <a:gd name="connsiteX92" fmla="*/ 949173 w 2520742"/>
              <a:gd name="connsiteY92" fmla="*/ 1705585 h 3791122"/>
              <a:gd name="connsiteX93" fmla="*/ 960104 w 2520742"/>
              <a:gd name="connsiteY93" fmla="*/ 1756140 h 3791122"/>
              <a:gd name="connsiteX94" fmla="*/ 858992 w 2520742"/>
              <a:gd name="connsiteY94" fmla="*/ 1861806 h 3791122"/>
              <a:gd name="connsiteX95" fmla="*/ 953272 w 2520742"/>
              <a:gd name="connsiteY95" fmla="*/ 2004820 h 3791122"/>
              <a:gd name="connsiteX96" fmla="*/ 933232 w 2520742"/>
              <a:gd name="connsiteY96" fmla="*/ 2055376 h 3791122"/>
              <a:gd name="connsiteX97" fmla="*/ 804338 w 2520742"/>
              <a:gd name="connsiteY97" fmla="*/ 1901431 h 3791122"/>
              <a:gd name="connsiteX98" fmla="*/ 746494 w 2520742"/>
              <a:gd name="connsiteY98" fmla="*/ 1885946 h 3791122"/>
              <a:gd name="connsiteX99" fmla="*/ 627165 w 2520742"/>
              <a:gd name="connsiteY99" fmla="*/ 1711050 h 3791122"/>
              <a:gd name="connsiteX100" fmla="*/ 703681 w 2520742"/>
              <a:gd name="connsiteY100" fmla="*/ 1573502 h 3791122"/>
              <a:gd name="connsiteX101" fmla="*/ 712791 w 2520742"/>
              <a:gd name="connsiteY101" fmla="*/ 1557561 h 3791122"/>
              <a:gd name="connsiteX102" fmla="*/ 764257 w 2520742"/>
              <a:gd name="connsiteY102" fmla="*/ 1438231 h 3791122"/>
              <a:gd name="connsiteX103" fmla="*/ 768812 w 2520742"/>
              <a:gd name="connsiteY103" fmla="*/ 1426389 h 3791122"/>
              <a:gd name="connsiteX104" fmla="*/ 716890 w 2520742"/>
              <a:gd name="connsiteY104" fmla="*/ 1337120 h 3791122"/>
              <a:gd name="connsiteX105" fmla="*/ 578431 w 2520742"/>
              <a:gd name="connsiteY105" fmla="*/ 1310248 h 3791122"/>
              <a:gd name="connsiteX106" fmla="*/ 490527 w 2520742"/>
              <a:gd name="connsiteY106" fmla="*/ 1335298 h 3791122"/>
              <a:gd name="connsiteX107" fmla="*/ 503736 w 2520742"/>
              <a:gd name="connsiteY107" fmla="*/ 1290208 h 3791122"/>
              <a:gd name="connsiteX108" fmla="*/ 373930 w 2520742"/>
              <a:gd name="connsiteY108" fmla="*/ 1148561 h 3791122"/>
              <a:gd name="connsiteX109" fmla="*/ 227729 w 2520742"/>
              <a:gd name="connsiteY109" fmla="*/ 1266524 h 3791122"/>
              <a:gd name="connsiteX110" fmla="*/ 209966 w 2520742"/>
              <a:gd name="connsiteY110" fmla="*/ 1483777 h 3791122"/>
              <a:gd name="connsiteX111" fmla="*/ 379851 w 2520742"/>
              <a:gd name="connsiteY111" fmla="*/ 1701030 h 3791122"/>
              <a:gd name="connsiteX112" fmla="*/ 408090 w 2520742"/>
              <a:gd name="connsiteY112" fmla="*/ 1711961 h 3791122"/>
              <a:gd name="connsiteX113" fmla="*/ 398981 w 2520742"/>
              <a:gd name="connsiteY113" fmla="*/ 1763883 h 3791122"/>
              <a:gd name="connsiteX114" fmla="*/ 398525 w 2520742"/>
              <a:gd name="connsiteY114" fmla="*/ 1817172 h 3791122"/>
              <a:gd name="connsiteX115" fmla="*/ 564312 w 2520742"/>
              <a:gd name="connsiteY115" fmla="*/ 1971116 h 3791122"/>
              <a:gd name="connsiteX116" fmla="*/ 629442 w 2520742"/>
              <a:gd name="connsiteY116" fmla="*/ 1963829 h 3791122"/>
              <a:gd name="connsiteX117" fmla="*/ 628531 w 2520742"/>
              <a:gd name="connsiteY117" fmla="*/ 1979314 h 3791122"/>
              <a:gd name="connsiteX118" fmla="*/ 633086 w 2520742"/>
              <a:gd name="connsiteY118" fmla="*/ 2057198 h 3791122"/>
              <a:gd name="connsiteX119" fmla="*/ 745128 w 2520742"/>
              <a:gd name="connsiteY119" fmla="*/ 2171517 h 3791122"/>
              <a:gd name="connsiteX120" fmla="*/ 853982 w 2520742"/>
              <a:gd name="connsiteY120" fmla="*/ 2157398 h 3791122"/>
              <a:gd name="connsiteX121" fmla="*/ 877211 w 2520742"/>
              <a:gd name="connsiteY121" fmla="*/ 2162408 h 3791122"/>
              <a:gd name="connsiteX122" fmla="*/ 936876 w 2520742"/>
              <a:gd name="connsiteY122" fmla="*/ 2205677 h 3791122"/>
              <a:gd name="connsiteX123" fmla="*/ 1034799 w 2520742"/>
              <a:gd name="connsiteY123" fmla="*/ 2227539 h 3791122"/>
              <a:gd name="connsiteX124" fmla="*/ 1174169 w 2520742"/>
              <a:gd name="connsiteY124" fmla="*/ 2118684 h 3791122"/>
              <a:gd name="connsiteX125" fmla="*/ 1151851 w 2520742"/>
              <a:gd name="connsiteY125" fmla="*/ 1903253 h 3791122"/>
              <a:gd name="connsiteX126" fmla="*/ 1106761 w 2520742"/>
              <a:gd name="connsiteY126" fmla="*/ 1838123 h 3791122"/>
              <a:gd name="connsiteX127" fmla="*/ 1116326 w 2520742"/>
              <a:gd name="connsiteY127" fmla="*/ 1826736 h 3791122"/>
              <a:gd name="connsiteX128" fmla="*/ 1181912 w 2520742"/>
              <a:gd name="connsiteY128" fmla="*/ 1665504 h 3791122"/>
              <a:gd name="connsiteX129" fmla="*/ 1120880 w 2520742"/>
              <a:gd name="connsiteY129" fmla="*/ 1507916 h 3791122"/>
              <a:gd name="connsiteX130" fmla="*/ 966025 w 2520742"/>
              <a:gd name="connsiteY130" fmla="*/ 1491520 h 3791122"/>
              <a:gd name="connsiteX131" fmla="*/ 947807 w 2520742"/>
              <a:gd name="connsiteY131" fmla="*/ 1503817 h 3791122"/>
              <a:gd name="connsiteX132" fmla="*/ 878122 w 2520742"/>
              <a:gd name="connsiteY132" fmla="*/ 1466925 h 3791122"/>
              <a:gd name="connsiteX133" fmla="*/ 772456 w 2520742"/>
              <a:gd name="connsiteY133" fmla="*/ 1542531 h 3791122"/>
              <a:gd name="connsiteX134" fmla="*/ 776555 w 2520742"/>
              <a:gd name="connsiteY134" fmla="*/ 1591265 h 3791122"/>
              <a:gd name="connsiteX135" fmla="*/ 1617784 w 2520742"/>
              <a:gd name="connsiteY135" fmla="*/ 559199 h 3791122"/>
              <a:gd name="connsiteX136" fmla="*/ 1705687 w 2520742"/>
              <a:gd name="connsiteY136" fmla="*/ 673974 h 3791122"/>
              <a:gd name="connsiteX137" fmla="*/ 1827294 w 2520742"/>
              <a:gd name="connsiteY137" fmla="*/ 661677 h 3791122"/>
              <a:gd name="connsiteX138" fmla="*/ 1961199 w 2520742"/>
              <a:gd name="connsiteY138" fmla="*/ 534149 h 3791122"/>
              <a:gd name="connsiteX139" fmla="*/ 1931594 w 2520742"/>
              <a:gd name="connsiteY139" fmla="*/ 391591 h 3791122"/>
              <a:gd name="connsiteX140" fmla="*/ 1797690 w 2520742"/>
              <a:gd name="connsiteY140" fmla="*/ 358798 h 3791122"/>
              <a:gd name="connsiteX141" fmla="*/ 1781293 w 2520742"/>
              <a:gd name="connsiteY141" fmla="*/ 351966 h 3791122"/>
              <a:gd name="connsiteX142" fmla="*/ 1686103 w 2520742"/>
              <a:gd name="connsiteY142" fmla="*/ 245389 h 3791122"/>
              <a:gd name="connsiteX143" fmla="*/ 1579981 w 2520742"/>
              <a:gd name="connsiteY143" fmla="*/ 201210 h 3791122"/>
              <a:gd name="connsiteX144" fmla="*/ 1431958 w 2520742"/>
              <a:gd name="connsiteY144" fmla="*/ 279093 h 3791122"/>
              <a:gd name="connsiteX145" fmla="*/ 1404630 w 2520742"/>
              <a:gd name="connsiteY145" fmla="*/ 566031 h 3791122"/>
              <a:gd name="connsiteX146" fmla="*/ 1449265 w 2520742"/>
              <a:gd name="connsiteY146" fmla="*/ 651657 h 3791122"/>
              <a:gd name="connsiteX147" fmla="*/ 1373659 w 2520742"/>
              <a:gd name="connsiteY147" fmla="*/ 859345 h 3791122"/>
              <a:gd name="connsiteX148" fmla="*/ 1480236 w 2520742"/>
              <a:gd name="connsiteY148" fmla="*/ 1056103 h 3791122"/>
              <a:gd name="connsiteX149" fmla="*/ 1411462 w 2520742"/>
              <a:gd name="connsiteY149" fmla="*/ 1434588 h 3791122"/>
              <a:gd name="connsiteX150" fmla="*/ 1415561 w 2520742"/>
              <a:gd name="connsiteY150" fmla="*/ 1434132 h 3791122"/>
              <a:gd name="connsiteX151" fmla="*/ 1568139 w 2520742"/>
              <a:gd name="connsiteY151" fmla="*/ 1434588 h 3791122"/>
              <a:gd name="connsiteX152" fmla="*/ 1578615 w 2520742"/>
              <a:gd name="connsiteY152" fmla="*/ 1433221 h 3791122"/>
              <a:gd name="connsiteX153" fmla="*/ 1698400 w 2520742"/>
              <a:gd name="connsiteY153" fmla="*/ 1409537 h 3791122"/>
              <a:gd name="connsiteX154" fmla="*/ 1957555 w 2520742"/>
              <a:gd name="connsiteY154" fmla="*/ 1255593 h 3791122"/>
              <a:gd name="connsiteX155" fmla="*/ 1978506 w 2520742"/>
              <a:gd name="connsiteY155" fmla="*/ 1171333 h 3791122"/>
              <a:gd name="connsiteX156" fmla="*/ 1912009 w 2520742"/>
              <a:gd name="connsiteY156" fmla="*/ 1150382 h 3791122"/>
              <a:gd name="connsiteX157" fmla="*/ 1848701 w 2520742"/>
              <a:gd name="connsiteY157" fmla="*/ 1113035 h 3791122"/>
              <a:gd name="connsiteX158" fmla="*/ 1637824 w 2520742"/>
              <a:gd name="connsiteY158" fmla="*/ 1144006 h 3791122"/>
              <a:gd name="connsiteX159" fmla="*/ 1543089 w 2520742"/>
              <a:gd name="connsiteY159" fmla="*/ 1234642 h 3791122"/>
              <a:gd name="connsiteX160" fmla="*/ 1522593 w 2520742"/>
              <a:gd name="connsiteY160" fmla="*/ 1184542 h 3791122"/>
              <a:gd name="connsiteX161" fmla="*/ 1600021 w 2520742"/>
              <a:gd name="connsiteY161" fmla="*/ 1072044 h 3791122"/>
              <a:gd name="connsiteX162" fmla="*/ 1542634 w 2520742"/>
              <a:gd name="connsiteY162" fmla="*/ 948159 h 3791122"/>
              <a:gd name="connsiteX163" fmla="*/ 1573605 w 2520742"/>
              <a:gd name="connsiteY163" fmla="*/ 903069 h 3791122"/>
              <a:gd name="connsiteX164" fmla="*/ 1585447 w 2520742"/>
              <a:gd name="connsiteY164" fmla="*/ 911267 h 3791122"/>
              <a:gd name="connsiteX165" fmla="*/ 1655587 w 2520742"/>
              <a:gd name="connsiteY165" fmla="*/ 1071588 h 3791122"/>
              <a:gd name="connsiteX166" fmla="*/ 1661508 w 2520742"/>
              <a:gd name="connsiteY166" fmla="*/ 1090717 h 3791122"/>
              <a:gd name="connsiteX167" fmla="*/ 1809076 w 2520742"/>
              <a:gd name="connsiteY167" fmla="*/ 1074321 h 3791122"/>
              <a:gd name="connsiteX168" fmla="*/ 1811809 w 2520742"/>
              <a:gd name="connsiteY168" fmla="*/ 1054281 h 3791122"/>
              <a:gd name="connsiteX169" fmla="*/ 1800878 w 2520742"/>
              <a:gd name="connsiteY169" fmla="*/ 963189 h 3791122"/>
              <a:gd name="connsiteX170" fmla="*/ 1794502 w 2520742"/>
              <a:gd name="connsiteY170" fmla="*/ 948159 h 3791122"/>
              <a:gd name="connsiteX171" fmla="*/ 1733470 w 2520742"/>
              <a:gd name="connsiteY171" fmla="*/ 790116 h 3791122"/>
              <a:gd name="connsiteX172" fmla="*/ 1748045 w 2520742"/>
              <a:gd name="connsiteY172" fmla="*/ 733184 h 3791122"/>
              <a:gd name="connsiteX173" fmla="*/ 1645567 w 2520742"/>
              <a:gd name="connsiteY173" fmla="*/ 704945 h 3791122"/>
              <a:gd name="connsiteX174" fmla="*/ 1563129 w 2520742"/>
              <a:gd name="connsiteY174" fmla="*/ 573318 h 3791122"/>
              <a:gd name="connsiteX175" fmla="*/ 1543089 w 2520742"/>
              <a:gd name="connsiteY175" fmla="*/ 542803 h 3791122"/>
              <a:gd name="connsiteX176" fmla="*/ 1453820 w 2520742"/>
              <a:gd name="connsiteY176" fmla="*/ 433948 h 3791122"/>
              <a:gd name="connsiteX177" fmla="*/ 1506197 w 2520742"/>
              <a:gd name="connsiteY177" fmla="*/ 421651 h 3791122"/>
              <a:gd name="connsiteX178" fmla="*/ 1597289 w 2520742"/>
              <a:gd name="connsiteY178" fmla="*/ 501356 h 3791122"/>
              <a:gd name="connsiteX179" fmla="*/ 1711608 w 2520742"/>
              <a:gd name="connsiteY179" fmla="*/ 453077 h 3791122"/>
              <a:gd name="connsiteX180" fmla="*/ 1752599 w 2520742"/>
              <a:gd name="connsiteY180" fmla="*/ 489514 h 3791122"/>
              <a:gd name="connsiteX181" fmla="*/ 1617784 w 2520742"/>
              <a:gd name="connsiteY181" fmla="*/ 559199 h 3791122"/>
              <a:gd name="connsiteX182" fmla="*/ 1068047 w 2520742"/>
              <a:gd name="connsiteY182" fmla="*/ 433948 h 3791122"/>
              <a:gd name="connsiteX183" fmla="*/ 975134 w 2520742"/>
              <a:gd name="connsiteY183" fmla="*/ 544624 h 3791122"/>
              <a:gd name="connsiteX184" fmla="*/ 959193 w 2520742"/>
              <a:gd name="connsiteY184" fmla="*/ 566942 h 3791122"/>
              <a:gd name="connsiteX185" fmla="*/ 818457 w 2520742"/>
              <a:gd name="connsiteY185" fmla="*/ 726807 h 3791122"/>
              <a:gd name="connsiteX186" fmla="*/ 772000 w 2520742"/>
              <a:gd name="connsiteY186" fmla="*/ 734095 h 3791122"/>
              <a:gd name="connsiteX187" fmla="*/ 775644 w 2520742"/>
              <a:gd name="connsiteY187" fmla="*/ 744570 h 3791122"/>
              <a:gd name="connsiteX188" fmla="*/ 723722 w 2520742"/>
              <a:gd name="connsiteY188" fmla="*/ 949981 h 3791122"/>
              <a:gd name="connsiteX189" fmla="*/ 719622 w 2520742"/>
              <a:gd name="connsiteY189" fmla="*/ 962279 h 3791122"/>
              <a:gd name="connsiteX190" fmla="*/ 709147 w 2520742"/>
              <a:gd name="connsiteY190" fmla="*/ 1056103 h 3791122"/>
              <a:gd name="connsiteX191" fmla="*/ 710969 w 2520742"/>
              <a:gd name="connsiteY191" fmla="*/ 1071588 h 3791122"/>
              <a:gd name="connsiteX192" fmla="*/ 859903 w 2520742"/>
              <a:gd name="connsiteY192" fmla="*/ 1090262 h 3791122"/>
              <a:gd name="connsiteX193" fmla="*/ 865824 w 2520742"/>
              <a:gd name="connsiteY193" fmla="*/ 1077054 h 3791122"/>
              <a:gd name="connsiteX194" fmla="*/ 870834 w 2520742"/>
              <a:gd name="connsiteY194" fmla="*/ 1014201 h 3791122"/>
              <a:gd name="connsiteX195" fmla="*/ 947351 w 2520742"/>
              <a:gd name="connsiteY195" fmla="*/ 902614 h 3791122"/>
              <a:gd name="connsiteX196" fmla="*/ 978322 w 2520742"/>
              <a:gd name="connsiteY196" fmla="*/ 947704 h 3791122"/>
              <a:gd name="connsiteX197" fmla="*/ 920935 w 2520742"/>
              <a:gd name="connsiteY197" fmla="*/ 1070677 h 3791122"/>
              <a:gd name="connsiteX198" fmla="*/ 998362 w 2520742"/>
              <a:gd name="connsiteY198" fmla="*/ 1184086 h 3791122"/>
              <a:gd name="connsiteX199" fmla="*/ 977867 w 2520742"/>
              <a:gd name="connsiteY199" fmla="*/ 1234186 h 3791122"/>
              <a:gd name="connsiteX200" fmla="*/ 883132 w 2520742"/>
              <a:gd name="connsiteY200" fmla="*/ 1143550 h 3791122"/>
              <a:gd name="connsiteX201" fmla="*/ 669978 w 2520742"/>
              <a:gd name="connsiteY201" fmla="*/ 1110758 h 3791122"/>
              <a:gd name="connsiteX202" fmla="*/ 542450 w 2520742"/>
              <a:gd name="connsiteY202" fmla="*/ 1169512 h 3791122"/>
              <a:gd name="connsiteX203" fmla="*/ 564312 w 2520742"/>
              <a:gd name="connsiteY203" fmla="*/ 1256504 h 3791122"/>
              <a:gd name="connsiteX204" fmla="*/ 725088 w 2520742"/>
              <a:gd name="connsiteY204" fmla="*/ 1277000 h 3791122"/>
              <a:gd name="connsiteX205" fmla="*/ 822556 w 2520742"/>
              <a:gd name="connsiteY205" fmla="*/ 1408627 h 3791122"/>
              <a:gd name="connsiteX206" fmla="*/ 943707 w 2520742"/>
              <a:gd name="connsiteY206" fmla="*/ 1432766 h 3791122"/>
              <a:gd name="connsiteX207" fmla="*/ 958282 w 2520742"/>
              <a:gd name="connsiteY207" fmla="*/ 1432310 h 3791122"/>
              <a:gd name="connsiteX208" fmla="*/ 1024323 w 2520742"/>
              <a:gd name="connsiteY208" fmla="*/ 1420013 h 3791122"/>
              <a:gd name="connsiteX209" fmla="*/ 1113137 w 2520742"/>
              <a:gd name="connsiteY209" fmla="*/ 1430944 h 3791122"/>
              <a:gd name="connsiteX210" fmla="*/ 1151851 w 2520742"/>
              <a:gd name="connsiteY210" fmla="*/ 1273356 h 3791122"/>
              <a:gd name="connsiteX211" fmla="*/ 1042086 w 2520742"/>
              <a:gd name="connsiteY211" fmla="*/ 1055647 h 3791122"/>
              <a:gd name="connsiteX212" fmla="*/ 1072602 w 2520742"/>
              <a:gd name="connsiteY212" fmla="*/ 649379 h 3791122"/>
              <a:gd name="connsiteX213" fmla="*/ 1114048 w 2520742"/>
              <a:gd name="connsiteY213" fmla="*/ 569219 h 3791122"/>
              <a:gd name="connsiteX214" fmla="*/ 1095830 w 2520742"/>
              <a:gd name="connsiteY214" fmla="*/ 284103 h 3791122"/>
              <a:gd name="connsiteX215" fmla="*/ 995630 w 2520742"/>
              <a:gd name="connsiteY215" fmla="*/ 206220 h 3791122"/>
              <a:gd name="connsiteX216" fmla="*/ 860359 w 2520742"/>
              <a:gd name="connsiteY216" fmla="*/ 231725 h 3791122"/>
              <a:gd name="connsiteX217" fmla="*/ 741029 w 2520742"/>
              <a:gd name="connsiteY217" fmla="*/ 351510 h 3791122"/>
              <a:gd name="connsiteX218" fmla="*/ 721900 w 2520742"/>
              <a:gd name="connsiteY218" fmla="*/ 357887 h 3791122"/>
              <a:gd name="connsiteX219" fmla="*/ 631264 w 2520742"/>
              <a:gd name="connsiteY219" fmla="*/ 361986 h 3791122"/>
              <a:gd name="connsiteX220" fmla="*/ 579342 w 2520742"/>
              <a:gd name="connsiteY220" fmla="*/ 570585 h 3791122"/>
              <a:gd name="connsiteX221" fmla="*/ 772000 w 2520742"/>
              <a:gd name="connsiteY221" fmla="*/ 678984 h 3791122"/>
              <a:gd name="connsiteX222" fmla="*/ 904538 w 2520742"/>
              <a:gd name="connsiteY222" fmla="*/ 560565 h 3791122"/>
              <a:gd name="connsiteX223" fmla="*/ 769723 w 2520742"/>
              <a:gd name="connsiteY223" fmla="*/ 489059 h 3791122"/>
              <a:gd name="connsiteX224" fmla="*/ 809347 w 2520742"/>
              <a:gd name="connsiteY224" fmla="*/ 454444 h 3791122"/>
              <a:gd name="connsiteX225" fmla="*/ 1016581 w 2520742"/>
              <a:gd name="connsiteY225" fmla="*/ 422562 h 3791122"/>
              <a:gd name="connsiteX226" fmla="*/ 1068047 w 2520742"/>
              <a:gd name="connsiteY226" fmla="*/ 433948 h 3791122"/>
              <a:gd name="connsiteX227" fmla="*/ 637185 w 2520742"/>
              <a:gd name="connsiteY227" fmla="*/ 921743 h 3791122"/>
              <a:gd name="connsiteX228" fmla="*/ 676354 w 2520742"/>
              <a:gd name="connsiteY228" fmla="*/ 912178 h 3791122"/>
              <a:gd name="connsiteX229" fmla="*/ 736019 w 2520742"/>
              <a:gd name="connsiteY229" fmla="*/ 791938 h 3791122"/>
              <a:gd name="connsiteX230" fmla="*/ 671799 w 2520742"/>
              <a:gd name="connsiteY230" fmla="*/ 712688 h 3791122"/>
              <a:gd name="connsiteX231" fmla="*/ 514667 w 2520742"/>
              <a:gd name="connsiteY231" fmla="*/ 565120 h 3791122"/>
              <a:gd name="connsiteX232" fmla="*/ 506468 w 2520742"/>
              <a:gd name="connsiteY232" fmla="*/ 546902 h 3791122"/>
              <a:gd name="connsiteX233" fmla="*/ 383040 w 2520742"/>
              <a:gd name="connsiteY233" fmla="*/ 655756 h 3791122"/>
              <a:gd name="connsiteX234" fmla="*/ 423120 w 2520742"/>
              <a:gd name="connsiteY234" fmla="*/ 810156 h 3791122"/>
              <a:gd name="connsiteX235" fmla="*/ 431773 w 2520742"/>
              <a:gd name="connsiteY235" fmla="*/ 821998 h 3791122"/>
              <a:gd name="connsiteX236" fmla="*/ 242759 w 2520742"/>
              <a:gd name="connsiteY236" fmla="*/ 970932 h 3791122"/>
              <a:gd name="connsiteX237" fmla="*/ 275552 w 2520742"/>
              <a:gd name="connsiteY237" fmla="*/ 1126699 h 3791122"/>
              <a:gd name="connsiteX238" fmla="*/ 465933 w 2520742"/>
              <a:gd name="connsiteY238" fmla="*/ 1108025 h 3791122"/>
              <a:gd name="connsiteX239" fmla="*/ 640373 w 2520742"/>
              <a:gd name="connsiteY239" fmla="*/ 1064301 h 3791122"/>
              <a:gd name="connsiteX240" fmla="*/ 659502 w 2520742"/>
              <a:gd name="connsiteY240" fmla="*/ 955447 h 3791122"/>
              <a:gd name="connsiteX241" fmla="*/ 637185 w 2520742"/>
              <a:gd name="connsiteY241" fmla="*/ 921743 h 3791122"/>
              <a:gd name="connsiteX242" fmla="*/ 2016309 w 2520742"/>
              <a:gd name="connsiteY242" fmla="*/ 546902 h 3791122"/>
              <a:gd name="connsiteX243" fmla="*/ 2013121 w 2520742"/>
              <a:gd name="connsiteY243" fmla="*/ 552823 h 3791122"/>
              <a:gd name="connsiteX244" fmla="*/ 1842325 w 2520742"/>
              <a:gd name="connsiteY244" fmla="*/ 715876 h 3791122"/>
              <a:gd name="connsiteX245" fmla="*/ 1800878 w 2520742"/>
              <a:gd name="connsiteY245" fmla="*/ 751402 h 3791122"/>
              <a:gd name="connsiteX246" fmla="*/ 1785848 w 2520742"/>
              <a:gd name="connsiteY246" fmla="*/ 829741 h 3791122"/>
              <a:gd name="connsiteX247" fmla="*/ 1851434 w 2520742"/>
              <a:gd name="connsiteY247" fmla="*/ 913545 h 3791122"/>
              <a:gd name="connsiteX248" fmla="*/ 1886504 w 2520742"/>
              <a:gd name="connsiteY248" fmla="*/ 920376 h 3791122"/>
              <a:gd name="connsiteX249" fmla="*/ 1880127 w 2520742"/>
              <a:gd name="connsiteY249" fmla="*/ 929030 h 3791122"/>
              <a:gd name="connsiteX250" fmla="*/ 1853711 w 2520742"/>
              <a:gd name="connsiteY250" fmla="*/ 990517 h 3791122"/>
              <a:gd name="connsiteX251" fmla="*/ 1910643 w 2520742"/>
              <a:gd name="connsiteY251" fmla="*/ 1085252 h 3791122"/>
              <a:gd name="connsiteX252" fmla="*/ 2071419 w 2520742"/>
              <a:gd name="connsiteY252" fmla="*/ 1104381 h 3791122"/>
              <a:gd name="connsiteX253" fmla="*/ 2237206 w 2520742"/>
              <a:gd name="connsiteY253" fmla="*/ 1121689 h 3791122"/>
              <a:gd name="connsiteX254" fmla="*/ 2248137 w 2520742"/>
              <a:gd name="connsiteY254" fmla="*/ 1126243 h 3791122"/>
              <a:gd name="connsiteX255" fmla="*/ 2276831 w 2520742"/>
              <a:gd name="connsiteY255" fmla="*/ 958635 h 3791122"/>
              <a:gd name="connsiteX256" fmla="*/ 2092371 w 2520742"/>
              <a:gd name="connsiteY256" fmla="*/ 821998 h 3791122"/>
              <a:gd name="connsiteX257" fmla="*/ 2092371 w 2520742"/>
              <a:gd name="connsiteY257" fmla="*/ 820176 h 3791122"/>
              <a:gd name="connsiteX258" fmla="*/ 2096925 w 2520742"/>
              <a:gd name="connsiteY258" fmla="*/ 814255 h 3791122"/>
              <a:gd name="connsiteX259" fmla="*/ 2142471 w 2520742"/>
              <a:gd name="connsiteY259" fmla="*/ 691737 h 3791122"/>
              <a:gd name="connsiteX260" fmla="*/ 2016309 w 2520742"/>
              <a:gd name="connsiteY260" fmla="*/ 546902 h 379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2520742" h="3791122">
                <a:moveTo>
                  <a:pt x="1382768" y="3791123"/>
                </a:moveTo>
                <a:cubicBezTo>
                  <a:pt x="1302608" y="3791123"/>
                  <a:pt x="1222903" y="3791123"/>
                  <a:pt x="1142742" y="3791123"/>
                </a:cubicBezTo>
                <a:cubicBezTo>
                  <a:pt x="1140920" y="3790212"/>
                  <a:pt x="1139099" y="3789301"/>
                  <a:pt x="1137277" y="3788846"/>
                </a:cubicBezTo>
                <a:cubicBezTo>
                  <a:pt x="1068047" y="3779281"/>
                  <a:pt x="1022957" y="3736923"/>
                  <a:pt x="1009293" y="3668605"/>
                </a:cubicBezTo>
                <a:cubicBezTo>
                  <a:pt x="1003828" y="3642644"/>
                  <a:pt x="1003828" y="3642644"/>
                  <a:pt x="976500" y="3640822"/>
                </a:cubicBezTo>
                <a:cubicBezTo>
                  <a:pt x="855804" y="3633079"/>
                  <a:pt x="769723" y="3536522"/>
                  <a:pt x="775188" y="3416282"/>
                </a:cubicBezTo>
                <a:cubicBezTo>
                  <a:pt x="775188" y="3411727"/>
                  <a:pt x="774277" y="3406262"/>
                  <a:pt x="771545" y="3403073"/>
                </a:cubicBezTo>
                <a:cubicBezTo>
                  <a:pt x="715979" y="3342498"/>
                  <a:pt x="711880" y="3272813"/>
                  <a:pt x="741029" y="3200395"/>
                </a:cubicBezTo>
                <a:cubicBezTo>
                  <a:pt x="750594" y="3176711"/>
                  <a:pt x="750594" y="3161681"/>
                  <a:pt x="737841" y="3138908"/>
                </a:cubicBezTo>
                <a:cubicBezTo>
                  <a:pt x="704137" y="3078333"/>
                  <a:pt x="709602" y="3015935"/>
                  <a:pt x="738752" y="2954448"/>
                </a:cubicBezTo>
                <a:cubicBezTo>
                  <a:pt x="741029" y="2949438"/>
                  <a:pt x="741940" y="2940784"/>
                  <a:pt x="739207" y="2936230"/>
                </a:cubicBezTo>
                <a:cubicBezTo>
                  <a:pt x="693661" y="2862446"/>
                  <a:pt x="697760" y="2789573"/>
                  <a:pt x="742395" y="2717155"/>
                </a:cubicBezTo>
                <a:cubicBezTo>
                  <a:pt x="747405" y="2709412"/>
                  <a:pt x="746950" y="2704402"/>
                  <a:pt x="742851" y="2696204"/>
                </a:cubicBezTo>
                <a:cubicBezTo>
                  <a:pt x="728732" y="2669787"/>
                  <a:pt x="714612" y="2642915"/>
                  <a:pt x="702771" y="2615588"/>
                </a:cubicBezTo>
                <a:cubicBezTo>
                  <a:pt x="682730" y="2569587"/>
                  <a:pt x="666789" y="2521764"/>
                  <a:pt x="645383" y="2476218"/>
                </a:cubicBezTo>
                <a:cubicBezTo>
                  <a:pt x="599382" y="2378750"/>
                  <a:pt x="531974" y="2296313"/>
                  <a:pt x="460467" y="2217063"/>
                </a:cubicBezTo>
                <a:cubicBezTo>
                  <a:pt x="395792" y="2145101"/>
                  <a:pt x="327929" y="2076327"/>
                  <a:pt x="266442" y="2001632"/>
                </a:cubicBezTo>
                <a:cubicBezTo>
                  <a:pt x="117963" y="1822637"/>
                  <a:pt x="33248" y="1615860"/>
                  <a:pt x="8198" y="1384487"/>
                </a:cubicBezTo>
                <a:cubicBezTo>
                  <a:pt x="5465" y="1357615"/>
                  <a:pt x="2733" y="1330743"/>
                  <a:pt x="0" y="1303871"/>
                </a:cubicBezTo>
                <a:cubicBezTo>
                  <a:pt x="0" y="1264247"/>
                  <a:pt x="0" y="1225077"/>
                  <a:pt x="0" y="1185453"/>
                </a:cubicBezTo>
                <a:cubicBezTo>
                  <a:pt x="911" y="1181354"/>
                  <a:pt x="1822" y="1176799"/>
                  <a:pt x="2277" y="1172700"/>
                </a:cubicBezTo>
                <a:cubicBezTo>
                  <a:pt x="14119" y="976398"/>
                  <a:pt x="66952" y="791938"/>
                  <a:pt x="165331" y="622052"/>
                </a:cubicBezTo>
                <a:cubicBezTo>
                  <a:pt x="339316" y="321906"/>
                  <a:pt x="592550" y="123782"/>
                  <a:pt x="930499" y="38611"/>
                </a:cubicBezTo>
                <a:cubicBezTo>
                  <a:pt x="1110860" y="-6934"/>
                  <a:pt x="1293954" y="-9212"/>
                  <a:pt x="1477048" y="16294"/>
                </a:cubicBezTo>
                <a:cubicBezTo>
                  <a:pt x="1710242" y="48631"/>
                  <a:pt x="1918841" y="140634"/>
                  <a:pt x="2093281" y="298677"/>
                </a:cubicBezTo>
                <a:cubicBezTo>
                  <a:pt x="2414379" y="590626"/>
                  <a:pt x="2555115" y="955902"/>
                  <a:pt x="2513669" y="1388131"/>
                </a:cubicBezTo>
                <a:cubicBezTo>
                  <a:pt x="2491806" y="1614038"/>
                  <a:pt x="2406181" y="1816716"/>
                  <a:pt x="2264078" y="1993434"/>
                </a:cubicBezTo>
                <a:cubicBezTo>
                  <a:pt x="2205324" y="2066307"/>
                  <a:pt x="2140194" y="2134170"/>
                  <a:pt x="2075519" y="2202033"/>
                </a:cubicBezTo>
                <a:cubicBezTo>
                  <a:pt x="1967575" y="2314986"/>
                  <a:pt x="1880583" y="2440693"/>
                  <a:pt x="1829116" y="2589627"/>
                </a:cubicBezTo>
                <a:cubicBezTo>
                  <a:pt x="1816363" y="2626064"/>
                  <a:pt x="1797234" y="2660678"/>
                  <a:pt x="1779927" y="2695293"/>
                </a:cubicBezTo>
                <a:cubicBezTo>
                  <a:pt x="1775372" y="2704402"/>
                  <a:pt x="1774917" y="2709868"/>
                  <a:pt x="1780382" y="2718521"/>
                </a:cubicBezTo>
                <a:cubicBezTo>
                  <a:pt x="1823195" y="2788662"/>
                  <a:pt x="1827750" y="2860168"/>
                  <a:pt x="1784481" y="2932131"/>
                </a:cubicBezTo>
                <a:cubicBezTo>
                  <a:pt x="1779016" y="2941240"/>
                  <a:pt x="1779016" y="2946705"/>
                  <a:pt x="1783571" y="2955814"/>
                </a:cubicBezTo>
                <a:cubicBezTo>
                  <a:pt x="1813631" y="3017757"/>
                  <a:pt x="1818185" y="3081065"/>
                  <a:pt x="1783115" y="3141186"/>
                </a:cubicBezTo>
                <a:cubicBezTo>
                  <a:pt x="1770818" y="3162137"/>
                  <a:pt x="1771729" y="3175800"/>
                  <a:pt x="1780382" y="3197207"/>
                </a:cubicBezTo>
                <a:cubicBezTo>
                  <a:pt x="1809987" y="3270536"/>
                  <a:pt x="1807254" y="3340676"/>
                  <a:pt x="1750778" y="3402618"/>
                </a:cubicBezTo>
                <a:cubicBezTo>
                  <a:pt x="1748045" y="3405806"/>
                  <a:pt x="1746679" y="3411727"/>
                  <a:pt x="1747134" y="3415826"/>
                </a:cubicBezTo>
                <a:cubicBezTo>
                  <a:pt x="1756699" y="3511928"/>
                  <a:pt x="1682004" y="3631257"/>
                  <a:pt x="1543089" y="3640367"/>
                </a:cubicBezTo>
                <a:cubicBezTo>
                  <a:pt x="1517584" y="3642188"/>
                  <a:pt x="1517584" y="3642188"/>
                  <a:pt x="1512574" y="3667239"/>
                </a:cubicBezTo>
                <a:cubicBezTo>
                  <a:pt x="1499365" y="3730092"/>
                  <a:pt x="1462929" y="3770627"/>
                  <a:pt x="1399620" y="3786568"/>
                </a:cubicBezTo>
                <a:cubicBezTo>
                  <a:pt x="1394155" y="3788390"/>
                  <a:pt x="1388234" y="3789757"/>
                  <a:pt x="1382768" y="3791123"/>
                </a:cubicBezTo>
                <a:close/>
                <a:moveTo>
                  <a:pt x="1561307" y="1757051"/>
                </a:moveTo>
                <a:cubicBezTo>
                  <a:pt x="1565407" y="1739289"/>
                  <a:pt x="1569050" y="1721981"/>
                  <a:pt x="1573149" y="1704218"/>
                </a:cubicBezTo>
                <a:cubicBezTo>
                  <a:pt x="1649666" y="1722892"/>
                  <a:pt x="1697034" y="1768893"/>
                  <a:pt x="1716163" y="1844499"/>
                </a:cubicBezTo>
                <a:cubicBezTo>
                  <a:pt x="1743946" y="1841311"/>
                  <a:pt x="1769451" y="1833568"/>
                  <a:pt x="1791313" y="1818083"/>
                </a:cubicBezTo>
                <a:cubicBezTo>
                  <a:pt x="1823195" y="1795765"/>
                  <a:pt x="1840503" y="1765249"/>
                  <a:pt x="1839136" y="1725169"/>
                </a:cubicBezTo>
                <a:cubicBezTo>
                  <a:pt x="1837314" y="1683267"/>
                  <a:pt x="1816363" y="1651385"/>
                  <a:pt x="1785848" y="1624969"/>
                </a:cubicBezTo>
                <a:cubicBezTo>
                  <a:pt x="1773095" y="1614038"/>
                  <a:pt x="1758065" y="1604929"/>
                  <a:pt x="1744857" y="1595364"/>
                </a:cubicBezTo>
                <a:cubicBezTo>
                  <a:pt x="1746223" y="1577146"/>
                  <a:pt x="1749411" y="1559838"/>
                  <a:pt x="1748956" y="1542075"/>
                </a:cubicBezTo>
                <a:cubicBezTo>
                  <a:pt x="1747134" y="1483322"/>
                  <a:pt x="1707054" y="1451440"/>
                  <a:pt x="1650577" y="1467381"/>
                </a:cubicBezTo>
                <a:cubicBezTo>
                  <a:pt x="1623705" y="1475123"/>
                  <a:pt x="1599566" y="1491520"/>
                  <a:pt x="1572238" y="1504728"/>
                </a:cubicBezTo>
                <a:cubicBezTo>
                  <a:pt x="1564496" y="1500174"/>
                  <a:pt x="1553109" y="1491975"/>
                  <a:pt x="1540812" y="1486054"/>
                </a:cubicBezTo>
                <a:cubicBezTo>
                  <a:pt x="1518950" y="1475123"/>
                  <a:pt x="1495266" y="1470569"/>
                  <a:pt x="1470671" y="1474668"/>
                </a:cubicBezTo>
                <a:cubicBezTo>
                  <a:pt x="1425126" y="1482411"/>
                  <a:pt x="1391877" y="1508372"/>
                  <a:pt x="1369560" y="1547086"/>
                </a:cubicBezTo>
                <a:cubicBezTo>
                  <a:pt x="1319915" y="1634078"/>
                  <a:pt x="1331301" y="1718793"/>
                  <a:pt x="1383679" y="1800775"/>
                </a:cubicBezTo>
                <a:cubicBezTo>
                  <a:pt x="1392788" y="1815350"/>
                  <a:pt x="1404175" y="1828103"/>
                  <a:pt x="1411917" y="1838123"/>
                </a:cubicBezTo>
                <a:cubicBezTo>
                  <a:pt x="1390966" y="1873193"/>
                  <a:pt x="1367283" y="1904619"/>
                  <a:pt x="1352253" y="1940145"/>
                </a:cubicBezTo>
                <a:cubicBezTo>
                  <a:pt x="1319915" y="2015295"/>
                  <a:pt x="1319915" y="2090446"/>
                  <a:pt x="1368194" y="2159675"/>
                </a:cubicBezTo>
                <a:cubicBezTo>
                  <a:pt x="1406907" y="2214786"/>
                  <a:pt x="1461107" y="2239380"/>
                  <a:pt x="1528970" y="2227539"/>
                </a:cubicBezTo>
                <a:cubicBezTo>
                  <a:pt x="1574516" y="2219796"/>
                  <a:pt x="1611863" y="2195201"/>
                  <a:pt x="1645112" y="2163319"/>
                </a:cubicBezTo>
                <a:cubicBezTo>
                  <a:pt x="1651943" y="2156943"/>
                  <a:pt x="1656953" y="2156032"/>
                  <a:pt x="1666063" y="2159220"/>
                </a:cubicBezTo>
                <a:cubicBezTo>
                  <a:pt x="1684281" y="2165141"/>
                  <a:pt x="1702955" y="2170151"/>
                  <a:pt x="1721628" y="2173795"/>
                </a:cubicBezTo>
                <a:cubicBezTo>
                  <a:pt x="1782204" y="2184270"/>
                  <a:pt x="1837770" y="2161497"/>
                  <a:pt x="1866919" y="2113674"/>
                </a:cubicBezTo>
                <a:cubicBezTo>
                  <a:pt x="1882405" y="2089080"/>
                  <a:pt x="1890603" y="2061752"/>
                  <a:pt x="1891969" y="2032603"/>
                </a:cubicBezTo>
                <a:cubicBezTo>
                  <a:pt x="1892880" y="2010286"/>
                  <a:pt x="1891969" y="1987513"/>
                  <a:pt x="1891969" y="1965195"/>
                </a:cubicBezTo>
                <a:cubicBezTo>
                  <a:pt x="1905633" y="1967472"/>
                  <a:pt x="1918386" y="1969750"/>
                  <a:pt x="1931139" y="1971572"/>
                </a:cubicBezTo>
                <a:cubicBezTo>
                  <a:pt x="2033617" y="1986602"/>
                  <a:pt x="2119243" y="1916917"/>
                  <a:pt x="2122431" y="1813528"/>
                </a:cubicBezTo>
                <a:cubicBezTo>
                  <a:pt x="2123342" y="1780735"/>
                  <a:pt x="2118332" y="1747487"/>
                  <a:pt x="2116054" y="1712872"/>
                </a:cubicBezTo>
                <a:cubicBezTo>
                  <a:pt x="2114233" y="1713783"/>
                  <a:pt x="2115143" y="1713327"/>
                  <a:pt x="2116054" y="1712872"/>
                </a:cubicBezTo>
                <a:cubicBezTo>
                  <a:pt x="2118787" y="1711961"/>
                  <a:pt x="2121520" y="1711050"/>
                  <a:pt x="2124253" y="1709684"/>
                </a:cubicBezTo>
                <a:cubicBezTo>
                  <a:pt x="2175264" y="1690555"/>
                  <a:pt x="2218532" y="1660494"/>
                  <a:pt x="2252236" y="1617681"/>
                </a:cubicBezTo>
                <a:cubicBezTo>
                  <a:pt x="2331030" y="1517481"/>
                  <a:pt x="2343783" y="1349417"/>
                  <a:pt x="2280019" y="1238741"/>
                </a:cubicBezTo>
                <a:cubicBezTo>
                  <a:pt x="2245404" y="1178621"/>
                  <a:pt x="2193027" y="1149016"/>
                  <a:pt x="2123797" y="1150382"/>
                </a:cubicBezTo>
                <a:cubicBezTo>
                  <a:pt x="2045003" y="1151749"/>
                  <a:pt x="2000368" y="1206859"/>
                  <a:pt x="2015854" y="1284287"/>
                </a:cubicBezTo>
                <a:cubicBezTo>
                  <a:pt x="2019497" y="1302960"/>
                  <a:pt x="2025874" y="1320723"/>
                  <a:pt x="2029973" y="1335298"/>
                </a:cubicBezTo>
                <a:cubicBezTo>
                  <a:pt x="1996269" y="1326644"/>
                  <a:pt x="1961199" y="1314802"/>
                  <a:pt x="1925673" y="1309337"/>
                </a:cubicBezTo>
                <a:cubicBezTo>
                  <a:pt x="1870563" y="1300683"/>
                  <a:pt x="1819552" y="1312070"/>
                  <a:pt x="1784481" y="1359893"/>
                </a:cubicBezTo>
                <a:cubicBezTo>
                  <a:pt x="1770818" y="1378566"/>
                  <a:pt x="1763075" y="1401795"/>
                  <a:pt x="1753055" y="1423201"/>
                </a:cubicBezTo>
                <a:cubicBezTo>
                  <a:pt x="1749411" y="1430488"/>
                  <a:pt x="1751233" y="1435954"/>
                  <a:pt x="1758520" y="1441875"/>
                </a:cubicBezTo>
                <a:cubicBezTo>
                  <a:pt x="1790858" y="1469658"/>
                  <a:pt x="1807710" y="1506094"/>
                  <a:pt x="1807710" y="1548452"/>
                </a:cubicBezTo>
                <a:cubicBezTo>
                  <a:pt x="1807710" y="1563938"/>
                  <a:pt x="1812720" y="1571680"/>
                  <a:pt x="1823651" y="1580789"/>
                </a:cubicBezTo>
                <a:cubicBezTo>
                  <a:pt x="1882405" y="1629979"/>
                  <a:pt x="1908821" y="1691921"/>
                  <a:pt x="1888781" y="1767527"/>
                </a:cubicBezTo>
                <a:cubicBezTo>
                  <a:pt x="1869196" y="1841311"/>
                  <a:pt x="1815453" y="1880936"/>
                  <a:pt x="1743035" y="1895966"/>
                </a:cubicBezTo>
                <a:cubicBezTo>
                  <a:pt x="1723450" y="1900065"/>
                  <a:pt x="1716163" y="1906441"/>
                  <a:pt x="1710697" y="1926026"/>
                </a:cubicBezTo>
                <a:cubicBezTo>
                  <a:pt x="1692935" y="1989334"/>
                  <a:pt x="1649211" y="2030326"/>
                  <a:pt x="1588179" y="2056287"/>
                </a:cubicBezTo>
                <a:cubicBezTo>
                  <a:pt x="1581348" y="2038524"/>
                  <a:pt x="1574971" y="2022127"/>
                  <a:pt x="1568595" y="2005275"/>
                </a:cubicBezTo>
                <a:cubicBezTo>
                  <a:pt x="1625982" y="1977948"/>
                  <a:pt x="1664241" y="1936501"/>
                  <a:pt x="1662874" y="1871371"/>
                </a:cubicBezTo>
                <a:cubicBezTo>
                  <a:pt x="1661508" y="1807607"/>
                  <a:pt x="1618695" y="1775270"/>
                  <a:pt x="1561307" y="1757051"/>
                </a:cubicBezTo>
                <a:close/>
                <a:moveTo>
                  <a:pt x="776555" y="1591265"/>
                </a:moveTo>
                <a:cubicBezTo>
                  <a:pt x="752871" y="1613127"/>
                  <a:pt x="728732" y="1631345"/>
                  <a:pt x="709602" y="1654118"/>
                </a:cubicBezTo>
                <a:cubicBezTo>
                  <a:pt x="685008" y="1683267"/>
                  <a:pt x="675899" y="1718793"/>
                  <a:pt x="685919" y="1756596"/>
                </a:cubicBezTo>
                <a:cubicBezTo>
                  <a:pt x="698671" y="1805330"/>
                  <a:pt x="750138" y="1842222"/>
                  <a:pt x="805248" y="1843133"/>
                </a:cubicBezTo>
                <a:cubicBezTo>
                  <a:pt x="838041" y="1757507"/>
                  <a:pt x="887686" y="1710139"/>
                  <a:pt x="949173" y="1705585"/>
                </a:cubicBezTo>
                <a:cubicBezTo>
                  <a:pt x="952817" y="1722437"/>
                  <a:pt x="956460" y="1739744"/>
                  <a:pt x="960104" y="1756140"/>
                </a:cubicBezTo>
                <a:cubicBezTo>
                  <a:pt x="891330" y="1784834"/>
                  <a:pt x="862181" y="1813528"/>
                  <a:pt x="858992" y="1861806"/>
                </a:cubicBezTo>
                <a:cubicBezTo>
                  <a:pt x="854438" y="1931947"/>
                  <a:pt x="893607" y="1975671"/>
                  <a:pt x="953272" y="2004820"/>
                </a:cubicBezTo>
                <a:cubicBezTo>
                  <a:pt x="946440" y="2021672"/>
                  <a:pt x="940064" y="2038068"/>
                  <a:pt x="933232" y="2055376"/>
                </a:cubicBezTo>
                <a:cubicBezTo>
                  <a:pt x="862636" y="2024860"/>
                  <a:pt x="818001" y="1974304"/>
                  <a:pt x="804338" y="1901431"/>
                </a:cubicBezTo>
                <a:cubicBezTo>
                  <a:pt x="783386" y="1895966"/>
                  <a:pt x="764713" y="1892322"/>
                  <a:pt x="746494" y="1885946"/>
                </a:cubicBezTo>
                <a:cubicBezTo>
                  <a:pt x="669522" y="1859074"/>
                  <a:pt x="623521" y="1792577"/>
                  <a:pt x="627165" y="1711050"/>
                </a:cubicBezTo>
                <a:cubicBezTo>
                  <a:pt x="629897" y="1653207"/>
                  <a:pt x="659047" y="1609028"/>
                  <a:pt x="703681" y="1573502"/>
                </a:cubicBezTo>
                <a:cubicBezTo>
                  <a:pt x="708236" y="1569858"/>
                  <a:pt x="712791" y="1563027"/>
                  <a:pt x="712791" y="1557561"/>
                </a:cubicBezTo>
                <a:cubicBezTo>
                  <a:pt x="711880" y="1509738"/>
                  <a:pt x="728276" y="1470113"/>
                  <a:pt x="764257" y="1438231"/>
                </a:cubicBezTo>
                <a:cubicBezTo>
                  <a:pt x="766990" y="1435499"/>
                  <a:pt x="769723" y="1429578"/>
                  <a:pt x="768812" y="1426389"/>
                </a:cubicBezTo>
                <a:cubicBezTo>
                  <a:pt x="759703" y="1391775"/>
                  <a:pt x="745128" y="1360348"/>
                  <a:pt x="716890" y="1337120"/>
                </a:cubicBezTo>
                <a:cubicBezTo>
                  <a:pt x="675899" y="1302960"/>
                  <a:pt x="627620" y="1300228"/>
                  <a:pt x="578431" y="1310248"/>
                </a:cubicBezTo>
                <a:cubicBezTo>
                  <a:pt x="548371" y="1316624"/>
                  <a:pt x="519221" y="1327100"/>
                  <a:pt x="490527" y="1335298"/>
                </a:cubicBezTo>
                <a:cubicBezTo>
                  <a:pt x="494627" y="1321179"/>
                  <a:pt x="500092" y="1305693"/>
                  <a:pt x="503736" y="1290208"/>
                </a:cubicBezTo>
                <a:cubicBezTo>
                  <a:pt x="524231" y="1201394"/>
                  <a:pt x="464111" y="1135352"/>
                  <a:pt x="373930" y="1148561"/>
                </a:cubicBezTo>
                <a:cubicBezTo>
                  <a:pt x="302424" y="1159036"/>
                  <a:pt x="256422" y="1203215"/>
                  <a:pt x="227729" y="1266524"/>
                </a:cubicBezTo>
                <a:cubicBezTo>
                  <a:pt x="195847" y="1336664"/>
                  <a:pt x="195391" y="1409993"/>
                  <a:pt x="209966" y="1483777"/>
                </a:cubicBezTo>
                <a:cubicBezTo>
                  <a:pt x="229550" y="1584433"/>
                  <a:pt x="283750" y="1659584"/>
                  <a:pt x="379851" y="1701030"/>
                </a:cubicBezTo>
                <a:cubicBezTo>
                  <a:pt x="389416" y="1705129"/>
                  <a:pt x="398981" y="1708317"/>
                  <a:pt x="408090" y="1711961"/>
                </a:cubicBezTo>
                <a:cubicBezTo>
                  <a:pt x="404901" y="1730179"/>
                  <a:pt x="400802" y="1747031"/>
                  <a:pt x="398981" y="1763883"/>
                </a:cubicBezTo>
                <a:cubicBezTo>
                  <a:pt x="397614" y="1781646"/>
                  <a:pt x="397159" y="1799409"/>
                  <a:pt x="398525" y="1817172"/>
                </a:cubicBezTo>
                <a:cubicBezTo>
                  <a:pt x="404901" y="1908718"/>
                  <a:pt x="473220" y="1972027"/>
                  <a:pt x="564312" y="1971116"/>
                </a:cubicBezTo>
                <a:cubicBezTo>
                  <a:pt x="585718" y="1971116"/>
                  <a:pt x="607125" y="1966562"/>
                  <a:pt x="629442" y="1963829"/>
                </a:cubicBezTo>
                <a:cubicBezTo>
                  <a:pt x="628986" y="1968839"/>
                  <a:pt x="628531" y="1973849"/>
                  <a:pt x="628531" y="1979314"/>
                </a:cubicBezTo>
                <a:cubicBezTo>
                  <a:pt x="629897" y="2005275"/>
                  <a:pt x="628076" y="2031692"/>
                  <a:pt x="633086" y="2057198"/>
                </a:cubicBezTo>
                <a:cubicBezTo>
                  <a:pt x="644472" y="2120506"/>
                  <a:pt x="685463" y="2161953"/>
                  <a:pt x="745128" y="2171517"/>
                </a:cubicBezTo>
                <a:cubicBezTo>
                  <a:pt x="782476" y="2177438"/>
                  <a:pt x="818912" y="2171062"/>
                  <a:pt x="853982" y="2157398"/>
                </a:cubicBezTo>
                <a:cubicBezTo>
                  <a:pt x="864002" y="2153755"/>
                  <a:pt x="869468" y="2156032"/>
                  <a:pt x="877211" y="2162408"/>
                </a:cubicBezTo>
                <a:cubicBezTo>
                  <a:pt x="896340" y="2177894"/>
                  <a:pt x="915925" y="2192924"/>
                  <a:pt x="936876" y="2205677"/>
                </a:cubicBezTo>
                <a:cubicBezTo>
                  <a:pt x="966936" y="2222984"/>
                  <a:pt x="999729" y="2231638"/>
                  <a:pt x="1034799" y="2227539"/>
                </a:cubicBezTo>
                <a:cubicBezTo>
                  <a:pt x="1103117" y="2219796"/>
                  <a:pt x="1148663" y="2180627"/>
                  <a:pt x="1174169" y="2118684"/>
                </a:cubicBezTo>
                <a:cubicBezTo>
                  <a:pt x="1204684" y="2043534"/>
                  <a:pt x="1191476" y="1971572"/>
                  <a:pt x="1151851" y="1903253"/>
                </a:cubicBezTo>
                <a:cubicBezTo>
                  <a:pt x="1138643" y="1880936"/>
                  <a:pt x="1122247" y="1860440"/>
                  <a:pt x="1106761" y="1838123"/>
                </a:cubicBezTo>
                <a:cubicBezTo>
                  <a:pt x="1109494" y="1834935"/>
                  <a:pt x="1113137" y="1830835"/>
                  <a:pt x="1116326" y="1826736"/>
                </a:cubicBezTo>
                <a:cubicBezTo>
                  <a:pt x="1155495" y="1780280"/>
                  <a:pt x="1180090" y="1727447"/>
                  <a:pt x="1181912" y="1665504"/>
                </a:cubicBezTo>
                <a:cubicBezTo>
                  <a:pt x="1183733" y="1604473"/>
                  <a:pt x="1165971" y="1550729"/>
                  <a:pt x="1120880" y="1507916"/>
                </a:cubicBezTo>
                <a:cubicBezTo>
                  <a:pt x="1076701" y="1465559"/>
                  <a:pt x="1017491" y="1459638"/>
                  <a:pt x="966025" y="1491520"/>
                </a:cubicBezTo>
                <a:cubicBezTo>
                  <a:pt x="958737" y="1496074"/>
                  <a:pt x="951450" y="1501084"/>
                  <a:pt x="947807" y="1503817"/>
                </a:cubicBezTo>
                <a:cubicBezTo>
                  <a:pt x="923212" y="1490609"/>
                  <a:pt x="901805" y="1475123"/>
                  <a:pt x="878122" y="1466925"/>
                </a:cubicBezTo>
                <a:cubicBezTo>
                  <a:pt x="818457" y="1445974"/>
                  <a:pt x="772911" y="1479678"/>
                  <a:pt x="772456" y="1542531"/>
                </a:cubicBezTo>
                <a:cubicBezTo>
                  <a:pt x="772911" y="1561205"/>
                  <a:pt x="775188" y="1578057"/>
                  <a:pt x="776555" y="1591265"/>
                </a:cubicBezTo>
                <a:close/>
                <a:moveTo>
                  <a:pt x="1617784" y="559199"/>
                </a:moveTo>
                <a:cubicBezTo>
                  <a:pt x="1614596" y="608388"/>
                  <a:pt x="1655132" y="661221"/>
                  <a:pt x="1705687" y="673974"/>
                </a:cubicBezTo>
                <a:cubicBezTo>
                  <a:pt x="1747589" y="684450"/>
                  <a:pt x="1788125" y="677618"/>
                  <a:pt x="1827294" y="661677"/>
                </a:cubicBezTo>
                <a:cubicBezTo>
                  <a:pt x="1888326" y="636627"/>
                  <a:pt x="1937971" y="597913"/>
                  <a:pt x="1961199" y="534149"/>
                </a:cubicBezTo>
                <a:cubicBezTo>
                  <a:pt x="1980328" y="481316"/>
                  <a:pt x="1969397" y="432582"/>
                  <a:pt x="1931594" y="391591"/>
                </a:cubicBezTo>
                <a:cubicBezTo>
                  <a:pt x="1895158" y="351966"/>
                  <a:pt x="1848701" y="342401"/>
                  <a:pt x="1797690" y="358798"/>
                </a:cubicBezTo>
                <a:cubicBezTo>
                  <a:pt x="1788581" y="361986"/>
                  <a:pt x="1785392" y="357887"/>
                  <a:pt x="1781293" y="351966"/>
                </a:cubicBezTo>
                <a:cubicBezTo>
                  <a:pt x="1753966" y="312341"/>
                  <a:pt x="1724361" y="274994"/>
                  <a:pt x="1686103" y="245389"/>
                </a:cubicBezTo>
                <a:cubicBezTo>
                  <a:pt x="1654676" y="221250"/>
                  <a:pt x="1620517" y="202576"/>
                  <a:pt x="1579981" y="201210"/>
                </a:cubicBezTo>
                <a:cubicBezTo>
                  <a:pt x="1516217" y="198932"/>
                  <a:pt x="1467483" y="228537"/>
                  <a:pt x="1431958" y="279093"/>
                </a:cubicBezTo>
                <a:cubicBezTo>
                  <a:pt x="1368649" y="368818"/>
                  <a:pt x="1365461" y="466286"/>
                  <a:pt x="1404630" y="566031"/>
                </a:cubicBezTo>
                <a:cubicBezTo>
                  <a:pt x="1416472" y="595636"/>
                  <a:pt x="1433779" y="622508"/>
                  <a:pt x="1449265" y="651657"/>
                </a:cubicBezTo>
                <a:cubicBezTo>
                  <a:pt x="1397798" y="709044"/>
                  <a:pt x="1367283" y="777363"/>
                  <a:pt x="1373659" y="859345"/>
                </a:cubicBezTo>
                <a:cubicBezTo>
                  <a:pt x="1380035" y="940417"/>
                  <a:pt x="1421482" y="1003270"/>
                  <a:pt x="1480236" y="1056103"/>
                </a:cubicBezTo>
                <a:cubicBezTo>
                  <a:pt x="1355896" y="1164046"/>
                  <a:pt x="1340866" y="1329832"/>
                  <a:pt x="1411462" y="1434588"/>
                </a:cubicBezTo>
                <a:cubicBezTo>
                  <a:pt x="1412828" y="1434588"/>
                  <a:pt x="1414195" y="1434588"/>
                  <a:pt x="1415561" y="1434132"/>
                </a:cubicBezTo>
                <a:cubicBezTo>
                  <a:pt x="1466572" y="1415458"/>
                  <a:pt x="1517584" y="1413181"/>
                  <a:pt x="1568139" y="1434588"/>
                </a:cubicBezTo>
                <a:cubicBezTo>
                  <a:pt x="1570872" y="1435954"/>
                  <a:pt x="1575882" y="1435043"/>
                  <a:pt x="1578615" y="1433221"/>
                </a:cubicBezTo>
                <a:cubicBezTo>
                  <a:pt x="1615507" y="1409537"/>
                  <a:pt x="1655587" y="1402250"/>
                  <a:pt x="1698400" y="1409537"/>
                </a:cubicBezTo>
                <a:cubicBezTo>
                  <a:pt x="1740758" y="1281099"/>
                  <a:pt x="1830483" y="1234186"/>
                  <a:pt x="1957555" y="1255593"/>
                </a:cubicBezTo>
                <a:cubicBezTo>
                  <a:pt x="1964842" y="1226444"/>
                  <a:pt x="1971674" y="1198205"/>
                  <a:pt x="1978506" y="1171333"/>
                </a:cubicBezTo>
                <a:cubicBezTo>
                  <a:pt x="1957555" y="1164957"/>
                  <a:pt x="1933871" y="1160402"/>
                  <a:pt x="1912009" y="1150382"/>
                </a:cubicBezTo>
                <a:cubicBezTo>
                  <a:pt x="1890148" y="1140362"/>
                  <a:pt x="1870107" y="1125788"/>
                  <a:pt x="1848701" y="1113035"/>
                </a:cubicBezTo>
                <a:cubicBezTo>
                  <a:pt x="1794046" y="1172700"/>
                  <a:pt x="1717529" y="1189552"/>
                  <a:pt x="1637824" y="1144006"/>
                </a:cubicBezTo>
                <a:cubicBezTo>
                  <a:pt x="1616873" y="1184542"/>
                  <a:pt x="1587268" y="1215968"/>
                  <a:pt x="1543089" y="1234642"/>
                </a:cubicBezTo>
                <a:cubicBezTo>
                  <a:pt x="1536257" y="1217790"/>
                  <a:pt x="1529425" y="1201394"/>
                  <a:pt x="1522593" y="1184542"/>
                </a:cubicBezTo>
                <a:cubicBezTo>
                  <a:pt x="1569506" y="1160858"/>
                  <a:pt x="1595011" y="1122599"/>
                  <a:pt x="1600021" y="1072044"/>
                </a:cubicBezTo>
                <a:cubicBezTo>
                  <a:pt x="1605487" y="1020122"/>
                  <a:pt x="1584536" y="979130"/>
                  <a:pt x="1542634" y="948159"/>
                </a:cubicBezTo>
                <a:cubicBezTo>
                  <a:pt x="1553109" y="932674"/>
                  <a:pt x="1563129" y="918099"/>
                  <a:pt x="1573605" y="903069"/>
                </a:cubicBezTo>
                <a:cubicBezTo>
                  <a:pt x="1578159" y="906257"/>
                  <a:pt x="1582258" y="908535"/>
                  <a:pt x="1585447" y="911267"/>
                </a:cubicBezTo>
                <a:cubicBezTo>
                  <a:pt x="1635091" y="953169"/>
                  <a:pt x="1657864" y="1006913"/>
                  <a:pt x="1655587" y="1071588"/>
                </a:cubicBezTo>
                <a:cubicBezTo>
                  <a:pt x="1655132" y="1077965"/>
                  <a:pt x="1656953" y="1087074"/>
                  <a:pt x="1661508" y="1090717"/>
                </a:cubicBezTo>
                <a:cubicBezTo>
                  <a:pt x="1708420" y="1128065"/>
                  <a:pt x="1771729" y="1120778"/>
                  <a:pt x="1809076" y="1074321"/>
                </a:cubicBezTo>
                <a:cubicBezTo>
                  <a:pt x="1814086" y="1067945"/>
                  <a:pt x="1815453" y="1062479"/>
                  <a:pt x="1811809" y="1054281"/>
                </a:cubicBezTo>
                <a:cubicBezTo>
                  <a:pt x="1798601" y="1025132"/>
                  <a:pt x="1795412" y="994616"/>
                  <a:pt x="1800878" y="963189"/>
                </a:cubicBezTo>
                <a:cubicBezTo>
                  <a:pt x="1801789" y="958635"/>
                  <a:pt x="1798145" y="950892"/>
                  <a:pt x="1794502" y="948159"/>
                </a:cubicBezTo>
                <a:cubicBezTo>
                  <a:pt x="1741213" y="908079"/>
                  <a:pt x="1724361" y="853880"/>
                  <a:pt x="1733470" y="790116"/>
                </a:cubicBezTo>
                <a:cubicBezTo>
                  <a:pt x="1736203" y="770987"/>
                  <a:pt x="1743035" y="752313"/>
                  <a:pt x="1748045" y="733184"/>
                </a:cubicBezTo>
                <a:cubicBezTo>
                  <a:pt x="1712064" y="731362"/>
                  <a:pt x="1676994" y="724074"/>
                  <a:pt x="1645567" y="704945"/>
                </a:cubicBezTo>
                <a:cubicBezTo>
                  <a:pt x="1596378" y="674885"/>
                  <a:pt x="1569506" y="630250"/>
                  <a:pt x="1563129" y="573318"/>
                </a:cubicBezTo>
                <a:cubicBezTo>
                  <a:pt x="1561307" y="558744"/>
                  <a:pt x="1558575" y="549634"/>
                  <a:pt x="1543089" y="542803"/>
                </a:cubicBezTo>
                <a:cubicBezTo>
                  <a:pt x="1496177" y="522307"/>
                  <a:pt x="1467483" y="484959"/>
                  <a:pt x="1453820" y="433948"/>
                </a:cubicBezTo>
                <a:cubicBezTo>
                  <a:pt x="1472038" y="429849"/>
                  <a:pt x="1488890" y="425750"/>
                  <a:pt x="1506197" y="421651"/>
                </a:cubicBezTo>
                <a:cubicBezTo>
                  <a:pt x="1519405" y="469018"/>
                  <a:pt x="1549010" y="497257"/>
                  <a:pt x="1597289" y="501356"/>
                </a:cubicBezTo>
                <a:cubicBezTo>
                  <a:pt x="1643290" y="505455"/>
                  <a:pt x="1680182" y="485415"/>
                  <a:pt x="1711608" y="453077"/>
                </a:cubicBezTo>
                <a:cubicBezTo>
                  <a:pt x="1725727" y="465375"/>
                  <a:pt x="1738936" y="477217"/>
                  <a:pt x="1752599" y="489514"/>
                </a:cubicBezTo>
                <a:cubicBezTo>
                  <a:pt x="1715707" y="530505"/>
                  <a:pt x="1671528" y="554189"/>
                  <a:pt x="1617784" y="559199"/>
                </a:cubicBezTo>
                <a:close/>
                <a:moveTo>
                  <a:pt x="1068047" y="433948"/>
                </a:moveTo>
                <a:cubicBezTo>
                  <a:pt x="1053928" y="486781"/>
                  <a:pt x="1023412" y="523673"/>
                  <a:pt x="975134" y="544624"/>
                </a:cubicBezTo>
                <a:cubicBezTo>
                  <a:pt x="963748" y="549634"/>
                  <a:pt x="960104" y="555555"/>
                  <a:pt x="959193" y="566942"/>
                </a:cubicBezTo>
                <a:cubicBezTo>
                  <a:pt x="952817" y="648013"/>
                  <a:pt x="898617" y="709500"/>
                  <a:pt x="818457" y="726807"/>
                </a:cubicBezTo>
                <a:cubicBezTo>
                  <a:pt x="803427" y="729995"/>
                  <a:pt x="787941" y="731817"/>
                  <a:pt x="772000" y="734095"/>
                </a:cubicBezTo>
                <a:cubicBezTo>
                  <a:pt x="773366" y="738194"/>
                  <a:pt x="774733" y="741382"/>
                  <a:pt x="775644" y="744570"/>
                </a:cubicBezTo>
                <a:cubicBezTo>
                  <a:pt x="806615" y="821998"/>
                  <a:pt x="787486" y="908535"/>
                  <a:pt x="723722" y="949981"/>
                </a:cubicBezTo>
                <a:cubicBezTo>
                  <a:pt x="720989" y="951803"/>
                  <a:pt x="719167" y="958635"/>
                  <a:pt x="719622" y="962279"/>
                </a:cubicBezTo>
                <a:cubicBezTo>
                  <a:pt x="725999" y="994616"/>
                  <a:pt x="721900" y="1026043"/>
                  <a:pt x="709147" y="1056103"/>
                </a:cubicBezTo>
                <a:cubicBezTo>
                  <a:pt x="707325" y="1060202"/>
                  <a:pt x="708236" y="1067945"/>
                  <a:pt x="710969" y="1071588"/>
                </a:cubicBezTo>
                <a:cubicBezTo>
                  <a:pt x="746039" y="1119867"/>
                  <a:pt x="813447" y="1128520"/>
                  <a:pt x="859903" y="1090262"/>
                </a:cubicBezTo>
                <a:cubicBezTo>
                  <a:pt x="863091" y="1087529"/>
                  <a:pt x="865369" y="1081608"/>
                  <a:pt x="865824" y="1077054"/>
                </a:cubicBezTo>
                <a:cubicBezTo>
                  <a:pt x="867646" y="1056103"/>
                  <a:pt x="866280" y="1034241"/>
                  <a:pt x="870834" y="1014201"/>
                </a:cubicBezTo>
                <a:cubicBezTo>
                  <a:pt x="881310" y="968199"/>
                  <a:pt x="906360" y="930852"/>
                  <a:pt x="947351" y="902614"/>
                </a:cubicBezTo>
                <a:cubicBezTo>
                  <a:pt x="957827" y="918099"/>
                  <a:pt x="967847" y="932674"/>
                  <a:pt x="978322" y="947704"/>
                </a:cubicBezTo>
                <a:cubicBezTo>
                  <a:pt x="936420" y="978675"/>
                  <a:pt x="915925" y="1019666"/>
                  <a:pt x="920935" y="1070677"/>
                </a:cubicBezTo>
                <a:cubicBezTo>
                  <a:pt x="925945" y="1121689"/>
                  <a:pt x="951906" y="1159947"/>
                  <a:pt x="998362" y="1184086"/>
                </a:cubicBezTo>
                <a:cubicBezTo>
                  <a:pt x="991530" y="1200938"/>
                  <a:pt x="984699" y="1217335"/>
                  <a:pt x="977867" y="1234186"/>
                </a:cubicBezTo>
                <a:cubicBezTo>
                  <a:pt x="933687" y="1215513"/>
                  <a:pt x="904083" y="1183631"/>
                  <a:pt x="883132" y="1143550"/>
                </a:cubicBezTo>
                <a:cubicBezTo>
                  <a:pt x="804338" y="1188641"/>
                  <a:pt x="728276" y="1173611"/>
                  <a:pt x="669978" y="1110758"/>
                </a:cubicBezTo>
                <a:cubicBezTo>
                  <a:pt x="633541" y="1145372"/>
                  <a:pt x="589362" y="1163591"/>
                  <a:pt x="542450" y="1169512"/>
                </a:cubicBezTo>
                <a:cubicBezTo>
                  <a:pt x="549737" y="1198661"/>
                  <a:pt x="557024" y="1226899"/>
                  <a:pt x="564312" y="1256504"/>
                </a:cubicBezTo>
                <a:cubicBezTo>
                  <a:pt x="618511" y="1245118"/>
                  <a:pt x="673621" y="1247850"/>
                  <a:pt x="725088" y="1277000"/>
                </a:cubicBezTo>
                <a:cubicBezTo>
                  <a:pt x="777010" y="1306604"/>
                  <a:pt x="806159" y="1353061"/>
                  <a:pt x="822556" y="1408627"/>
                </a:cubicBezTo>
                <a:cubicBezTo>
                  <a:pt x="869923" y="1403617"/>
                  <a:pt x="900439" y="1406805"/>
                  <a:pt x="943707" y="1432766"/>
                </a:cubicBezTo>
                <a:cubicBezTo>
                  <a:pt x="947351" y="1435043"/>
                  <a:pt x="953727" y="1433221"/>
                  <a:pt x="958282" y="1432310"/>
                </a:cubicBezTo>
                <a:cubicBezTo>
                  <a:pt x="980599" y="1428211"/>
                  <a:pt x="1002461" y="1419558"/>
                  <a:pt x="1024323" y="1420013"/>
                </a:cubicBezTo>
                <a:cubicBezTo>
                  <a:pt x="1053473" y="1420013"/>
                  <a:pt x="1082166" y="1426845"/>
                  <a:pt x="1113137" y="1430944"/>
                </a:cubicBezTo>
                <a:cubicBezTo>
                  <a:pt x="1142287" y="1384487"/>
                  <a:pt x="1155495" y="1330743"/>
                  <a:pt x="1151851" y="1273356"/>
                </a:cubicBezTo>
                <a:cubicBezTo>
                  <a:pt x="1146386" y="1184997"/>
                  <a:pt x="1106761" y="1113490"/>
                  <a:pt x="1042086" y="1055647"/>
                </a:cubicBezTo>
                <a:cubicBezTo>
                  <a:pt x="1165060" y="950437"/>
                  <a:pt x="1192387" y="782373"/>
                  <a:pt x="1072602" y="649379"/>
                </a:cubicBezTo>
                <a:cubicBezTo>
                  <a:pt x="1086721" y="622052"/>
                  <a:pt x="1103117" y="596546"/>
                  <a:pt x="1114048" y="569219"/>
                </a:cubicBezTo>
                <a:cubicBezTo>
                  <a:pt x="1152307" y="471751"/>
                  <a:pt x="1151396" y="375650"/>
                  <a:pt x="1095830" y="284103"/>
                </a:cubicBezTo>
                <a:cubicBezTo>
                  <a:pt x="1072602" y="245844"/>
                  <a:pt x="1039809" y="218062"/>
                  <a:pt x="995630" y="206220"/>
                </a:cubicBezTo>
                <a:cubicBezTo>
                  <a:pt x="946440" y="193011"/>
                  <a:pt x="901805" y="205764"/>
                  <a:pt x="860359" y="231725"/>
                </a:cubicBezTo>
                <a:cubicBezTo>
                  <a:pt x="811169" y="261785"/>
                  <a:pt x="773822" y="304598"/>
                  <a:pt x="741029" y="351510"/>
                </a:cubicBezTo>
                <a:cubicBezTo>
                  <a:pt x="735563" y="359253"/>
                  <a:pt x="731009" y="361075"/>
                  <a:pt x="721900" y="357887"/>
                </a:cubicBezTo>
                <a:cubicBezTo>
                  <a:pt x="691384" y="347411"/>
                  <a:pt x="660868" y="348322"/>
                  <a:pt x="631264" y="361986"/>
                </a:cubicBezTo>
                <a:cubicBezTo>
                  <a:pt x="553381" y="397512"/>
                  <a:pt x="527875" y="496346"/>
                  <a:pt x="579342" y="570585"/>
                </a:cubicBezTo>
                <a:cubicBezTo>
                  <a:pt x="625343" y="637538"/>
                  <a:pt x="691384" y="673519"/>
                  <a:pt x="772000" y="678984"/>
                </a:cubicBezTo>
                <a:cubicBezTo>
                  <a:pt x="845784" y="683994"/>
                  <a:pt x="901805" y="632072"/>
                  <a:pt x="904538" y="560565"/>
                </a:cubicBezTo>
                <a:cubicBezTo>
                  <a:pt x="835309" y="545535"/>
                  <a:pt x="793406" y="523673"/>
                  <a:pt x="769723" y="489059"/>
                </a:cubicBezTo>
                <a:cubicBezTo>
                  <a:pt x="782931" y="477672"/>
                  <a:pt x="796139" y="465830"/>
                  <a:pt x="809347" y="454444"/>
                </a:cubicBezTo>
                <a:cubicBezTo>
                  <a:pt x="878122" y="527772"/>
                  <a:pt x="990619" y="517752"/>
                  <a:pt x="1016581" y="422562"/>
                </a:cubicBezTo>
                <a:cubicBezTo>
                  <a:pt x="1032977" y="425750"/>
                  <a:pt x="1049829" y="429849"/>
                  <a:pt x="1068047" y="433948"/>
                </a:cubicBezTo>
                <a:close/>
                <a:moveTo>
                  <a:pt x="637185" y="921743"/>
                </a:moveTo>
                <a:cubicBezTo>
                  <a:pt x="650848" y="918555"/>
                  <a:pt x="664057" y="917188"/>
                  <a:pt x="676354" y="912178"/>
                </a:cubicBezTo>
                <a:cubicBezTo>
                  <a:pt x="720078" y="894871"/>
                  <a:pt x="746039" y="841582"/>
                  <a:pt x="736019" y="791938"/>
                </a:cubicBezTo>
                <a:cubicBezTo>
                  <a:pt x="728276" y="754590"/>
                  <a:pt x="710058" y="727263"/>
                  <a:pt x="671799" y="712688"/>
                </a:cubicBezTo>
                <a:cubicBezTo>
                  <a:pt x="599382" y="685361"/>
                  <a:pt x="546093" y="636627"/>
                  <a:pt x="514667" y="565120"/>
                </a:cubicBezTo>
                <a:cubicBezTo>
                  <a:pt x="511934" y="558744"/>
                  <a:pt x="509201" y="552823"/>
                  <a:pt x="506468" y="546902"/>
                </a:cubicBezTo>
                <a:cubicBezTo>
                  <a:pt x="437694" y="554644"/>
                  <a:pt x="392149" y="594725"/>
                  <a:pt x="383040" y="655756"/>
                </a:cubicBezTo>
                <a:cubicBezTo>
                  <a:pt x="374386" y="712688"/>
                  <a:pt x="388960" y="764155"/>
                  <a:pt x="423120" y="810156"/>
                </a:cubicBezTo>
                <a:cubicBezTo>
                  <a:pt x="425853" y="813800"/>
                  <a:pt x="428585" y="817899"/>
                  <a:pt x="431773" y="821998"/>
                </a:cubicBezTo>
                <a:cubicBezTo>
                  <a:pt x="334761" y="829741"/>
                  <a:pt x="270997" y="879385"/>
                  <a:pt x="242759" y="970932"/>
                </a:cubicBezTo>
                <a:cubicBezTo>
                  <a:pt x="224996" y="1027864"/>
                  <a:pt x="238204" y="1080242"/>
                  <a:pt x="275552" y="1126699"/>
                </a:cubicBezTo>
                <a:cubicBezTo>
                  <a:pt x="354346" y="1091173"/>
                  <a:pt x="382129" y="1087985"/>
                  <a:pt x="465933" y="1108025"/>
                </a:cubicBezTo>
                <a:cubicBezTo>
                  <a:pt x="531974" y="1123966"/>
                  <a:pt x="590273" y="1109391"/>
                  <a:pt x="640373" y="1064301"/>
                </a:cubicBezTo>
                <a:cubicBezTo>
                  <a:pt x="673621" y="1034696"/>
                  <a:pt x="679998" y="995071"/>
                  <a:pt x="659502" y="955447"/>
                </a:cubicBezTo>
                <a:cubicBezTo>
                  <a:pt x="652215" y="943605"/>
                  <a:pt x="644017" y="932674"/>
                  <a:pt x="637185" y="921743"/>
                </a:cubicBezTo>
                <a:close/>
                <a:moveTo>
                  <a:pt x="2016309" y="546902"/>
                </a:moveTo>
                <a:cubicBezTo>
                  <a:pt x="2015398" y="548723"/>
                  <a:pt x="2014032" y="551001"/>
                  <a:pt x="2013121" y="552823"/>
                </a:cubicBezTo>
                <a:cubicBezTo>
                  <a:pt x="1981239" y="633438"/>
                  <a:pt x="1922485" y="686272"/>
                  <a:pt x="1842325" y="715876"/>
                </a:cubicBezTo>
                <a:cubicBezTo>
                  <a:pt x="1823195" y="722708"/>
                  <a:pt x="1810898" y="735461"/>
                  <a:pt x="1800878" y="751402"/>
                </a:cubicBezTo>
                <a:cubicBezTo>
                  <a:pt x="1785848" y="775541"/>
                  <a:pt x="1781749" y="802413"/>
                  <a:pt x="1785848" y="829741"/>
                </a:cubicBezTo>
                <a:cubicBezTo>
                  <a:pt x="1791769" y="869365"/>
                  <a:pt x="1811809" y="899881"/>
                  <a:pt x="1851434" y="913545"/>
                </a:cubicBezTo>
                <a:cubicBezTo>
                  <a:pt x="1862365" y="917188"/>
                  <a:pt x="1873751" y="918099"/>
                  <a:pt x="1886504" y="920376"/>
                </a:cubicBezTo>
                <a:cubicBezTo>
                  <a:pt x="1884227" y="923565"/>
                  <a:pt x="1881949" y="926297"/>
                  <a:pt x="1880127" y="929030"/>
                </a:cubicBezTo>
                <a:cubicBezTo>
                  <a:pt x="1866464" y="947248"/>
                  <a:pt x="1855077" y="967289"/>
                  <a:pt x="1853711" y="990517"/>
                </a:cubicBezTo>
                <a:cubicBezTo>
                  <a:pt x="1850978" y="1035152"/>
                  <a:pt x="1875117" y="1064301"/>
                  <a:pt x="1910643" y="1085252"/>
                </a:cubicBezTo>
                <a:cubicBezTo>
                  <a:pt x="1961199" y="1114857"/>
                  <a:pt x="2014943" y="1120778"/>
                  <a:pt x="2071419" y="1104381"/>
                </a:cubicBezTo>
                <a:cubicBezTo>
                  <a:pt x="2128807" y="1087529"/>
                  <a:pt x="2184373" y="1092084"/>
                  <a:pt x="2237206" y="1121689"/>
                </a:cubicBezTo>
                <a:cubicBezTo>
                  <a:pt x="2240394" y="1123510"/>
                  <a:pt x="2244038" y="1124877"/>
                  <a:pt x="2248137" y="1126243"/>
                </a:cubicBezTo>
                <a:cubicBezTo>
                  <a:pt x="2288217" y="1074776"/>
                  <a:pt x="2298693" y="1018755"/>
                  <a:pt x="2276831" y="958635"/>
                </a:cubicBezTo>
                <a:cubicBezTo>
                  <a:pt x="2245404" y="873920"/>
                  <a:pt x="2183007" y="827919"/>
                  <a:pt x="2092371" y="821998"/>
                </a:cubicBezTo>
                <a:cubicBezTo>
                  <a:pt x="2092371" y="821087"/>
                  <a:pt x="2092371" y="820176"/>
                  <a:pt x="2092371" y="820176"/>
                </a:cubicBezTo>
                <a:cubicBezTo>
                  <a:pt x="2093737" y="818354"/>
                  <a:pt x="2095103" y="816077"/>
                  <a:pt x="2096925" y="814255"/>
                </a:cubicBezTo>
                <a:cubicBezTo>
                  <a:pt x="2125619" y="778274"/>
                  <a:pt x="2140649" y="737738"/>
                  <a:pt x="2142471" y="691737"/>
                </a:cubicBezTo>
                <a:cubicBezTo>
                  <a:pt x="2145204" y="611121"/>
                  <a:pt x="2096470" y="554644"/>
                  <a:pt x="2016309" y="546902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4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96" name="자유형: 도형 395">
            <a:extLst>
              <a:ext uri="{FF2B5EF4-FFF2-40B4-BE49-F238E27FC236}">
                <a16:creationId xmlns:a16="http://schemas.microsoft.com/office/drawing/2014/main" id="{27D11298-8590-4338-8927-6443BF167E0F}"/>
              </a:ext>
            </a:extLst>
          </p:cNvPr>
          <p:cNvSpPr/>
          <p:nvPr/>
        </p:nvSpPr>
        <p:spPr>
          <a:xfrm>
            <a:off x="4078017" y="5102821"/>
            <a:ext cx="596132" cy="571118"/>
          </a:xfrm>
          <a:custGeom>
            <a:avLst/>
            <a:gdLst>
              <a:gd name="connsiteX0" fmla="*/ 48709 w 596132"/>
              <a:gd name="connsiteY0" fmla="*/ 267369 h 571118"/>
              <a:gd name="connsiteX1" fmla="*/ 85216 w 596132"/>
              <a:gd name="connsiteY1" fmla="*/ 307207 h 571118"/>
              <a:gd name="connsiteX2" fmla="*/ 81502 w 596132"/>
              <a:gd name="connsiteY2" fmla="*/ 319888 h 571118"/>
              <a:gd name="connsiteX3" fmla="*/ 106224 w 596132"/>
              <a:gd name="connsiteY3" fmla="*/ 312843 h 571118"/>
              <a:gd name="connsiteX4" fmla="*/ 145165 w 596132"/>
              <a:gd name="connsiteY4" fmla="*/ 320400 h 571118"/>
              <a:gd name="connsiteX5" fmla="*/ 159768 w 596132"/>
              <a:gd name="connsiteY5" fmla="*/ 345507 h 571118"/>
              <a:gd name="connsiteX6" fmla="*/ 158487 w 596132"/>
              <a:gd name="connsiteY6" fmla="*/ 348838 h 571118"/>
              <a:gd name="connsiteX7" fmla="*/ 144012 w 596132"/>
              <a:gd name="connsiteY7" fmla="*/ 382399 h 571118"/>
              <a:gd name="connsiteX8" fmla="*/ 141450 w 596132"/>
              <a:gd name="connsiteY8" fmla="*/ 386882 h 571118"/>
              <a:gd name="connsiteX9" fmla="*/ 119930 w 596132"/>
              <a:gd name="connsiteY9" fmla="*/ 425567 h 571118"/>
              <a:gd name="connsiteX10" fmla="*/ 153491 w 596132"/>
              <a:gd name="connsiteY10" fmla="*/ 474755 h 571118"/>
              <a:gd name="connsiteX11" fmla="*/ 169759 w 596132"/>
              <a:gd name="connsiteY11" fmla="*/ 479111 h 571118"/>
              <a:gd name="connsiteX12" fmla="*/ 206010 w 596132"/>
              <a:gd name="connsiteY12" fmla="*/ 522407 h 571118"/>
              <a:gd name="connsiteX13" fmla="*/ 211646 w 596132"/>
              <a:gd name="connsiteY13" fmla="*/ 508188 h 571118"/>
              <a:gd name="connsiteX14" fmla="*/ 185130 w 596132"/>
              <a:gd name="connsiteY14" fmla="*/ 467966 h 571118"/>
              <a:gd name="connsiteX15" fmla="*/ 213568 w 596132"/>
              <a:gd name="connsiteY15" fmla="*/ 438248 h 571118"/>
              <a:gd name="connsiteX16" fmla="*/ 210493 w 596132"/>
              <a:gd name="connsiteY16" fmla="*/ 424030 h 571118"/>
              <a:gd name="connsiteX17" fmla="*/ 170015 w 596132"/>
              <a:gd name="connsiteY17" fmla="*/ 462714 h 571118"/>
              <a:gd name="connsiteX18" fmla="*/ 136454 w 596132"/>
              <a:gd name="connsiteY18" fmla="*/ 438376 h 571118"/>
              <a:gd name="connsiteX19" fmla="*/ 143115 w 596132"/>
              <a:gd name="connsiteY19" fmla="*/ 409555 h 571118"/>
              <a:gd name="connsiteX20" fmla="*/ 161817 w 596132"/>
              <a:gd name="connsiteY20" fmla="*/ 391237 h 571118"/>
              <a:gd name="connsiteX21" fmla="*/ 160793 w 596132"/>
              <a:gd name="connsiteY21" fmla="*/ 378172 h 571118"/>
              <a:gd name="connsiteX22" fmla="*/ 190511 w 596132"/>
              <a:gd name="connsiteY22" fmla="*/ 356908 h 571118"/>
              <a:gd name="connsiteX23" fmla="*/ 210109 w 596132"/>
              <a:gd name="connsiteY23" fmla="*/ 367283 h 571118"/>
              <a:gd name="connsiteX24" fmla="*/ 215233 w 596132"/>
              <a:gd name="connsiteY24" fmla="*/ 363825 h 571118"/>
              <a:gd name="connsiteX25" fmla="*/ 258785 w 596132"/>
              <a:gd name="connsiteY25" fmla="*/ 368436 h 571118"/>
              <a:gd name="connsiteX26" fmla="*/ 275950 w 596132"/>
              <a:gd name="connsiteY26" fmla="*/ 412757 h 571118"/>
              <a:gd name="connsiteX27" fmla="*/ 257505 w 596132"/>
              <a:gd name="connsiteY27" fmla="*/ 458103 h 571118"/>
              <a:gd name="connsiteX28" fmla="*/ 254814 w 596132"/>
              <a:gd name="connsiteY28" fmla="*/ 461305 h 571118"/>
              <a:gd name="connsiteX29" fmla="*/ 267496 w 596132"/>
              <a:gd name="connsiteY29" fmla="*/ 479623 h 571118"/>
              <a:gd name="connsiteX30" fmla="*/ 273773 w 596132"/>
              <a:gd name="connsiteY30" fmla="*/ 540212 h 571118"/>
              <a:gd name="connsiteX31" fmla="*/ 234575 w 596132"/>
              <a:gd name="connsiteY31" fmla="*/ 570827 h 571118"/>
              <a:gd name="connsiteX32" fmla="*/ 207035 w 596132"/>
              <a:gd name="connsiteY32" fmla="*/ 564678 h 571118"/>
              <a:gd name="connsiteX33" fmla="*/ 190254 w 596132"/>
              <a:gd name="connsiteY33" fmla="*/ 552509 h 571118"/>
              <a:gd name="connsiteX34" fmla="*/ 183721 w 596132"/>
              <a:gd name="connsiteY34" fmla="*/ 551100 h 571118"/>
              <a:gd name="connsiteX35" fmla="*/ 153107 w 596132"/>
              <a:gd name="connsiteY35" fmla="*/ 555071 h 571118"/>
              <a:gd name="connsiteX36" fmla="*/ 121595 w 596132"/>
              <a:gd name="connsiteY36" fmla="*/ 522919 h 571118"/>
              <a:gd name="connsiteX37" fmla="*/ 120314 w 596132"/>
              <a:gd name="connsiteY37" fmla="*/ 501015 h 571118"/>
              <a:gd name="connsiteX38" fmla="*/ 120570 w 596132"/>
              <a:gd name="connsiteY38" fmla="*/ 496660 h 571118"/>
              <a:gd name="connsiteX39" fmla="*/ 102253 w 596132"/>
              <a:gd name="connsiteY39" fmla="*/ 498709 h 571118"/>
              <a:gd name="connsiteX40" fmla="*/ 55626 w 596132"/>
              <a:gd name="connsiteY40" fmla="*/ 455413 h 571118"/>
              <a:gd name="connsiteX41" fmla="*/ 55754 w 596132"/>
              <a:gd name="connsiteY41" fmla="*/ 440426 h 571118"/>
              <a:gd name="connsiteX42" fmla="*/ 58316 w 596132"/>
              <a:gd name="connsiteY42" fmla="*/ 425823 h 571118"/>
              <a:gd name="connsiteX43" fmla="*/ 50374 w 596132"/>
              <a:gd name="connsiteY43" fmla="*/ 422749 h 571118"/>
              <a:gd name="connsiteX44" fmla="*/ 2595 w 596132"/>
              <a:gd name="connsiteY44" fmla="*/ 361647 h 571118"/>
              <a:gd name="connsiteX45" fmla="*/ 7590 w 596132"/>
              <a:gd name="connsiteY45" fmla="*/ 300546 h 571118"/>
              <a:gd name="connsiteX46" fmla="*/ 48709 w 596132"/>
              <a:gd name="connsiteY46" fmla="*/ 267369 h 571118"/>
              <a:gd name="connsiteX47" fmla="*/ 540724 w 596132"/>
              <a:gd name="connsiteY47" fmla="*/ 267241 h 571118"/>
              <a:gd name="connsiteX48" fmla="*/ 584661 w 596132"/>
              <a:gd name="connsiteY48" fmla="*/ 292091 h 571118"/>
              <a:gd name="connsiteX49" fmla="*/ 576847 w 596132"/>
              <a:gd name="connsiteY49" fmla="*/ 398667 h 571118"/>
              <a:gd name="connsiteX50" fmla="*/ 540852 w 596132"/>
              <a:gd name="connsiteY50" fmla="*/ 424542 h 571118"/>
              <a:gd name="connsiteX51" fmla="*/ 538547 w 596132"/>
              <a:gd name="connsiteY51" fmla="*/ 425439 h 571118"/>
              <a:gd name="connsiteX52" fmla="*/ 540340 w 596132"/>
              <a:gd name="connsiteY52" fmla="*/ 453748 h 571118"/>
              <a:gd name="connsiteX53" fmla="*/ 486540 w 596132"/>
              <a:gd name="connsiteY53" fmla="*/ 498197 h 571118"/>
              <a:gd name="connsiteX54" fmla="*/ 475524 w 596132"/>
              <a:gd name="connsiteY54" fmla="*/ 496404 h 571118"/>
              <a:gd name="connsiteX55" fmla="*/ 475524 w 596132"/>
              <a:gd name="connsiteY55" fmla="*/ 515361 h 571118"/>
              <a:gd name="connsiteX56" fmla="*/ 468479 w 596132"/>
              <a:gd name="connsiteY56" fmla="*/ 538163 h 571118"/>
              <a:gd name="connsiteX57" fmla="*/ 427616 w 596132"/>
              <a:gd name="connsiteY57" fmla="*/ 555071 h 571118"/>
              <a:gd name="connsiteX58" fmla="*/ 411988 w 596132"/>
              <a:gd name="connsiteY58" fmla="*/ 550972 h 571118"/>
              <a:gd name="connsiteX59" fmla="*/ 406096 w 596132"/>
              <a:gd name="connsiteY59" fmla="*/ 552125 h 571118"/>
              <a:gd name="connsiteX60" fmla="*/ 373432 w 596132"/>
              <a:gd name="connsiteY60" fmla="*/ 570186 h 571118"/>
              <a:gd name="connsiteX61" fmla="*/ 328214 w 596132"/>
              <a:gd name="connsiteY61" fmla="*/ 551100 h 571118"/>
              <a:gd name="connsiteX62" fmla="*/ 323730 w 596132"/>
              <a:gd name="connsiteY62" fmla="*/ 489358 h 571118"/>
              <a:gd name="connsiteX63" fmla="*/ 340511 w 596132"/>
              <a:gd name="connsiteY63" fmla="*/ 460665 h 571118"/>
              <a:gd name="connsiteX64" fmla="*/ 332569 w 596132"/>
              <a:gd name="connsiteY64" fmla="*/ 450161 h 571118"/>
              <a:gd name="connsiteX65" fmla="*/ 328598 w 596132"/>
              <a:gd name="connsiteY65" fmla="*/ 378812 h 571118"/>
              <a:gd name="connsiteX66" fmla="*/ 357035 w 596132"/>
              <a:gd name="connsiteY66" fmla="*/ 358445 h 571118"/>
              <a:gd name="connsiteX67" fmla="*/ 376762 w 596132"/>
              <a:gd name="connsiteY67" fmla="*/ 361647 h 571118"/>
              <a:gd name="connsiteX68" fmla="*/ 385600 w 596132"/>
              <a:gd name="connsiteY68" fmla="*/ 366899 h 571118"/>
              <a:gd name="connsiteX69" fmla="*/ 407633 w 596132"/>
              <a:gd name="connsiteY69" fmla="*/ 356395 h 571118"/>
              <a:gd name="connsiteX70" fmla="*/ 435301 w 596132"/>
              <a:gd name="connsiteY70" fmla="*/ 377403 h 571118"/>
              <a:gd name="connsiteX71" fmla="*/ 434148 w 596132"/>
              <a:gd name="connsiteY71" fmla="*/ 392390 h 571118"/>
              <a:gd name="connsiteX72" fmla="*/ 445677 w 596132"/>
              <a:gd name="connsiteY72" fmla="*/ 400716 h 571118"/>
              <a:gd name="connsiteX73" fmla="*/ 460665 w 596132"/>
              <a:gd name="connsiteY73" fmla="*/ 428897 h 571118"/>
              <a:gd name="connsiteX74" fmla="*/ 447215 w 596132"/>
              <a:gd name="connsiteY74" fmla="*/ 455029 h 571118"/>
              <a:gd name="connsiteX75" fmla="*/ 426078 w 596132"/>
              <a:gd name="connsiteY75" fmla="*/ 462458 h 571118"/>
              <a:gd name="connsiteX76" fmla="*/ 385857 w 596132"/>
              <a:gd name="connsiteY76" fmla="*/ 423005 h 571118"/>
              <a:gd name="connsiteX77" fmla="*/ 382526 w 596132"/>
              <a:gd name="connsiteY77" fmla="*/ 437864 h 571118"/>
              <a:gd name="connsiteX78" fmla="*/ 411091 w 596132"/>
              <a:gd name="connsiteY78" fmla="*/ 470016 h 571118"/>
              <a:gd name="connsiteX79" fmla="*/ 384576 w 596132"/>
              <a:gd name="connsiteY79" fmla="*/ 507676 h 571118"/>
              <a:gd name="connsiteX80" fmla="*/ 390084 w 596132"/>
              <a:gd name="connsiteY80" fmla="*/ 522022 h 571118"/>
              <a:gd name="connsiteX81" fmla="*/ 424541 w 596132"/>
              <a:gd name="connsiteY81" fmla="*/ 485387 h 571118"/>
              <a:gd name="connsiteX82" fmla="*/ 433636 w 596132"/>
              <a:gd name="connsiteY82" fmla="*/ 476933 h 571118"/>
              <a:gd name="connsiteX83" fmla="*/ 474627 w 596132"/>
              <a:gd name="connsiteY83" fmla="*/ 440810 h 571118"/>
              <a:gd name="connsiteX84" fmla="*/ 456309 w 596132"/>
              <a:gd name="connsiteY84" fmla="*/ 388291 h 571118"/>
              <a:gd name="connsiteX85" fmla="*/ 451826 w 596132"/>
              <a:gd name="connsiteY85" fmla="*/ 379196 h 571118"/>
              <a:gd name="connsiteX86" fmla="*/ 437991 w 596132"/>
              <a:gd name="connsiteY86" fmla="*/ 349222 h 571118"/>
              <a:gd name="connsiteX87" fmla="*/ 436454 w 596132"/>
              <a:gd name="connsiteY87" fmla="*/ 343970 h 571118"/>
              <a:gd name="connsiteX88" fmla="*/ 445293 w 596132"/>
              <a:gd name="connsiteY88" fmla="*/ 326165 h 571118"/>
              <a:gd name="connsiteX89" fmla="*/ 485003 w 596132"/>
              <a:gd name="connsiteY89" fmla="*/ 311946 h 571118"/>
              <a:gd name="connsiteX90" fmla="*/ 514337 w 596132"/>
              <a:gd name="connsiteY90" fmla="*/ 319248 h 571118"/>
              <a:gd name="connsiteX91" fmla="*/ 510366 w 596132"/>
              <a:gd name="connsiteY91" fmla="*/ 304901 h 571118"/>
              <a:gd name="connsiteX92" fmla="*/ 540724 w 596132"/>
              <a:gd name="connsiteY92" fmla="*/ 267241 h 571118"/>
              <a:gd name="connsiteX93" fmla="*/ 85601 w 596132"/>
              <a:gd name="connsiteY93" fmla="*/ 97642 h 571118"/>
              <a:gd name="connsiteX94" fmla="*/ 87906 w 596132"/>
              <a:gd name="connsiteY94" fmla="*/ 102766 h 571118"/>
              <a:gd name="connsiteX95" fmla="*/ 132099 w 596132"/>
              <a:gd name="connsiteY95" fmla="*/ 144269 h 571118"/>
              <a:gd name="connsiteX96" fmla="*/ 150161 w 596132"/>
              <a:gd name="connsiteY96" fmla="*/ 166558 h 571118"/>
              <a:gd name="connsiteX97" fmla="*/ 133380 w 596132"/>
              <a:gd name="connsiteY97" fmla="*/ 200375 h 571118"/>
              <a:gd name="connsiteX98" fmla="*/ 122620 w 596132"/>
              <a:gd name="connsiteY98" fmla="*/ 202937 h 571118"/>
              <a:gd name="connsiteX99" fmla="*/ 128641 w 596132"/>
              <a:gd name="connsiteY99" fmla="*/ 212544 h 571118"/>
              <a:gd name="connsiteX100" fmla="*/ 123261 w 596132"/>
              <a:gd name="connsiteY100" fmla="*/ 243158 h 571118"/>
              <a:gd name="connsiteX101" fmla="*/ 74200 w 596132"/>
              <a:gd name="connsiteY101" fmla="*/ 255456 h 571118"/>
              <a:gd name="connsiteX102" fmla="*/ 20656 w 596132"/>
              <a:gd name="connsiteY102" fmla="*/ 260708 h 571118"/>
              <a:gd name="connsiteX103" fmla="*/ 11433 w 596132"/>
              <a:gd name="connsiteY103" fmla="*/ 216899 h 571118"/>
              <a:gd name="connsiteX104" fmla="*/ 64593 w 596132"/>
              <a:gd name="connsiteY104" fmla="*/ 175012 h 571118"/>
              <a:gd name="connsiteX105" fmla="*/ 62159 w 596132"/>
              <a:gd name="connsiteY105" fmla="*/ 171681 h 571118"/>
              <a:gd name="connsiteX106" fmla="*/ 50887 w 596132"/>
              <a:gd name="connsiteY106" fmla="*/ 128257 h 571118"/>
              <a:gd name="connsiteX107" fmla="*/ 85601 w 596132"/>
              <a:gd name="connsiteY107" fmla="*/ 97642 h 571118"/>
              <a:gd name="connsiteX108" fmla="*/ 510494 w 596132"/>
              <a:gd name="connsiteY108" fmla="*/ 97514 h 571118"/>
              <a:gd name="connsiteX109" fmla="*/ 545848 w 596132"/>
              <a:gd name="connsiteY109" fmla="*/ 138377 h 571118"/>
              <a:gd name="connsiteX110" fmla="*/ 533038 w 596132"/>
              <a:gd name="connsiteY110" fmla="*/ 172834 h 571118"/>
              <a:gd name="connsiteX111" fmla="*/ 531757 w 596132"/>
              <a:gd name="connsiteY111" fmla="*/ 174500 h 571118"/>
              <a:gd name="connsiteX112" fmla="*/ 531757 w 596132"/>
              <a:gd name="connsiteY112" fmla="*/ 175012 h 571118"/>
              <a:gd name="connsiteX113" fmla="*/ 583636 w 596132"/>
              <a:gd name="connsiteY113" fmla="*/ 213441 h 571118"/>
              <a:gd name="connsiteX114" fmla="*/ 575566 w 596132"/>
              <a:gd name="connsiteY114" fmla="*/ 260580 h 571118"/>
              <a:gd name="connsiteX115" fmla="*/ 572491 w 596132"/>
              <a:gd name="connsiteY115" fmla="*/ 259298 h 571118"/>
              <a:gd name="connsiteX116" fmla="*/ 525865 w 596132"/>
              <a:gd name="connsiteY116" fmla="*/ 254431 h 571118"/>
              <a:gd name="connsiteX117" fmla="*/ 480647 w 596132"/>
              <a:gd name="connsiteY117" fmla="*/ 249051 h 571118"/>
              <a:gd name="connsiteX118" fmla="*/ 464635 w 596132"/>
              <a:gd name="connsiteY118" fmla="*/ 222407 h 571118"/>
              <a:gd name="connsiteX119" fmla="*/ 472065 w 596132"/>
              <a:gd name="connsiteY119" fmla="*/ 205114 h 571118"/>
              <a:gd name="connsiteX120" fmla="*/ 473858 w 596132"/>
              <a:gd name="connsiteY120" fmla="*/ 202680 h 571118"/>
              <a:gd name="connsiteX121" fmla="*/ 463995 w 596132"/>
              <a:gd name="connsiteY121" fmla="*/ 200759 h 571118"/>
              <a:gd name="connsiteX122" fmla="*/ 445549 w 596132"/>
              <a:gd name="connsiteY122" fmla="*/ 177189 h 571118"/>
              <a:gd name="connsiteX123" fmla="*/ 449776 w 596132"/>
              <a:gd name="connsiteY123" fmla="*/ 155157 h 571118"/>
              <a:gd name="connsiteX124" fmla="*/ 461433 w 596132"/>
              <a:gd name="connsiteY124" fmla="*/ 145166 h 571118"/>
              <a:gd name="connsiteX125" fmla="*/ 509469 w 596132"/>
              <a:gd name="connsiteY125" fmla="*/ 99307 h 571118"/>
              <a:gd name="connsiteX126" fmla="*/ 510494 w 596132"/>
              <a:gd name="connsiteY126" fmla="*/ 97514 h 571118"/>
              <a:gd name="connsiteX127" fmla="*/ 203640 w 596132"/>
              <a:gd name="connsiteY127" fmla="*/ 1075 h 571118"/>
              <a:gd name="connsiteX128" fmla="*/ 223431 w 596132"/>
              <a:gd name="connsiteY128" fmla="*/ 1571 h 571118"/>
              <a:gd name="connsiteX129" fmla="*/ 251612 w 596132"/>
              <a:gd name="connsiteY129" fmla="*/ 23475 h 571118"/>
              <a:gd name="connsiteX130" fmla="*/ 256736 w 596132"/>
              <a:gd name="connsiteY130" fmla="*/ 103664 h 571118"/>
              <a:gd name="connsiteX131" fmla="*/ 245079 w 596132"/>
              <a:gd name="connsiteY131" fmla="*/ 126208 h 571118"/>
              <a:gd name="connsiteX132" fmla="*/ 236497 w 596132"/>
              <a:gd name="connsiteY132" fmla="*/ 240469 h 571118"/>
              <a:gd name="connsiteX133" fmla="*/ 267367 w 596132"/>
              <a:gd name="connsiteY133" fmla="*/ 301699 h 571118"/>
              <a:gd name="connsiteX134" fmla="*/ 256479 w 596132"/>
              <a:gd name="connsiteY134" fmla="*/ 346020 h 571118"/>
              <a:gd name="connsiteX135" fmla="*/ 231501 w 596132"/>
              <a:gd name="connsiteY135" fmla="*/ 342945 h 571118"/>
              <a:gd name="connsiteX136" fmla="*/ 212927 w 596132"/>
              <a:gd name="connsiteY136" fmla="*/ 346404 h 571118"/>
              <a:gd name="connsiteX137" fmla="*/ 208828 w 596132"/>
              <a:gd name="connsiteY137" fmla="*/ 346532 h 571118"/>
              <a:gd name="connsiteX138" fmla="*/ 174754 w 596132"/>
              <a:gd name="connsiteY138" fmla="*/ 339743 h 571118"/>
              <a:gd name="connsiteX139" fmla="*/ 147342 w 596132"/>
              <a:gd name="connsiteY139" fmla="*/ 302723 h 571118"/>
              <a:gd name="connsiteX140" fmla="*/ 102124 w 596132"/>
              <a:gd name="connsiteY140" fmla="*/ 296959 h 571118"/>
              <a:gd name="connsiteX141" fmla="*/ 95976 w 596132"/>
              <a:gd name="connsiteY141" fmla="*/ 272493 h 571118"/>
              <a:gd name="connsiteX142" fmla="*/ 131842 w 596132"/>
              <a:gd name="connsiteY142" fmla="*/ 255969 h 571118"/>
              <a:gd name="connsiteX143" fmla="*/ 191791 w 596132"/>
              <a:gd name="connsiteY143" fmla="*/ 265191 h 571118"/>
              <a:gd name="connsiteX144" fmla="*/ 218435 w 596132"/>
              <a:gd name="connsiteY144" fmla="*/ 290682 h 571118"/>
              <a:gd name="connsiteX145" fmla="*/ 224199 w 596132"/>
              <a:gd name="connsiteY145" fmla="*/ 276592 h 571118"/>
              <a:gd name="connsiteX146" fmla="*/ 202423 w 596132"/>
              <a:gd name="connsiteY146" fmla="*/ 244696 h 571118"/>
              <a:gd name="connsiteX147" fmla="*/ 218563 w 596132"/>
              <a:gd name="connsiteY147" fmla="*/ 210111 h 571118"/>
              <a:gd name="connsiteX148" fmla="*/ 209852 w 596132"/>
              <a:gd name="connsiteY148" fmla="*/ 197429 h 571118"/>
              <a:gd name="connsiteX149" fmla="*/ 188333 w 596132"/>
              <a:gd name="connsiteY149" fmla="*/ 228812 h 571118"/>
              <a:gd name="connsiteX150" fmla="*/ 186924 w 596132"/>
              <a:gd name="connsiteY150" fmla="*/ 246490 h 571118"/>
              <a:gd name="connsiteX151" fmla="*/ 185258 w 596132"/>
              <a:gd name="connsiteY151" fmla="*/ 250204 h 571118"/>
              <a:gd name="connsiteX152" fmla="*/ 143371 w 596132"/>
              <a:gd name="connsiteY152" fmla="*/ 244952 h 571118"/>
              <a:gd name="connsiteX153" fmla="*/ 142859 w 596132"/>
              <a:gd name="connsiteY153" fmla="*/ 240597 h 571118"/>
              <a:gd name="connsiteX154" fmla="*/ 145805 w 596132"/>
              <a:gd name="connsiteY154" fmla="*/ 214210 h 571118"/>
              <a:gd name="connsiteX155" fmla="*/ 146958 w 596132"/>
              <a:gd name="connsiteY155" fmla="*/ 210751 h 571118"/>
              <a:gd name="connsiteX156" fmla="*/ 161561 w 596132"/>
              <a:gd name="connsiteY156" fmla="*/ 152980 h 571118"/>
              <a:gd name="connsiteX157" fmla="*/ 160536 w 596132"/>
              <a:gd name="connsiteY157" fmla="*/ 150034 h 571118"/>
              <a:gd name="connsiteX158" fmla="*/ 173602 w 596132"/>
              <a:gd name="connsiteY158" fmla="*/ 147984 h 571118"/>
              <a:gd name="connsiteX159" fmla="*/ 213183 w 596132"/>
              <a:gd name="connsiteY159" fmla="*/ 103023 h 571118"/>
              <a:gd name="connsiteX160" fmla="*/ 217666 w 596132"/>
              <a:gd name="connsiteY160" fmla="*/ 96746 h 571118"/>
              <a:gd name="connsiteX161" fmla="*/ 243798 w 596132"/>
              <a:gd name="connsiteY161" fmla="*/ 65747 h 571118"/>
              <a:gd name="connsiteX162" fmla="*/ 229323 w 596132"/>
              <a:gd name="connsiteY162" fmla="*/ 62416 h 571118"/>
              <a:gd name="connsiteX163" fmla="*/ 171040 w 596132"/>
              <a:gd name="connsiteY163" fmla="*/ 71383 h 571118"/>
              <a:gd name="connsiteX164" fmla="*/ 159895 w 596132"/>
              <a:gd name="connsiteY164" fmla="*/ 81118 h 571118"/>
              <a:gd name="connsiteX165" fmla="*/ 197812 w 596132"/>
              <a:gd name="connsiteY165" fmla="*/ 101230 h 571118"/>
              <a:gd name="connsiteX166" fmla="*/ 160536 w 596132"/>
              <a:gd name="connsiteY166" fmla="*/ 134534 h 571118"/>
              <a:gd name="connsiteX167" fmla="*/ 106352 w 596132"/>
              <a:gd name="connsiteY167" fmla="*/ 104048 h 571118"/>
              <a:gd name="connsiteX168" fmla="*/ 120954 w 596132"/>
              <a:gd name="connsiteY168" fmla="*/ 45380 h 571118"/>
              <a:gd name="connsiteX169" fmla="*/ 146445 w 596132"/>
              <a:gd name="connsiteY169" fmla="*/ 44227 h 571118"/>
              <a:gd name="connsiteX170" fmla="*/ 151825 w 596132"/>
              <a:gd name="connsiteY170" fmla="*/ 42433 h 571118"/>
              <a:gd name="connsiteX171" fmla="*/ 185386 w 596132"/>
              <a:gd name="connsiteY171" fmla="*/ 8744 h 571118"/>
              <a:gd name="connsiteX172" fmla="*/ 203640 w 596132"/>
              <a:gd name="connsiteY172" fmla="*/ 1075 h 571118"/>
              <a:gd name="connsiteX173" fmla="*/ 388034 w 596132"/>
              <a:gd name="connsiteY173" fmla="*/ 34 h 571118"/>
              <a:gd name="connsiteX174" fmla="*/ 417880 w 596132"/>
              <a:gd name="connsiteY174" fmla="*/ 12459 h 571118"/>
              <a:gd name="connsiteX175" fmla="*/ 444652 w 596132"/>
              <a:gd name="connsiteY175" fmla="*/ 42433 h 571118"/>
              <a:gd name="connsiteX176" fmla="*/ 449264 w 596132"/>
              <a:gd name="connsiteY176" fmla="*/ 44355 h 571118"/>
              <a:gd name="connsiteX177" fmla="*/ 486924 w 596132"/>
              <a:gd name="connsiteY177" fmla="*/ 53578 h 571118"/>
              <a:gd name="connsiteX178" fmla="*/ 495250 w 596132"/>
              <a:gd name="connsiteY178" fmla="*/ 93671 h 571118"/>
              <a:gd name="connsiteX179" fmla="*/ 457590 w 596132"/>
              <a:gd name="connsiteY179" fmla="*/ 129538 h 571118"/>
              <a:gd name="connsiteX180" fmla="*/ 423388 w 596132"/>
              <a:gd name="connsiteY180" fmla="*/ 132997 h 571118"/>
              <a:gd name="connsiteX181" fmla="*/ 398409 w 596132"/>
              <a:gd name="connsiteY181" fmla="*/ 100973 h 571118"/>
              <a:gd name="connsiteX182" fmla="*/ 436454 w 596132"/>
              <a:gd name="connsiteY182" fmla="*/ 81374 h 571118"/>
              <a:gd name="connsiteX183" fmla="*/ 424925 w 596132"/>
              <a:gd name="connsiteY183" fmla="*/ 71127 h 571118"/>
              <a:gd name="connsiteX184" fmla="*/ 392773 w 596132"/>
              <a:gd name="connsiteY184" fmla="*/ 84705 h 571118"/>
              <a:gd name="connsiteX185" fmla="*/ 367154 w 596132"/>
              <a:gd name="connsiteY185" fmla="*/ 62288 h 571118"/>
              <a:gd name="connsiteX186" fmla="*/ 352423 w 596132"/>
              <a:gd name="connsiteY186" fmla="*/ 65746 h 571118"/>
              <a:gd name="connsiteX187" fmla="*/ 377530 w 596132"/>
              <a:gd name="connsiteY187" fmla="*/ 96361 h 571118"/>
              <a:gd name="connsiteX188" fmla="*/ 383166 w 596132"/>
              <a:gd name="connsiteY188" fmla="*/ 104944 h 571118"/>
              <a:gd name="connsiteX189" fmla="*/ 406351 w 596132"/>
              <a:gd name="connsiteY189" fmla="*/ 141964 h 571118"/>
              <a:gd name="connsiteX190" fmla="*/ 435173 w 596132"/>
              <a:gd name="connsiteY190" fmla="*/ 149906 h 571118"/>
              <a:gd name="connsiteX191" fmla="*/ 431074 w 596132"/>
              <a:gd name="connsiteY191" fmla="*/ 165918 h 571118"/>
              <a:gd name="connsiteX192" fmla="*/ 448239 w 596132"/>
              <a:gd name="connsiteY192" fmla="*/ 210366 h 571118"/>
              <a:gd name="connsiteX193" fmla="*/ 450032 w 596132"/>
              <a:gd name="connsiteY193" fmla="*/ 214594 h 571118"/>
              <a:gd name="connsiteX194" fmla="*/ 453106 w 596132"/>
              <a:gd name="connsiteY194" fmla="*/ 240213 h 571118"/>
              <a:gd name="connsiteX195" fmla="*/ 452338 w 596132"/>
              <a:gd name="connsiteY195" fmla="*/ 245849 h 571118"/>
              <a:gd name="connsiteX196" fmla="*/ 410834 w 596132"/>
              <a:gd name="connsiteY196" fmla="*/ 250460 h 571118"/>
              <a:gd name="connsiteX197" fmla="*/ 409169 w 596132"/>
              <a:gd name="connsiteY197" fmla="*/ 245080 h 571118"/>
              <a:gd name="connsiteX198" fmla="*/ 389443 w 596132"/>
              <a:gd name="connsiteY198" fmla="*/ 199991 h 571118"/>
              <a:gd name="connsiteX199" fmla="*/ 386112 w 596132"/>
              <a:gd name="connsiteY199" fmla="*/ 197685 h 571118"/>
              <a:gd name="connsiteX200" fmla="*/ 377402 w 596132"/>
              <a:gd name="connsiteY200" fmla="*/ 210366 h 571118"/>
              <a:gd name="connsiteX201" fmla="*/ 393542 w 596132"/>
              <a:gd name="connsiteY201" fmla="*/ 245208 h 571118"/>
              <a:gd name="connsiteX202" fmla="*/ 371765 w 596132"/>
              <a:gd name="connsiteY202" fmla="*/ 276848 h 571118"/>
              <a:gd name="connsiteX203" fmla="*/ 377530 w 596132"/>
              <a:gd name="connsiteY203" fmla="*/ 290938 h 571118"/>
              <a:gd name="connsiteX204" fmla="*/ 404174 w 596132"/>
              <a:gd name="connsiteY204" fmla="*/ 265447 h 571118"/>
              <a:gd name="connsiteX205" fmla="*/ 463482 w 596132"/>
              <a:gd name="connsiteY205" fmla="*/ 256737 h 571118"/>
              <a:gd name="connsiteX206" fmla="*/ 481288 w 596132"/>
              <a:gd name="connsiteY206" fmla="*/ 267241 h 571118"/>
              <a:gd name="connsiteX207" fmla="*/ 499990 w 596132"/>
              <a:gd name="connsiteY207" fmla="*/ 273133 h 571118"/>
              <a:gd name="connsiteX208" fmla="*/ 494097 w 596132"/>
              <a:gd name="connsiteY208" fmla="*/ 296831 h 571118"/>
              <a:gd name="connsiteX209" fmla="*/ 421210 w 596132"/>
              <a:gd name="connsiteY209" fmla="*/ 340127 h 571118"/>
              <a:gd name="connsiteX210" fmla="*/ 387521 w 596132"/>
              <a:gd name="connsiteY210" fmla="*/ 346788 h 571118"/>
              <a:gd name="connsiteX211" fmla="*/ 384575 w 596132"/>
              <a:gd name="connsiteY211" fmla="*/ 347172 h 571118"/>
              <a:gd name="connsiteX212" fmla="*/ 341663 w 596132"/>
              <a:gd name="connsiteY212" fmla="*/ 347044 h 571118"/>
              <a:gd name="connsiteX213" fmla="*/ 340510 w 596132"/>
              <a:gd name="connsiteY213" fmla="*/ 347172 h 571118"/>
              <a:gd name="connsiteX214" fmla="*/ 359853 w 596132"/>
              <a:gd name="connsiteY214" fmla="*/ 240725 h 571118"/>
              <a:gd name="connsiteX215" fmla="*/ 329878 w 596132"/>
              <a:gd name="connsiteY215" fmla="*/ 185388 h 571118"/>
              <a:gd name="connsiteX216" fmla="*/ 351270 w 596132"/>
              <a:gd name="connsiteY216" fmla="*/ 126720 h 571118"/>
              <a:gd name="connsiteX217" fmla="*/ 338717 w 596132"/>
              <a:gd name="connsiteY217" fmla="*/ 102638 h 571118"/>
              <a:gd name="connsiteX218" fmla="*/ 346403 w 596132"/>
              <a:gd name="connsiteY218" fmla="*/ 21938 h 571118"/>
              <a:gd name="connsiteX219" fmla="*/ 388034 w 596132"/>
              <a:gd name="connsiteY219" fmla="*/ 34 h 57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</a:cxnLst>
            <a:rect l="l" t="t" r="r" b="b"/>
            <a:pathLst>
              <a:path w="596132" h="571118">
                <a:moveTo>
                  <a:pt x="48709" y="267369"/>
                </a:moveTo>
                <a:cubicBezTo>
                  <a:pt x="74072" y="263654"/>
                  <a:pt x="90980" y="282228"/>
                  <a:pt x="85216" y="307207"/>
                </a:cubicBezTo>
                <a:cubicBezTo>
                  <a:pt x="84191" y="311562"/>
                  <a:pt x="82654" y="315917"/>
                  <a:pt x="81502" y="319888"/>
                </a:cubicBezTo>
                <a:cubicBezTo>
                  <a:pt x="89571" y="317583"/>
                  <a:pt x="97770" y="314636"/>
                  <a:pt x="106224" y="312843"/>
                </a:cubicBezTo>
                <a:cubicBezTo>
                  <a:pt x="120058" y="310025"/>
                  <a:pt x="133636" y="310793"/>
                  <a:pt x="145165" y="320400"/>
                </a:cubicBezTo>
                <a:cubicBezTo>
                  <a:pt x="153107" y="326934"/>
                  <a:pt x="157206" y="335772"/>
                  <a:pt x="159768" y="345507"/>
                </a:cubicBezTo>
                <a:cubicBezTo>
                  <a:pt x="160024" y="346532"/>
                  <a:pt x="159255" y="348197"/>
                  <a:pt x="158487" y="348838"/>
                </a:cubicBezTo>
                <a:cubicBezTo>
                  <a:pt x="148495" y="357804"/>
                  <a:pt x="143756" y="368949"/>
                  <a:pt x="144012" y="382399"/>
                </a:cubicBezTo>
                <a:cubicBezTo>
                  <a:pt x="144012" y="383936"/>
                  <a:pt x="142731" y="385857"/>
                  <a:pt x="141450" y="386882"/>
                </a:cubicBezTo>
                <a:cubicBezTo>
                  <a:pt x="128897" y="396745"/>
                  <a:pt x="120570" y="409170"/>
                  <a:pt x="119930" y="425567"/>
                </a:cubicBezTo>
                <a:cubicBezTo>
                  <a:pt x="118905" y="448368"/>
                  <a:pt x="131843" y="467070"/>
                  <a:pt x="153491" y="474755"/>
                </a:cubicBezTo>
                <a:cubicBezTo>
                  <a:pt x="158487" y="476549"/>
                  <a:pt x="163867" y="477573"/>
                  <a:pt x="169759" y="479111"/>
                </a:cubicBezTo>
                <a:cubicBezTo>
                  <a:pt x="173730" y="499478"/>
                  <a:pt x="186155" y="513696"/>
                  <a:pt x="206010" y="522407"/>
                </a:cubicBezTo>
                <a:cubicBezTo>
                  <a:pt x="207932" y="517539"/>
                  <a:pt x="209725" y="512928"/>
                  <a:pt x="211646" y="508188"/>
                </a:cubicBezTo>
                <a:cubicBezTo>
                  <a:pt x="194866" y="499862"/>
                  <a:pt x="183850" y="487693"/>
                  <a:pt x="185130" y="467966"/>
                </a:cubicBezTo>
                <a:cubicBezTo>
                  <a:pt x="186027" y="454388"/>
                  <a:pt x="194225" y="446318"/>
                  <a:pt x="213568" y="438248"/>
                </a:cubicBezTo>
                <a:cubicBezTo>
                  <a:pt x="212543" y="433509"/>
                  <a:pt x="211518" y="428769"/>
                  <a:pt x="210493" y="424030"/>
                </a:cubicBezTo>
                <a:cubicBezTo>
                  <a:pt x="193201" y="425311"/>
                  <a:pt x="179238" y="438633"/>
                  <a:pt x="170015" y="462714"/>
                </a:cubicBezTo>
                <a:cubicBezTo>
                  <a:pt x="154516" y="462458"/>
                  <a:pt x="140169" y="452083"/>
                  <a:pt x="136454" y="438376"/>
                </a:cubicBezTo>
                <a:cubicBezTo>
                  <a:pt x="133636" y="427616"/>
                  <a:pt x="136198" y="417753"/>
                  <a:pt x="143115" y="409555"/>
                </a:cubicBezTo>
                <a:cubicBezTo>
                  <a:pt x="148367" y="402510"/>
                  <a:pt x="155156" y="397386"/>
                  <a:pt x="161817" y="391237"/>
                </a:cubicBezTo>
                <a:cubicBezTo>
                  <a:pt x="161561" y="387522"/>
                  <a:pt x="160793" y="382911"/>
                  <a:pt x="160793" y="378172"/>
                </a:cubicBezTo>
                <a:cubicBezTo>
                  <a:pt x="161049" y="360366"/>
                  <a:pt x="173730" y="351015"/>
                  <a:pt x="190511" y="356908"/>
                </a:cubicBezTo>
                <a:cubicBezTo>
                  <a:pt x="197172" y="359213"/>
                  <a:pt x="203192" y="363569"/>
                  <a:pt x="210109" y="367283"/>
                </a:cubicBezTo>
                <a:cubicBezTo>
                  <a:pt x="211134" y="366515"/>
                  <a:pt x="213184" y="365106"/>
                  <a:pt x="215233" y="363825"/>
                </a:cubicBezTo>
                <a:cubicBezTo>
                  <a:pt x="229708" y="354858"/>
                  <a:pt x="246360" y="356523"/>
                  <a:pt x="258785" y="368436"/>
                </a:cubicBezTo>
                <a:cubicBezTo>
                  <a:pt x="271467" y="380477"/>
                  <a:pt x="276335" y="395720"/>
                  <a:pt x="275950" y="412757"/>
                </a:cubicBezTo>
                <a:cubicBezTo>
                  <a:pt x="275438" y="430178"/>
                  <a:pt x="268521" y="444909"/>
                  <a:pt x="257505" y="458103"/>
                </a:cubicBezTo>
                <a:cubicBezTo>
                  <a:pt x="256480" y="459256"/>
                  <a:pt x="255583" y="460409"/>
                  <a:pt x="254814" y="461305"/>
                </a:cubicBezTo>
                <a:cubicBezTo>
                  <a:pt x="259170" y="467582"/>
                  <a:pt x="263909" y="473346"/>
                  <a:pt x="267496" y="479623"/>
                </a:cubicBezTo>
                <a:cubicBezTo>
                  <a:pt x="278640" y="498837"/>
                  <a:pt x="282355" y="519076"/>
                  <a:pt x="273773" y="540212"/>
                </a:cubicBezTo>
                <a:cubicBezTo>
                  <a:pt x="266727" y="557633"/>
                  <a:pt x="253790" y="568649"/>
                  <a:pt x="234575" y="570827"/>
                </a:cubicBezTo>
                <a:cubicBezTo>
                  <a:pt x="224712" y="571979"/>
                  <a:pt x="215489" y="569674"/>
                  <a:pt x="207035" y="564678"/>
                </a:cubicBezTo>
                <a:cubicBezTo>
                  <a:pt x="201143" y="561220"/>
                  <a:pt x="195634" y="556864"/>
                  <a:pt x="190254" y="552509"/>
                </a:cubicBezTo>
                <a:cubicBezTo>
                  <a:pt x="188077" y="550716"/>
                  <a:pt x="186540" y="550075"/>
                  <a:pt x="183721" y="551100"/>
                </a:cubicBezTo>
                <a:cubicBezTo>
                  <a:pt x="173858" y="554943"/>
                  <a:pt x="163611" y="556736"/>
                  <a:pt x="153107" y="555071"/>
                </a:cubicBezTo>
                <a:cubicBezTo>
                  <a:pt x="136326" y="552381"/>
                  <a:pt x="124926" y="540724"/>
                  <a:pt x="121595" y="522919"/>
                </a:cubicBezTo>
                <a:cubicBezTo>
                  <a:pt x="120314" y="515746"/>
                  <a:pt x="120698" y="508316"/>
                  <a:pt x="120314" y="501015"/>
                </a:cubicBezTo>
                <a:cubicBezTo>
                  <a:pt x="120186" y="499478"/>
                  <a:pt x="120442" y="498069"/>
                  <a:pt x="120570" y="496660"/>
                </a:cubicBezTo>
                <a:cubicBezTo>
                  <a:pt x="114294" y="497428"/>
                  <a:pt x="108273" y="498581"/>
                  <a:pt x="102253" y="498709"/>
                </a:cubicBezTo>
                <a:cubicBezTo>
                  <a:pt x="76634" y="498965"/>
                  <a:pt x="57420" y="481032"/>
                  <a:pt x="55626" y="455413"/>
                </a:cubicBezTo>
                <a:cubicBezTo>
                  <a:pt x="55242" y="450417"/>
                  <a:pt x="55242" y="445422"/>
                  <a:pt x="55754" y="440426"/>
                </a:cubicBezTo>
                <a:cubicBezTo>
                  <a:pt x="56139" y="435686"/>
                  <a:pt x="57291" y="430947"/>
                  <a:pt x="58316" y="425823"/>
                </a:cubicBezTo>
                <a:cubicBezTo>
                  <a:pt x="55754" y="424798"/>
                  <a:pt x="53064" y="423902"/>
                  <a:pt x="50374" y="422749"/>
                </a:cubicBezTo>
                <a:cubicBezTo>
                  <a:pt x="23346" y="411092"/>
                  <a:pt x="8103" y="389956"/>
                  <a:pt x="2595" y="361647"/>
                </a:cubicBezTo>
                <a:cubicBezTo>
                  <a:pt x="-1505" y="340896"/>
                  <a:pt x="-1376" y="320145"/>
                  <a:pt x="7590" y="300546"/>
                </a:cubicBezTo>
                <a:cubicBezTo>
                  <a:pt x="15660" y="282741"/>
                  <a:pt x="28598" y="270315"/>
                  <a:pt x="48709" y="267369"/>
                </a:cubicBezTo>
                <a:close/>
                <a:moveTo>
                  <a:pt x="540724" y="267241"/>
                </a:moveTo>
                <a:cubicBezTo>
                  <a:pt x="560195" y="266985"/>
                  <a:pt x="574926" y="275183"/>
                  <a:pt x="584661" y="292091"/>
                </a:cubicBezTo>
                <a:cubicBezTo>
                  <a:pt x="602594" y="323219"/>
                  <a:pt x="599136" y="370358"/>
                  <a:pt x="576847" y="398667"/>
                </a:cubicBezTo>
                <a:cubicBezTo>
                  <a:pt x="567368" y="410708"/>
                  <a:pt x="555199" y="419162"/>
                  <a:pt x="540852" y="424542"/>
                </a:cubicBezTo>
                <a:cubicBezTo>
                  <a:pt x="540084" y="424798"/>
                  <a:pt x="539315" y="425054"/>
                  <a:pt x="538547" y="425439"/>
                </a:cubicBezTo>
                <a:cubicBezTo>
                  <a:pt x="539187" y="435174"/>
                  <a:pt x="540724" y="444525"/>
                  <a:pt x="540340" y="453748"/>
                </a:cubicBezTo>
                <a:cubicBezTo>
                  <a:pt x="539443" y="482954"/>
                  <a:pt x="515361" y="502552"/>
                  <a:pt x="486540" y="498197"/>
                </a:cubicBezTo>
                <a:cubicBezTo>
                  <a:pt x="482953" y="497684"/>
                  <a:pt x="479495" y="497044"/>
                  <a:pt x="475524" y="496404"/>
                </a:cubicBezTo>
                <a:cubicBezTo>
                  <a:pt x="475524" y="502808"/>
                  <a:pt x="475780" y="509085"/>
                  <a:pt x="475524" y="515361"/>
                </a:cubicBezTo>
                <a:cubicBezTo>
                  <a:pt x="475140" y="523560"/>
                  <a:pt x="472706" y="531117"/>
                  <a:pt x="468479" y="538163"/>
                </a:cubicBezTo>
                <a:cubicBezTo>
                  <a:pt x="460280" y="551484"/>
                  <a:pt x="444652" y="558017"/>
                  <a:pt x="427616" y="555071"/>
                </a:cubicBezTo>
                <a:cubicBezTo>
                  <a:pt x="422364" y="554174"/>
                  <a:pt x="417112" y="552765"/>
                  <a:pt x="411988" y="550972"/>
                </a:cubicBezTo>
                <a:cubicBezTo>
                  <a:pt x="409554" y="550203"/>
                  <a:pt x="408017" y="550331"/>
                  <a:pt x="406096" y="552125"/>
                </a:cubicBezTo>
                <a:cubicBezTo>
                  <a:pt x="396873" y="561091"/>
                  <a:pt x="386369" y="568009"/>
                  <a:pt x="373432" y="570186"/>
                </a:cubicBezTo>
                <a:cubicBezTo>
                  <a:pt x="354473" y="573517"/>
                  <a:pt x="339102" y="566600"/>
                  <a:pt x="328214" y="551100"/>
                </a:cubicBezTo>
                <a:cubicBezTo>
                  <a:pt x="314636" y="531629"/>
                  <a:pt x="314508" y="510494"/>
                  <a:pt x="323730" y="489358"/>
                </a:cubicBezTo>
                <a:cubicBezTo>
                  <a:pt x="328086" y="479495"/>
                  <a:pt x="334619" y="470528"/>
                  <a:pt x="340511" y="460665"/>
                </a:cubicBezTo>
                <a:cubicBezTo>
                  <a:pt x="338333" y="457847"/>
                  <a:pt x="335131" y="454260"/>
                  <a:pt x="332569" y="450161"/>
                </a:cubicBezTo>
                <a:cubicBezTo>
                  <a:pt x="317838" y="427104"/>
                  <a:pt x="314636" y="403278"/>
                  <a:pt x="328598" y="378812"/>
                </a:cubicBezTo>
                <a:cubicBezTo>
                  <a:pt x="334875" y="367924"/>
                  <a:pt x="344098" y="360495"/>
                  <a:pt x="357035" y="358445"/>
                </a:cubicBezTo>
                <a:cubicBezTo>
                  <a:pt x="363952" y="357292"/>
                  <a:pt x="370613" y="358701"/>
                  <a:pt x="376762" y="361647"/>
                </a:cubicBezTo>
                <a:cubicBezTo>
                  <a:pt x="380221" y="363313"/>
                  <a:pt x="383423" y="365618"/>
                  <a:pt x="385600" y="366899"/>
                </a:cubicBezTo>
                <a:cubicBezTo>
                  <a:pt x="393286" y="363184"/>
                  <a:pt x="400075" y="358445"/>
                  <a:pt x="407633" y="356395"/>
                </a:cubicBezTo>
                <a:cubicBezTo>
                  <a:pt x="423517" y="351912"/>
                  <a:pt x="434789" y="360879"/>
                  <a:pt x="435301" y="377403"/>
                </a:cubicBezTo>
                <a:cubicBezTo>
                  <a:pt x="435430" y="382399"/>
                  <a:pt x="434661" y="387266"/>
                  <a:pt x="434148" y="392390"/>
                </a:cubicBezTo>
                <a:cubicBezTo>
                  <a:pt x="437863" y="395080"/>
                  <a:pt x="441962" y="397514"/>
                  <a:pt x="445677" y="400716"/>
                </a:cubicBezTo>
                <a:cubicBezTo>
                  <a:pt x="454260" y="408146"/>
                  <a:pt x="460152" y="417113"/>
                  <a:pt x="460665" y="428897"/>
                </a:cubicBezTo>
                <a:cubicBezTo>
                  <a:pt x="461177" y="440170"/>
                  <a:pt x="456309" y="448752"/>
                  <a:pt x="447215" y="455029"/>
                </a:cubicBezTo>
                <a:cubicBezTo>
                  <a:pt x="440937" y="459384"/>
                  <a:pt x="433892" y="461690"/>
                  <a:pt x="426078" y="462458"/>
                </a:cubicBezTo>
                <a:cubicBezTo>
                  <a:pt x="420698" y="441194"/>
                  <a:pt x="407377" y="428129"/>
                  <a:pt x="385857" y="423005"/>
                </a:cubicBezTo>
                <a:cubicBezTo>
                  <a:pt x="384704" y="428000"/>
                  <a:pt x="383679" y="432868"/>
                  <a:pt x="382526" y="437864"/>
                </a:cubicBezTo>
                <a:cubicBezTo>
                  <a:pt x="398666" y="442988"/>
                  <a:pt x="410707" y="452082"/>
                  <a:pt x="411091" y="470016"/>
                </a:cubicBezTo>
                <a:cubicBezTo>
                  <a:pt x="411476" y="488333"/>
                  <a:pt x="400587" y="499862"/>
                  <a:pt x="384576" y="507676"/>
                </a:cubicBezTo>
                <a:cubicBezTo>
                  <a:pt x="386369" y="512415"/>
                  <a:pt x="388162" y="517027"/>
                  <a:pt x="390084" y="522022"/>
                </a:cubicBezTo>
                <a:cubicBezTo>
                  <a:pt x="407248" y="514721"/>
                  <a:pt x="419418" y="503192"/>
                  <a:pt x="424541" y="485387"/>
                </a:cubicBezTo>
                <a:cubicBezTo>
                  <a:pt x="426078" y="479879"/>
                  <a:pt x="428256" y="477958"/>
                  <a:pt x="433636" y="476933"/>
                </a:cubicBezTo>
                <a:cubicBezTo>
                  <a:pt x="454004" y="472706"/>
                  <a:pt x="468991" y="461561"/>
                  <a:pt x="474627" y="440810"/>
                </a:cubicBezTo>
                <a:cubicBezTo>
                  <a:pt x="480263" y="419546"/>
                  <a:pt x="472834" y="402125"/>
                  <a:pt x="456309" y="388291"/>
                </a:cubicBezTo>
                <a:cubicBezTo>
                  <a:pt x="453235" y="385729"/>
                  <a:pt x="451826" y="383552"/>
                  <a:pt x="451826" y="379196"/>
                </a:cubicBezTo>
                <a:cubicBezTo>
                  <a:pt x="451826" y="367283"/>
                  <a:pt x="447087" y="357036"/>
                  <a:pt x="437991" y="349222"/>
                </a:cubicBezTo>
                <a:cubicBezTo>
                  <a:pt x="436070" y="347557"/>
                  <a:pt x="435558" y="346020"/>
                  <a:pt x="436454" y="343970"/>
                </a:cubicBezTo>
                <a:cubicBezTo>
                  <a:pt x="439272" y="337950"/>
                  <a:pt x="441450" y="331545"/>
                  <a:pt x="445293" y="326165"/>
                </a:cubicBezTo>
                <a:cubicBezTo>
                  <a:pt x="455157" y="312715"/>
                  <a:pt x="469375" y="309513"/>
                  <a:pt x="485003" y="311946"/>
                </a:cubicBezTo>
                <a:cubicBezTo>
                  <a:pt x="494994" y="313484"/>
                  <a:pt x="504858" y="316814"/>
                  <a:pt x="514337" y="319248"/>
                </a:cubicBezTo>
                <a:cubicBezTo>
                  <a:pt x="513184" y="315149"/>
                  <a:pt x="511390" y="310025"/>
                  <a:pt x="510366" y="304901"/>
                </a:cubicBezTo>
                <a:cubicBezTo>
                  <a:pt x="506138" y="283125"/>
                  <a:pt x="518692" y="267625"/>
                  <a:pt x="540724" y="267241"/>
                </a:cubicBezTo>
                <a:close/>
                <a:moveTo>
                  <a:pt x="85601" y="97642"/>
                </a:moveTo>
                <a:cubicBezTo>
                  <a:pt x="86369" y="99308"/>
                  <a:pt x="87138" y="100973"/>
                  <a:pt x="87906" y="102766"/>
                </a:cubicBezTo>
                <a:cubicBezTo>
                  <a:pt x="96745" y="122877"/>
                  <a:pt x="111860" y="136711"/>
                  <a:pt x="132099" y="144269"/>
                </a:cubicBezTo>
                <a:cubicBezTo>
                  <a:pt x="142988" y="148368"/>
                  <a:pt x="147983" y="156054"/>
                  <a:pt x="150161" y="166558"/>
                </a:cubicBezTo>
                <a:cubicBezTo>
                  <a:pt x="153107" y="180520"/>
                  <a:pt x="145677" y="195507"/>
                  <a:pt x="133380" y="200375"/>
                </a:cubicBezTo>
                <a:cubicBezTo>
                  <a:pt x="130178" y="201528"/>
                  <a:pt x="126463" y="202040"/>
                  <a:pt x="122620" y="202937"/>
                </a:cubicBezTo>
                <a:cubicBezTo>
                  <a:pt x="124542" y="206011"/>
                  <a:pt x="126847" y="209213"/>
                  <a:pt x="128641" y="212544"/>
                </a:cubicBezTo>
                <a:cubicBezTo>
                  <a:pt x="134277" y="223688"/>
                  <a:pt x="132484" y="234832"/>
                  <a:pt x="123261" y="243158"/>
                </a:cubicBezTo>
                <a:cubicBezTo>
                  <a:pt x="109170" y="255840"/>
                  <a:pt x="92902" y="259811"/>
                  <a:pt x="74200" y="255456"/>
                </a:cubicBezTo>
                <a:cubicBezTo>
                  <a:pt x="50631" y="249819"/>
                  <a:pt x="42817" y="250844"/>
                  <a:pt x="20656" y="260708"/>
                </a:cubicBezTo>
                <a:cubicBezTo>
                  <a:pt x="10152" y="247642"/>
                  <a:pt x="6438" y="232911"/>
                  <a:pt x="11433" y="216899"/>
                </a:cubicBezTo>
                <a:cubicBezTo>
                  <a:pt x="19375" y="191152"/>
                  <a:pt x="37309" y="177317"/>
                  <a:pt x="64593" y="175012"/>
                </a:cubicBezTo>
                <a:cubicBezTo>
                  <a:pt x="63696" y="173859"/>
                  <a:pt x="62928" y="172706"/>
                  <a:pt x="62159" y="171681"/>
                </a:cubicBezTo>
                <a:cubicBezTo>
                  <a:pt x="52680" y="158744"/>
                  <a:pt x="48581" y="144269"/>
                  <a:pt x="50887" y="128257"/>
                </a:cubicBezTo>
                <a:cubicBezTo>
                  <a:pt x="53449" y="111092"/>
                  <a:pt x="66258" y="99820"/>
                  <a:pt x="85601" y="97642"/>
                </a:cubicBezTo>
                <a:close/>
                <a:moveTo>
                  <a:pt x="510494" y="97514"/>
                </a:moveTo>
                <a:cubicBezTo>
                  <a:pt x="533038" y="99564"/>
                  <a:pt x="546744" y="115448"/>
                  <a:pt x="545848" y="138377"/>
                </a:cubicBezTo>
                <a:cubicBezTo>
                  <a:pt x="545335" y="151314"/>
                  <a:pt x="541108" y="162715"/>
                  <a:pt x="533038" y="172834"/>
                </a:cubicBezTo>
                <a:cubicBezTo>
                  <a:pt x="532654" y="173347"/>
                  <a:pt x="532270" y="173987"/>
                  <a:pt x="531757" y="174500"/>
                </a:cubicBezTo>
                <a:cubicBezTo>
                  <a:pt x="531757" y="174628"/>
                  <a:pt x="531757" y="174756"/>
                  <a:pt x="531757" y="175012"/>
                </a:cubicBezTo>
                <a:cubicBezTo>
                  <a:pt x="557248" y="176677"/>
                  <a:pt x="574797" y="189615"/>
                  <a:pt x="583636" y="213441"/>
                </a:cubicBezTo>
                <a:cubicBezTo>
                  <a:pt x="589912" y="230221"/>
                  <a:pt x="586838" y="246105"/>
                  <a:pt x="575566" y="260580"/>
                </a:cubicBezTo>
                <a:cubicBezTo>
                  <a:pt x="574541" y="260067"/>
                  <a:pt x="573516" y="259811"/>
                  <a:pt x="572491" y="259298"/>
                </a:cubicBezTo>
                <a:cubicBezTo>
                  <a:pt x="557632" y="250972"/>
                  <a:pt x="542005" y="249820"/>
                  <a:pt x="525865" y="254431"/>
                </a:cubicBezTo>
                <a:cubicBezTo>
                  <a:pt x="509981" y="259042"/>
                  <a:pt x="494866" y="257377"/>
                  <a:pt x="480647" y="249051"/>
                </a:cubicBezTo>
                <a:cubicBezTo>
                  <a:pt x="470656" y="243159"/>
                  <a:pt x="463867" y="234961"/>
                  <a:pt x="464635" y="222407"/>
                </a:cubicBezTo>
                <a:cubicBezTo>
                  <a:pt x="465020" y="215746"/>
                  <a:pt x="468222" y="210238"/>
                  <a:pt x="472065" y="205114"/>
                </a:cubicBezTo>
                <a:cubicBezTo>
                  <a:pt x="472577" y="204346"/>
                  <a:pt x="473218" y="203577"/>
                  <a:pt x="473858" y="202680"/>
                </a:cubicBezTo>
                <a:cubicBezTo>
                  <a:pt x="470400" y="202040"/>
                  <a:pt x="467069" y="201784"/>
                  <a:pt x="463995" y="200759"/>
                </a:cubicBezTo>
                <a:cubicBezTo>
                  <a:pt x="452851" y="196916"/>
                  <a:pt x="447342" y="188334"/>
                  <a:pt x="445549" y="177189"/>
                </a:cubicBezTo>
                <a:cubicBezTo>
                  <a:pt x="444396" y="169504"/>
                  <a:pt x="445549" y="161946"/>
                  <a:pt x="449776" y="155157"/>
                </a:cubicBezTo>
                <a:cubicBezTo>
                  <a:pt x="452594" y="150546"/>
                  <a:pt x="456181" y="147087"/>
                  <a:pt x="461433" y="145166"/>
                </a:cubicBezTo>
                <a:cubicBezTo>
                  <a:pt x="483978" y="136839"/>
                  <a:pt x="500502" y="121852"/>
                  <a:pt x="509469" y="99307"/>
                </a:cubicBezTo>
                <a:cubicBezTo>
                  <a:pt x="509853" y="98667"/>
                  <a:pt x="510237" y="98155"/>
                  <a:pt x="510494" y="97514"/>
                </a:cubicBezTo>
                <a:close/>
                <a:moveTo>
                  <a:pt x="203640" y="1075"/>
                </a:moveTo>
                <a:cubicBezTo>
                  <a:pt x="209949" y="-286"/>
                  <a:pt x="216514" y="-286"/>
                  <a:pt x="223431" y="1571"/>
                </a:cubicBezTo>
                <a:cubicBezTo>
                  <a:pt x="235856" y="4901"/>
                  <a:pt x="245079" y="12715"/>
                  <a:pt x="251612" y="23475"/>
                </a:cubicBezTo>
                <a:cubicBezTo>
                  <a:pt x="267239" y="49222"/>
                  <a:pt x="267495" y="76251"/>
                  <a:pt x="256736" y="103664"/>
                </a:cubicBezTo>
                <a:cubicBezTo>
                  <a:pt x="253661" y="111477"/>
                  <a:pt x="249050" y="118651"/>
                  <a:pt x="245079" y="126208"/>
                </a:cubicBezTo>
                <a:cubicBezTo>
                  <a:pt x="278768" y="163740"/>
                  <a:pt x="270954" y="210879"/>
                  <a:pt x="236497" y="240469"/>
                </a:cubicBezTo>
                <a:cubicBezTo>
                  <a:pt x="254814" y="256865"/>
                  <a:pt x="265830" y="276976"/>
                  <a:pt x="267367" y="301699"/>
                </a:cubicBezTo>
                <a:cubicBezTo>
                  <a:pt x="268392" y="317967"/>
                  <a:pt x="264549" y="332954"/>
                  <a:pt x="256479" y="346020"/>
                </a:cubicBezTo>
                <a:cubicBezTo>
                  <a:pt x="247769" y="344867"/>
                  <a:pt x="239571" y="342945"/>
                  <a:pt x="231501" y="342945"/>
                </a:cubicBezTo>
                <a:cubicBezTo>
                  <a:pt x="225352" y="342945"/>
                  <a:pt x="219075" y="345251"/>
                  <a:pt x="212927" y="346404"/>
                </a:cubicBezTo>
                <a:cubicBezTo>
                  <a:pt x="211518" y="346660"/>
                  <a:pt x="209852" y="347173"/>
                  <a:pt x="208828" y="346532"/>
                </a:cubicBezTo>
                <a:cubicBezTo>
                  <a:pt x="196659" y="339230"/>
                  <a:pt x="188076" y="338334"/>
                  <a:pt x="174754" y="339743"/>
                </a:cubicBezTo>
                <a:cubicBezTo>
                  <a:pt x="170143" y="324115"/>
                  <a:pt x="161945" y="310921"/>
                  <a:pt x="147342" y="302723"/>
                </a:cubicBezTo>
                <a:cubicBezTo>
                  <a:pt x="132867" y="294525"/>
                  <a:pt x="117368" y="293757"/>
                  <a:pt x="102124" y="296959"/>
                </a:cubicBezTo>
                <a:cubicBezTo>
                  <a:pt x="100075" y="288633"/>
                  <a:pt x="98025" y="280691"/>
                  <a:pt x="95976" y="272493"/>
                </a:cubicBezTo>
                <a:cubicBezTo>
                  <a:pt x="109170" y="270956"/>
                  <a:pt x="121595" y="265832"/>
                  <a:pt x="131842" y="255969"/>
                </a:cubicBezTo>
                <a:cubicBezTo>
                  <a:pt x="148239" y="273774"/>
                  <a:pt x="169631" y="277873"/>
                  <a:pt x="191791" y="265191"/>
                </a:cubicBezTo>
                <a:cubicBezTo>
                  <a:pt x="197683" y="276464"/>
                  <a:pt x="206010" y="285430"/>
                  <a:pt x="218435" y="290682"/>
                </a:cubicBezTo>
                <a:cubicBezTo>
                  <a:pt x="220356" y="285943"/>
                  <a:pt x="222278" y="281460"/>
                  <a:pt x="224199" y="276592"/>
                </a:cubicBezTo>
                <a:cubicBezTo>
                  <a:pt x="211006" y="269931"/>
                  <a:pt x="203832" y="259171"/>
                  <a:pt x="202423" y="244696"/>
                </a:cubicBezTo>
                <a:cubicBezTo>
                  <a:pt x="201014" y="230350"/>
                  <a:pt x="206778" y="218821"/>
                  <a:pt x="218563" y="210111"/>
                </a:cubicBezTo>
                <a:cubicBezTo>
                  <a:pt x="215617" y="205755"/>
                  <a:pt x="212799" y="201784"/>
                  <a:pt x="209852" y="197429"/>
                </a:cubicBezTo>
                <a:cubicBezTo>
                  <a:pt x="198452" y="205371"/>
                  <a:pt x="191279" y="215747"/>
                  <a:pt x="188333" y="228812"/>
                </a:cubicBezTo>
                <a:cubicBezTo>
                  <a:pt x="187052" y="234577"/>
                  <a:pt x="187436" y="240597"/>
                  <a:pt x="186924" y="246490"/>
                </a:cubicBezTo>
                <a:cubicBezTo>
                  <a:pt x="186795" y="247771"/>
                  <a:pt x="186283" y="249436"/>
                  <a:pt x="185258" y="250204"/>
                </a:cubicBezTo>
                <a:cubicBezTo>
                  <a:pt x="172065" y="260964"/>
                  <a:pt x="153234" y="258530"/>
                  <a:pt x="143371" y="244952"/>
                </a:cubicBezTo>
                <a:cubicBezTo>
                  <a:pt x="142602" y="243928"/>
                  <a:pt x="142346" y="241750"/>
                  <a:pt x="142859" y="240597"/>
                </a:cubicBezTo>
                <a:cubicBezTo>
                  <a:pt x="146445" y="232015"/>
                  <a:pt x="147598" y="223304"/>
                  <a:pt x="145805" y="214210"/>
                </a:cubicBezTo>
                <a:cubicBezTo>
                  <a:pt x="145549" y="213185"/>
                  <a:pt x="146061" y="211264"/>
                  <a:pt x="146958" y="210751"/>
                </a:cubicBezTo>
                <a:cubicBezTo>
                  <a:pt x="164891" y="199223"/>
                  <a:pt x="170271" y="174884"/>
                  <a:pt x="161561" y="152980"/>
                </a:cubicBezTo>
                <a:cubicBezTo>
                  <a:pt x="161176" y="152084"/>
                  <a:pt x="160920" y="151187"/>
                  <a:pt x="160536" y="150034"/>
                </a:cubicBezTo>
                <a:cubicBezTo>
                  <a:pt x="165019" y="149265"/>
                  <a:pt x="169374" y="148881"/>
                  <a:pt x="173602" y="147984"/>
                </a:cubicBezTo>
                <a:cubicBezTo>
                  <a:pt x="196146" y="143117"/>
                  <a:pt x="211390" y="125952"/>
                  <a:pt x="213183" y="103023"/>
                </a:cubicBezTo>
                <a:cubicBezTo>
                  <a:pt x="213439" y="99821"/>
                  <a:pt x="214464" y="98027"/>
                  <a:pt x="217666" y="96746"/>
                </a:cubicBezTo>
                <a:cubicBezTo>
                  <a:pt x="231245" y="90981"/>
                  <a:pt x="239827" y="80606"/>
                  <a:pt x="243798" y="65747"/>
                </a:cubicBezTo>
                <a:cubicBezTo>
                  <a:pt x="238674" y="64594"/>
                  <a:pt x="233934" y="63441"/>
                  <a:pt x="229323" y="62416"/>
                </a:cubicBezTo>
                <a:cubicBezTo>
                  <a:pt x="222150" y="89188"/>
                  <a:pt x="190382" y="92006"/>
                  <a:pt x="171040" y="71383"/>
                </a:cubicBezTo>
                <a:cubicBezTo>
                  <a:pt x="167325" y="74585"/>
                  <a:pt x="163610" y="77916"/>
                  <a:pt x="159895" y="81118"/>
                </a:cubicBezTo>
                <a:cubicBezTo>
                  <a:pt x="166556" y="90853"/>
                  <a:pt x="178341" y="97002"/>
                  <a:pt x="197812" y="101230"/>
                </a:cubicBezTo>
                <a:cubicBezTo>
                  <a:pt x="197043" y="121341"/>
                  <a:pt x="181159" y="135943"/>
                  <a:pt x="160536" y="134534"/>
                </a:cubicBezTo>
                <a:cubicBezTo>
                  <a:pt x="137863" y="132997"/>
                  <a:pt x="119289" y="123006"/>
                  <a:pt x="106352" y="104048"/>
                </a:cubicBezTo>
                <a:cubicBezTo>
                  <a:pt x="91877" y="83040"/>
                  <a:pt x="99050" y="55371"/>
                  <a:pt x="120954" y="45380"/>
                </a:cubicBezTo>
                <a:cubicBezTo>
                  <a:pt x="129281" y="41537"/>
                  <a:pt x="137863" y="41281"/>
                  <a:pt x="146445" y="44227"/>
                </a:cubicBezTo>
                <a:cubicBezTo>
                  <a:pt x="149007" y="45123"/>
                  <a:pt x="150288" y="44611"/>
                  <a:pt x="151825" y="42433"/>
                </a:cubicBezTo>
                <a:cubicBezTo>
                  <a:pt x="161048" y="29240"/>
                  <a:pt x="171424" y="17199"/>
                  <a:pt x="185386" y="8744"/>
                </a:cubicBezTo>
                <a:cubicBezTo>
                  <a:pt x="191279" y="5158"/>
                  <a:pt x="197331" y="2436"/>
                  <a:pt x="203640" y="1075"/>
                </a:cubicBezTo>
                <a:close/>
                <a:moveTo>
                  <a:pt x="388034" y="34"/>
                </a:moveTo>
                <a:cubicBezTo>
                  <a:pt x="399434" y="418"/>
                  <a:pt x="409041" y="5670"/>
                  <a:pt x="417880" y="12459"/>
                </a:cubicBezTo>
                <a:cubicBezTo>
                  <a:pt x="428640" y="20785"/>
                  <a:pt x="436966" y="31289"/>
                  <a:pt x="444652" y="42433"/>
                </a:cubicBezTo>
                <a:cubicBezTo>
                  <a:pt x="445805" y="44098"/>
                  <a:pt x="446702" y="45251"/>
                  <a:pt x="449264" y="44355"/>
                </a:cubicBezTo>
                <a:cubicBezTo>
                  <a:pt x="463610" y="39743"/>
                  <a:pt x="476548" y="42433"/>
                  <a:pt x="486924" y="53578"/>
                </a:cubicBezTo>
                <a:cubicBezTo>
                  <a:pt x="497556" y="65106"/>
                  <a:pt x="500630" y="78940"/>
                  <a:pt x="495250" y="93671"/>
                </a:cubicBezTo>
                <a:cubicBezTo>
                  <a:pt x="488717" y="111733"/>
                  <a:pt x="474627" y="122493"/>
                  <a:pt x="457590" y="129538"/>
                </a:cubicBezTo>
                <a:cubicBezTo>
                  <a:pt x="446702" y="134022"/>
                  <a:pt x="435301" y="135943"/>
                  <a:pt x="423388" y="132997"/>
                </a:cubicBezTo>
                <a:cubicBezTo>
                  <a:pt x="408913" y="129538"/>
                  <a:pt x="397513" y="114807"/>
                  <a:pt x="398409" y="100973"/>
                </a:cubicBezTo>
                <a:cubicBezTo>
                  <a:pt x="413525" y="99692"/>
                  <a:pt x="425950" y="92903"/>
                  <a:pt x="436454" y="81374"/>
                </a:cubicBezTo>
                <a:cubicBezTo>
                  <a:pt x="432611" y="77916"/>
                  <a:pt x="428896" y="74585"/>
                  <a:pt x="424925" y="71127"/>
                </a:cubicBezTo>
                <a:cubicBezTo>
                  <a:pt x="416086" y="80349"/>
                  <a:pt x="405583" y="85857"/>
                  <a:pt x="392773" y="84705"/>
                </a:cubicBezTo>
                <a:cubicBezTo>
                  <a:pt x="379195" y="83552"/>
                  <a:pt x="370869" y="75610"/>
                  <a:pt x="367154" y="62288"/>
                </a:cubicBezTo>
                <a:cubicBezTo>
                  <a:pt x="362286" y="63441"/>
                  <a:pt x="357419" y="64594"/>
                  <a:pt x="352423" y="65746"/>
                </a:cubicBezTo>
                <a:cubicBezTo>
                  <a:pt x="356138" y="80093"/>
                  <a:pt x="364336" y="90597"/>
                  <a:pt x="377530" y="96361"/>
                </a:cubicBezTo>
                <a:cubicBezTo>
                  <a:pt x="381885" y="98283"/>
                  <a:pt x="382782" y="100973"/>
                  <a:pt x="383166" y="104944"/>
                </a:cubicBezTo>
                <a:cubicBezTo>
                  <a:pt x="385088" y="120828"/>
                  <a:pt x="392517" y="133509"/>
                  <a:pt x="406351" y="141964"/>
                </a:cubicBezTo>
                <a:cubicBezTo>
                  <a:pt x="415190" y="147344"/>
                  <a:pt x="425053" y="149521"/>
                  <a:pt x="435173" y="149906"/>
                </a:cubicBezTo>
                <a:cubicBezTo>
                  <a:pt x="433764" y="155286"/>
                  <a:pt x="431842" y="160538"/>
                  <a:pt x="431074" y="165918"/>
                </a:cubicBezTo>
                <a:cubicBezTo>
                  <a:pt x="428512" y="183851"/>
                  <a:pt x="433251" y="199094"/>
                  <a:pt x="448239" y="210366"/>
                </a:cubicBezTo>
                <a:cubicBezTo>
                  <a:pt x="449392" y="211135"/>
                  <a:pt x="450288" y="213313"/>
                  <a:pt x="450032" y="214594"/>
                </a:cubicBezTo>
                <a:cubicBezTo>
                  <a:pt x="448495" y="223432"/>
                  <a:pt x="449264" y="232015"/>
                  <a:pt x="453106" y="240213"/>
                </a:cubicBezTo>
                <a:cubicBezTo>
                  <a:pt x="454131" y="242518"/>
                  <a:pt x="453747" y="244056"/>
                  <a:pt x="452338" y="245849"/>
                </a:cubicBezTo>
                <a:cubicBezTo>
                  <a:pt x="441834" y="258915"/>
                  <a:pt x="424029" y="261092"/>
                  <a:pt x="410834" y="250460"/>
                </a:cubicBezTo>
                <a:cubicBezTo>
                  <a:pt x="409682" y="249436"/>
                  <a:pt x="409169" y="246874"/>
                  <a:pt x="409169" y="245080"/>
                </a:cubicBezTo>
                <a:cubicBezTo>
                  <a:pt x="409810" y="226891"/>
                  <a:pt x="403405" y="211776"/>
                  <a:pt x="389443" y="199991"/>
                </a:cubicBezTo>
                <a:cubicBezTo>
                  <a:pt x="388546" y="199222"/>
                  <a:pt x="387393" y="198582"/>
                  <a:pt x="386112" y="197685"/>
                </a:cubicBezTo>
                <a:cubicBezTo>
                  <a:pt x="383166" y="201912"/>
                  <a:pt x="380348" y="206011"/>
                  <a:pt x="377402" y="210366"/>
                </a:cubicBezTo>
                <a:cubicBezTo>
                  <a:pt x="389186" y="219077"/>
                  <a:pt x="395079" y="230734"/>
                  <a:pt x="393542" y="245208"/>
                </a:cubicBezTo>
                <a:cubicBezTo>
                  <a:pt x="392133" y="259427"/>
                  <a:pt x="384959" y="270187"/>
                  <a:pt x="371765" y="276848"/>
                </a:cubicBezTo>
                <a:cubicBezTo>
                  <a:pt x="373687" y="281588"/>
                  <a:pt x="375608" y="286199"/>
                  <a:pt x="377530" y="290938"/>
                </a:cubicBezTo>
                <a:cubicBezTo>
                  <a:pt x="389955" y="285815"/>
                  <a:pt x="398281" y="276848"/>
                  <a:pt x="404174" y="265447"/>
                </a:cubicBezTo>
                <a:cubicBezTo>
                  <a:pt x="426718" y="278385"/>
                  <a:pt x="448111" y="273645"/>
                  <a:pt x="463482" y="256737"/>
                </a:cubicBezTo>
                <a:cubicBezTo>
                  <a:pt x="469375" y="260324"/>
                  <a:pt x="475011" y="264551"/>
                  <a:pt x="481288" y="267241"/>
                </a:cubicBezTo>
                <a:cubicBezTo>
                  <a:pt x="487436" y="269931"/>
                  <a:pt x="494097" y="271340"/>
                  <a:pt x="499990" y="273133"/>
                </a:cubicBezTo>
                <a:cubicBezTo>
                  <a:pt x="498068" y="280691"/>
                  <a:pt x="496147" y="288633"/>
                  <a:pt x="494097" y="296831"/>
                </a:cubicBezTo>
                <a:cubicBezTo>
                  <a:pt x="458358" y="290682"/>
                  <a:pt x="433123" y="304004"/>
                  <a:pt x="421210" y="340127"/>
                </a:cubicBezTo>
                <a:cubicBezTo>
                  <a:pt x="409169" y="337949"/>
                  <a:pt x="397897" y="340127"/>
                  <a:pt x="387521" y="346788"/>
                </a:cubicBezTo>
                <a:cubicBezTo>
                  <a:pt x="386753" y="347300"/>
                  <a:pt x="385344" y="347428"/>
                  <a:pt x="384575" y="347172"/>
                </a:cubicBezTo>
                <a:cubicBezTo>
                  <a:pt x="370228" y="341024"/>
                  <a:pt x="356010" y="341792"/>
                  <a:pt x="341663" y="347044"/>
                </a:cubicBezTo>
                <a:cubicBezTo>
                  <a:pt x="341279" y="347172"/>
                  <a:pt x="340895" y="347044"/>
                  <a:pt x="340510" y="347172"/>
                </a:cubicBezTo>
                <a:cubicBezTo>
                  <a:pt x="320656" y="317838"/>
                  <a:pt x="324883" y="271084"/>
                  <a:pt x="359853" y="240725"/>
                </a:cubicBezTo>
                <a:cubicBezTo>
                  <a:pt x="343200" y="225866"/>
                  <a:pt x="331543" y="208189"/>
                  <a:pt x="329878" y="185388"/>
                </a:cubicBezTo>
                <a:cubicBezTo>
                  <a:pt x="328085" y="162331"/>
                  <a:pt x="336795" y="143116"/>
                  <a:pt x="351270" y="126720"/>
                </a:cubicBezTo>
                <a:cubicBezTo>
                  <a:pt x="346915" y="118522"/>
                  <a:pt x="342047" y="110836"/>
                  <a:pt x="338717" y="102638"/>
                </a:cubicBezTo>
                <a:cubicBezTo>
                  <a:pt x="327573" y="74585"/>
                  <a:pt x="328597" y="47173"/>
                  <a:pt x="346403" y="21938"/>
                </a:cubicBezTo>
                <a:cubicBezTo>
                  <a:pt x="356394" y="7848"/>
                  <a:pt x="369972" y="-607"/>
                  <a:pt x="388034" y="34"/>
                </a:cubicBezTo>
                <a:close/>
              </a:path>
            </a:pathLst>
          </a:custGeom>
          <a:solidFill>
            <a:schemeClr val="accent4"/>
          </a:solidFill>
          <a:ln w="453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05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4CCC6"/>
      </a:accent1>
      <a:accent2>
        <a:srgbClr val="F8D45E"/>
      </a:accent2>
      <a:accent3>
        <a:srgbClr val="F27161"/>
      </a:accent3>
      <a:accent4>
        <a:srgbClr val="7CC8EC"/>
      </a:accent4>
      <a:accent5>
        <a:srgbClr val="525168"/>
      </a:accent5>
      <a:accent6>
        <a:srgbClr val="1A6BA5"/>
      </a:accent6>
      <a:hlink>
        <a:srgbClr val="000000"/>
      </a:hlink>
      <a:folHlink>
        <a:srgbClr val="00000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05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4CCC6"/>
      </a:accent1>
      <a:accent2>
        <a:srgbClr val="F8D45E"/>
      </a:accent2>
      <a:accent3>
        <a:srgbClr val="F27161"/>
      </a:accent3>
      <a:accent4>
        <a:srgbClr val="7CC8EC"/>
      </a:accent4>
      <a:accent5>
        <a:srgbClr val="525168"/>
      </a:accent5>
      <a:accent6>
        <a:srgbClr val="1A6BA5"/>
      </a:accent6>
      <a:hlink>
        <a:srgbClr val="000000"/>
      </a:hlink>
      <a:folHlink>
        <a:srgbClr val="00000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05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4CCC6"/>
      </a:accent1>
      <a:accent2>
        <a:srgbClr val="F8D45E"/>
      </a:accent2>
      <a:accent3>
        <a:srgbClr val="F27161"/>
      </a:accent3>
      <a:accent4>
        <a:srgbClr val="7CC8EC"/>
      </a:accent4>
      <a:accent5>
        <a:srgbClr val="525168"/>
      </a:accent5>
      <a:accent6>
        <a:srgbClr val="1A6BA5"/>
      </a:accent6>
      <a:hlink>
        <a:srgbClr val="000000"/>
      </a:hlink>
      <a:folHlink>
        <a:srgbClr val="00000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2257</TotalTime>
  <Words>4282</Words>
  <Application>Microsoft Office PowerPoint</Application>
  <PresentationFormat>와이드스크린</PresentationFormat>
  <Paragraphs>571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7" baseType="lpstr">
      <vt:lpstr>Arial</vt:lpstr>
      <vt:lpstr>Bernard MT Condensed</vt:lpstr>
      <vt:lpstr>Brush Script MT</vt:lpstr>
      <vt:lpstr>Calibri</vt:lpstr>
      <vt:lpstr>Gabriola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Our Team Layout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84</cp:revision>
  <dcterms:created xsi:type="dcterms:W3CDTF">2020-01-20T05:08:25Z</dcterms:created>
  <dcterms:modified xsi:type="dcterms:W3CDTF">2025-11-07T15:38:49Z</dcterms:modified>
</cp:coreProperties>
</file>